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173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SNEAHA V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au513521243020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4" y="57829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5" name="Picture 2" descr="C:\Users\sprat\Downloads\WhatsApp Image 2024-04-08 at 6.51.04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20" y="1347777"/>
            <a:ext cx="5775326" cy="307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20</cp:revision>
  <dcterms:modified xsi:type="dcterms:W3CDTF">2024-04-08T13:55:52Z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