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7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3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6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3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4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2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3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3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0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8B847-7B1C-4F5C-AFB7-CA78D08F350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5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coescholarships@uoregon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406400" y="114300"/>
            <a:ext cx="4368800" cy="6591300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>
              <a:lnSpc>
                <a:spcPts val="6800"/>
              </a:lnSpc>
              <a:spcBef>
                <a:spcPts val="1800"/>
              </a:spcBef>
            </a:pPr>
            <a:endParaRPr lang="en-US" sz="4800" b="1" kern="0" cap="all" spc="50" dirty="0">
              <a:solidFill>
                <a:srgbClr val="FFFFFF"/>
              </a:solidFill>
              <a:effectLst>
                <a:outerShdw blurRad="63500" dist="50800" dir="13500000" sx="0" sy="0">
                  <a:srgbClr val="000000">
                    <a:alpha val="50000"/>
                  </a:srgbClr>
                </a:outerShdw>
              </a:effectLst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1800"/>
              </a:spcBef>
            </a:pPr>
            <a:r>
              <a:rPr lang="en-US" sz="4800" b="1" kern="0" cap="all" spc="50" dirty="0" smtClean="0">
                <a:ln>
                  <a:noFill/>
                </a:ln>
                <a:solidFill>
                  <a:srgbClr val="FFFFFF"/>
                </a:solidFill>
                <a:effectLst>
                  <a:outerShdw blurRad="63500" dist="50800" dir="13500000" sx="0" sy="0">
                    <a:srgbClr val="000000">
                      <a:alpha val="50000"/>
                    </a:srgbClr>
                  </a:outerShdw>
                </a:effectLst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Scholarship funding</a:t>
            </a:r>
            <a:endParaRPr lang="en-US" sz="7200" b="1" kern="0" cap="all" spc="50" dirty="0" smtClean="0">
              <a:ln>
                <a:noFill/>
              </a:ln>
              <a:solidFill>
                <a:srgbClr val="FFFFFF"/>
              </a:solidFill>
              <a:effectLst>
                <a:outerShdw blurRad="63500" dist="50800" dir="13500000" sx="0" sy="0">
                  <a:srgbClr val="000000">
                    <a:alpha val="50000"/>
                  </a:srgbClr>
                </a:outerShdw>
              </a:effectLst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800" b="1" cap="all" spc="50" dirty="0" smtClean="0">
                <a:ln>
                  <a:noFill/>
                </a:ln>
                <a:solidFill>
                  <a:srgbClr val="FFFFFF"/>
                </a:solidFill>
                <a:effectLst>
                  <a:outerShdw blurRad="63500" dist="50800" dir="13500000" sx="0" sy="0">
                    <a:srgbClr val="000000">
                      <a:alpha val="50000"/>
                    </a:srgbClr>
                  </a:outerShdw>
                </a:effectLst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2017-18</a:t>
            </a:r>
            <a:r>
              <a:rPr lang="en-US" sz="1200" cap="all" dirty="0" smtClean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US" sz="1200" cap="all" dirty="0">
              <a:solidFill>
                <a:srgbClr val="FFFFFF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>
              <a:solidFill>
                <a:srgbClr val="FFFFFF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>
              <a:solidFill>
                <a:srgbClr val="FFFFFF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>
              <a:solidFill>
                <a:srgbClr val="FFFFFF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>
              <a:solidFill>
                <a:srgbClr val="FFFFFF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>
              <a:solidFill>
                <a:srgbClr val="FFFFFF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>
              <a:solidFill>
                <a:srgbClr val="FFFFFF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cap="all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Contact: </a:t>
            </a:r>
            <a:r>
              <a:rPr lang="en-US" b="1" cap="all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coescholarships@uoregon.edu</a:t>
            </a:r>
            <a:r>
              <a:rPr lang="en-US" b="1" cap="all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b="1" cap="all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more information</a:t>
            </a:r>
          </a:p>
          <a:p>
            <a:pPr algn="ctr"/>
            <a:endParaRPr lang="en-US" sz="12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>
              <a:solidFill>
                <a:srgbClr val="FFFFFF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cap="all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cap="all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16" name="Picture 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35" y="274320"/>
            <a:ext cx="4189730" cy="79756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3"/>
          <a:stretch/>
        </p:blipFill>
        <p:spPr bwMode="auto">
          <a:xfrm>
            <a:off x="524510" y="3409950"/>
            <a:ext cx="4132580" cy="24504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4803775" y="231140"/>
            <a:ext cx="7120890" cy="673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https://coe.uoregon.edu/scholarships </a:t>
            </a:r>
          </a:p>
          <a:p>
            <a:pPr algn="ctr">
              <a:spcAft>
                <a:spcPts val="600"/>
              </a:spcAft>
            </a:pPr>
            <a:r>
              <a:rPr lang="en-US" sz="3200" b="1" u="sng" cap="all" dirty="0" smtClean="0">
                <a:solidFill>
                  <a:srgbClr val="FFC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Attention COE </a:t>
            </a:r>
          </a:p>
          <a:p>
            <a:pPr algn="ctr">
              <a:spcAft>
                <a:spcPts val="600"/>
              </a:spcAft>
            </a:pPr>
            <a:r>
              <a:rPr lang="en-US" sz="3200" b="1" u="sng" cap="all" dirty="0" smtClean="0">
                <a:solidFill>
                  <a:srgbClr val="FFC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UNDERGRADs &amp; GRADUATES</a:t>
            </a:r>
            <a:r>
              <a:rPr lang="en-US" sz="2800" b="1" u="sng" cap="all" dirty="0" smtClean="0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u="sng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cap="all" dirty="0" smtClean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you applying for Academic funding for 2017-18?</a:t>
            </a:r>
          </a:p>
          <a:p>
            <a:pPr marL="8001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cap="all" dirty="0" smtClean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want to Get tips for a successful application?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endParaRPr lang="en-US" sz="1200" b="1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cap="all" dirty="0" smtClean="0">
                <a:solidFill>
                  <a:srgbClr val="FFFFFF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Applications Due: </a:t>
            </a:r>
            <a:r>
              <a:rPr lang="en-US" sz="2400" b="1" cap="all" dirty="0" smtClean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February 1, 2017</a:t>
            </a:r>
            <a:endParaRPr lang="en-US" sz="3200" b="1" cap="all" dirty="0" smtClean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cap="all" dirty="0" smtClean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COE scholarship program and the UO Office of Financial Aid and Scholarship present:</a:t>
            </a:r>
            <a:endParaRPr lang="en-US" sz="1200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b="1" u="sng" cap="all" dirty="0" smtClean="0">
                <a:solidFill>
                  <a:srgbClr val="FFC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SCHOLARSHIP </a:t>
            </a:r>
            <a:r>
              <a:rPr lang="en-US" sz="2400" b="1" u="sng" cap="all" dirty="0">
                <a:solidFill>
                  <a:srgbClr val="FFC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 session </a:t>
            </a:r>
            <a:endParaRPr lang="en-US" sz="14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b="1" cap="all" dirty="0">
                <a:solidFill>
                  <a:srgbClr val="FFC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January 13 AT 3:30 -5:30 pm </a:t>
            </a:r>
            <a:br>
              <a:rPr lang="en-US" sz="2400" b="1" cap="all" dirty="0">
                <a:solidFill>
                  <a:srgbClr val="FFC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cap="all" dirty="0">
                <a:solidFill>
                  <a:srgbClr val="FFC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220 HEDCO education bldg</a:t>
            </a:r>
            <a:endParaRPr lang="en-US" sz="1400" cap="all" dirty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590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42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E Olson</dc:creator>
  <cp:lastModifiedBy>Andrea E Olson</cp:lastModifiedBy>
  <cp:revision>6</cp:revision>
  <dcterms:created xsi:type="dcterms:W3CDTF">2016-11-30T18:25:51Z</dcterms:created>
  <dcterms:modified xsi:type="dcterms:W3CDTF">2016-11-30T20:28:17Z</dcterms:modified>
</cp:coreProperties>
</file>