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847-7B1C-4F5C-AFB7-CA78D08F350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oescholarships@uoregon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education.uoregon.edu/scholarships" TargetMode="Externa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06400" y="114300"/>
            <a:ext cx="4368800" cy="65913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6800"/>
              </a:lnSpc>
              <a:spcBef>
                <a:spcPts val="1800"/>
              </a:spcBef>
            </a:pPr>
            <a:endParaRPr lang="en-US" sz="4800" b="1" kern="0" cap="all" spc="50" dirty="0"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en-US" sz="4800" b="1" kern="0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INFO</a:t>
            </a:r>
            <a:endParaRPr lang="en-US" sz="7200" b="1" kern="0" cap="all" spc="50" dirty="0" smtClean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2019-20</a:t>
            </a:r>
            <a:endParaRPr lang="en-US" sz="1200" cap="all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coescholarships@uoregon.edu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274320"/>
            <a:ext cx="4189730" cy="7975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50" y="3409950"/>
            <a:ext cx="3506699" cy="2450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775" y="231140"/>
            <a:ext cx="7120890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500" u="sng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https</a:t>
            </a:r>
            <a:r>
              <a:rPr lang="en-US" sz="2500" u="sng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://education.uoregon.edu/scholarships </a:t>
            </a:r>
            <a:endParaRPr lang="en-US" sz="2500" u="sng" dirty="0" smtClean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COE </a:t>
            </a: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UNDERGRADs &amp; GRADUATES</a:t>
            </a:r>
            <a:r>
              <a:rPr lang="en-US" sz="2800" b="1" cap="all" dirty="0" smtClean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applying for Academic funding for 2019-20?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cap="all" dirty="0" smtClean="0">
              <a:solidFill>
                <a:schemeClr val="bg2">
                  <a:lumMod val="90000"/>
                </a:schemeClr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400" b="1" cap="all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Due: 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 1,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1000" b="1" cap="all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 to Get tips for a successful application?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COE scholarship program and the UO Office of Financial Aid and Scholarship present:</a:t>
            </a:r>
            <a:endParaRPr lang="en-US" sz="1200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2400" b="1" u="sng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 </a:t>
            </a:r>
            <a:endParaRPr lang="en-US" sz="14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425575" algn="l"/>
                <a:tab pos="3940175" algn="l"/>
              </a:tabLst>
            </a:pP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 9 ~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4:00-5:30 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18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4:00-5:30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220 HEDCO	220 HEDCO</a:t>
            </a:r>
            <a:endParaRPr lang="en-US" sz="1400" cap="all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9459" y="4494508"/>
            <a:ext cx="6965206" cy="2211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E Olson</dc:creator>
  <cp:lastModifiedBy>Andrea Olson</cp:lastModifiedBy>
  <cp:revision>13</cp:revision>
  <dcterms:created xsi:type="dcterms:W3CDTF">2016-11-30T18:25:51Z</dcterms:created>
  <dcterms:modified xsi:type="dcterms:W3CDTF">2018-11-08T19:20:29Z</dcterms:modified>
</cp:coreProperties>
</file>