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B847-7B1C-4F5C-AFB7-CA78D08F350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coescholarships@uorego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06400" y="114300"/>
            <a:ext cx="4368800" cy="65913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ts val="6800"/>
              </a:lnSpc>
              <a:spcBef>
                <a:spcPts val="1800"/>
              </a:spcBef>
            </a:pPr>
            <a:endParaRPr lang="en-US" sz="4800" b="1" kern="0" cap="all" spc="50" dirty="0">
              <a:solidFill>
                <a:srgbClr val="FFFFFF"/>
              </a:solidFill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en-US" sz="4800" b="1" kern="0" cap="all" spc="5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funding</a:t>
            </a:r>
            <a:endParaRPr lang="en-US" sz="7200" b="1" kern="0" cap="all" spc="50" dirty="0" smtClean="0">
              <a:ln>
                <a:noFill/>
              </a:ln>
              <a:solidFill>
                <a:srgbClr val="FFFFFF"/>
              </a:solidFill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cap="all" spc="5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2018-19</a:t>
            </a:r>
            <a:r>
              <a:rPr lang="en-US" sz="1200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coescholarships@uoregon.edu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</a:t>
            </a: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" y="274320"/>
            <a:ext cx="4189730" cy="79756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3"/>
          <a:stretch/>
        </p:blipFill>
        <p:spPr bwMode="auto">
          <a:xfrm>
            <a:off x="524510" y="3409950"/>
            <a:ext cx="4132580" cy="2450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3775" y="231140"/>
            <a:ext cx="7120890" cy="673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https://coe.uoregon.edu/scholarships </a:t>
            </a:r>
          </a:p>
          <a:p>
            <a:pPr algn="ctr">
              <a:spcAft>
                <a:spcPts val="600"/>
              </a:spcAft>
            </a:pPr>
            <a:r>
              <a:rPr lang="en-US" sz="3200" b="1" u="sng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COE </a:t>
            </a:r>
          </a:p>
          <a:p>
            <a:pPr algn="ctr">
              <a:spcAft>
                <a:spcPts val="600"/>
              </a:spcAft>
            </a:pPr>
            <a:r>
              <a:rPr lang="en-US" sz="3200" b="1" u="sng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UNDERGRADs &amp; GRADUATES</a:t>
            </a:r>
            <a:r>
              <a:rPr lang="en-US" sz="2800" b="1" u="sng" cap="all" dirty="0" smtClean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u="sng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you applying for Academic funding for </a:t>
            </a:r>
            <a:r>
              <a:rPr lang="en-US" sz="2400" b="1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2018-19?</a:t>
            </a:r>
            <a:endParaRPr lang="en-US" sz="2400" b="1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 to Get tips for a successful application?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200" b="1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rgbClr val="FFFFFF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Due: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19</a:t>
            </a:r>
            <a:r>
              <a:rPr lang="en-US" sz="2400" b="1" cap="all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en-US" sz="3200" b="1" cap="all" dirty="0" smtClean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COE scholarship program and the UO Office of Financial Aid and Scholarship present:</a:t>
            </a:r>
            <a:endParaRPr lang="en-US" sz="1200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</a:t>
            </a:r>
            <a:r>
              <a:rPr lang="en-US" sz="2400" b="1" u="sng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b="1" u="sng" cap="all" dirty="0" err="1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1425575" algn="l"/>
                <a:tab pos="3940175" algn="l"/>
              </a:tabLst>
            </a:pP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November </a:t>
            </a: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4:00-5:30 </a:t>
            </a: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9</a:t>
            </a: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176 </a:t>
            </a:r>
            <a:r>
              <a:rPr lang="en-US" sz="2400" b="1" cap="all" dirty="0" err="1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Lokey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     	116 </a:t>
            </a:r>
            <a:r>
              <a:rPr lang="en-US" sz="2400" b="1" cap="all" dirty="0" err="1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Lokey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</a:t>
            </a:r>
            <a:endParaRPr lang="en-US" sz="1400" cap="all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9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E Olson</dc:creator>
  <cp:lastModifiedBy>Andrea Olson</cp:lastModifiedBy>
  <cp:revision>8</cp:revision>
  <dcterms:created xsi:type="dcterms:W3CDTF">2016-11-30T18:25:51Z</dcterms:created>
  <dcterms:modified xsi:type="dcterms:W3CDTF">2017-11-03T00:04:11Z</dcterms:modified>
</cp:coreProperties>
</file>