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65" r:id="rId3"/>
    <p:sldId id="258" r:id="rId4"/>
    <p:sldId id="262" r:id="rId5"/>
    <p:sldId id="260" r:id="rId6"/>
    <p:sldId id="263" r:id="rId7"/>
    <p:sldId id="266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2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7916BE-1EA0-4CFC-A164-428EA54B3D2F}" v="7" dt="2019-06-23T17:44:17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48" d="100"/>
          <a:sy n="48" d="100"/>
        </p:scale>
        <p:origin x="19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기홍 박" userId="9f53249e4dc05dbc" providerId="LiveId" clId="{6E7916BE-1EA0-4CFC-A164-428EA54B3D2F}"/>
    <pc:docChg chg="modSld">
      <pc:chgData name="기홍 박" userId="9f53249e4dc05dbc" providerId="LiveId" clId="{6E7916BE-1EA0-4CFC-A164-428EA54B3D2F}" dt="2019-06-23T17:44:27.776" v="25" actId="1076"/>
      <pc:docMkLst>
        <pc:docMk/>
      </pc:docMkLst>
      <pc:sldChg chg="addSp delSp modSp">
        <pc:chgData name="기홍 박" userId="9f53249e4dc05dbc" providerId="LiveId" clId="{6E7916BE-1EA0-4CFC-A164-428EA54B3D2F}" dt="2019-06-23T17:44:27.776" v="25" actId="1076"/>
        <pc:sldMkLst>
          <pc:docMk/>
          <pc:sldMk cId="3895644784" sldId="264"/>
        </pc:sldMkLst>
        <pc:spChg chg="del">
          <ac:chgData name="기홍 박" userId="9f53249e4dc05dbc" providerId="LiveId" clId="{6E7916BE-1EA0-4CFC-A164-428EA54B3D2F}" dt="2019-06-23T17:43:38.642" v="0" actId="478"/>
          <ac:spMkLst>
            <pc:docMk/>
            <pc:sldMk cId="3895644784" sldId="264"/>
            <ac:spMk id="2" creationId="{10D6D3D4-074C-4A02-8210-C2416AA8C28F}"/>
          </ac:spMkLst>
        </pc:spChg>
        <pc:spChg chg="del">
          <ac:chgData name="기홍 박" userId="9f53249e4dc05dbc" providerId="LiveId" clId="{6E7916BE-1EA0-4CFC-A164-428EA54B3D2F}" dt="2019-06-23T17:43:38.642" v="0" actId="478"/>
          <ac:spMkLst>
            <pc:docMk/>
            <pc:sldMk cId="3895644784" sldId="264"/>
            <ac:spMk id="3" creationId="{569DF39F-62E5-4079-A0B6-F0C001E62F0C}"/>
          </ac:spMkLst>
        </pc:spChg>
        <pc:spChg chg="add mod">
          <ac:chgData name="기홍 박" userId="9f53249e4dc05dbc" providerId="LiveId" clId="{6E7916BE-1EA0-4CFC-A164-428EA54B3D2F}" dt="2019-06-23T17:44:24.930" v="24" actId="1076"/>
          <ac:spMkLst>
            <pc:docMk/>
            <pc:sldMk cId="3895644784" sldId="264"/>
            <ac:spMk id="4" creationId="{74607909-1822-4624-AB57-4F450DDFE0CF}"/>
          </ac:spMkLst>
        </pc:spChg>
        <pc:spChg chg="del">
          <ac:chgData name="기홍 박" userId="9f53249e4dc05dbc" providerId="LiveId" clId="{6E7916BE-1EA0-4CFC-A164-428EA54B3D2F}" dt="2019-06-23T17:43:38.642" v="0" actId="478"/>
          <ac:spMkLst>
            <pc:docMk/>
            <pc:sldMk cId="3895644784" sldId="264"/>
            <ac:spMk id="6" creationId="{E7E425AB-2D1F-4A07-ACB7-9ABD8067D360}"/>
          </ac:spMkLst>
        </pc:spChg>
        <pc:spChg chg="del">
          <ac:chgData name="기홍 박" userId="9f53249e4dc05dbc" providerId="LiveId" clId="{6E7916BE-1EA0-4CFC-A164-428EA54B3D2F}" dt="2019-06-23T17:43:38.642" v="0" actId="478"/>
          <ac:spMkLst>
            <pc:docMk/>
            <pc:sldMk cId="3895644784" sldId="264"/>
            <ac:spMk id="7" creationId="{64B20364-DCE7-4FFA-B174-63958BFBA1FE}"/>
          </ac:spMkLst>
        </pc:spChg>
        <pc:spChg chg="del">
          <ac:chgData name="기홍 박" userId="9f53249e4dc05dbc" providerId="LiveId" clId="{6E7916BE-1EA0-4CFC-A164-428EA54B3D2F}" dt="2019-06-23T17:43:38.642" v="0" actId="478"/>
          <ac:spMkLst>
            <pc:docMk/>
            <pc:sldMk cId="3895644784" sldId="264"/>
            <ac:spMk id="10" creationId="{F51F2B2D-5C97-4696-9DD0-EAB0BB0D95FC}"/>
          </ac:spMkLst>
        </pc:spChg>
        <pc:spChg chg="del">
          <ac:chgData name="기홍 박" userId="9f53249e4dc05dbc" providerId="LiveId" clId="{6E7916BE-1EA0-4CFC-A164-428EA54B3D2F}" dt="2019-06-23T17:43:38.642" v="0" actId="478"/>
          <ac:spMkLst>
            <pc:docMk/>
            <pc:sldMk cId="3895644784" sldId="264"/>
            <ac:spMk id="11" creationId="{C27DBF42-7D18-4CB0-90AE-719DFEE51DCA}"/>
          </ac:spMkLst>
        </pc:spChg>
        <pc:spChg chg="add">
          <ac:chgData name="기홍 박" userId="9f53249e4dc05dbc" providerId="LiveId" clId="{6E7916BE-1EA0-4CFC-A164-428EA54B3D2F}" dt="2019-06-23T17:43:39.335" v="1"/>
          <ac:spMkLst>
            <pc:docMk/>
            <pc:sldMk cId="3895644784" sldId="264"/>
            <ac:spMk id="14" creationId="{8EFC3172-286A-48C0-A32E-2A9358285336}"/>
          </ac:spMkLst>
        </pc:spChg>
        <pc:spChg chg="add mod">
          <ac:chgData name="기홍 박" userId="9f53249e4dc05dbc" providerId="LiveId" clId="{6E7916BE-1EA0-4CFC-A164-428EA54B3D2F}" dt="2019-06-23T17:44:27.776" v="25" actId="1076"/>
          <ac:spMkLst>
            <pc:docMk/>
            <pc:sldMk cId="3895644784" sldId="264"/>
            <ac:spMk id="15" creationId="{AF453AAE-C3C9-4A63-9C2B-DD245C57A366}"/>
          </ac:spMkLst>
        </pc:spChg>
        <pc:spChg chg="add del">
          <ac:chgData name="기홍 박" userId="9f53249e4dc05dbc" providerId="LiveId" clId="{6E7916BE-1EA0-4CFC-A164-428EA54B3D2F}" dt="2019-06-23T17:44:17.191" v="19"/>
          <ac:spMkLst>
            <pc:docMk/>
            <pc:sldMk cId="3895644784" sldId="264"/>
            <ac:spMk id="16" creationId="{0E9A7054-1C91-4DCA-8747-85C3B0AD7FC4}"/>
          </ac:spMkLst>
        </pc:spChg>
        <pc:picChg chg="del">
          <ac:chgData name="기홍 박" userId="9f53249e4dc05dbc" providerId="LiveId" clId="{6E7916BE-1EA0-4CFC-A164-428EA54B3D2F}" dt="2019-06-23T17:43:38.642" v="0" actId="478"/>
          <ac:picMkLst>
            <pc:docMk/>
            <pc:sldMk cId="3895644784" sldId="264"/>
            <ac:picMk id="1028" creationId="{72B49F9B-C7B2-45C9-9850-D373B1C480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1">
            <a:extLst>
              <a:ext uri="{FF2B5EF4-FFF2-40B4-BE49-F238E27FC236}">
                <a16:creationId xmlns:a16="http://schemas.microsoft.com/office/drawing/2014/main" id="{F50F791D-4C68-4C41-8694-2A5BEC5D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C11F7FC-F178-426D-AA2F-E6907D8CF5ED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8" name="바닥글 개체 틀 2">
            <a:extLst>
              <a:ext uri="{FF2B5EF4-FFF2-40B4-BE49-F238E27FC236}">
                <a16:creationId xmlns:a16="http://schemas.microsoft.com/office/drawing/2014/main" id="{1C1E5BA6-D19C-43C2-BF6A-ACFB0136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4D5002FD-D18A-4348-BCAE-04BD4B624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4116" y="6356350"/>
            <a:ext cx="2743200" cy="365125"/>
          </a:xfrm>
        </p:spPr>
        <p:txBody>
          <a:bodyPr/>
          <a:lstStyle/>
          <a:p>
            <a:fld id="{4C17FB54-184D-465D-BADC-3E81F5F5E62C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35D65C-2692-44D6-A2C0-B149E3CA083D}"/>
              </a:ext>
            </a:extLst>
          </p:cNvPr>
          <p:cNvSpPr/>
          <p:nvPr userDrawn="1"/>
        </p:nvSpPr>
        <p:spPr>
          <a:xfrm>
            <a:off x="1656634" y="1368891"/>
            <a:ext cx="8878732" cy="3815080"/>
          </a:xfrm>
          <a:prstGeom prst="rect">
            <a:avLst/>
          </a:prstGeom>
          <a:noFill/>
          <a:ln w="127000" cmpd="thickThin">
            <a:solidFill>
              <a:srgbClr val="5CAB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183516EB-DE40-4FFA-87C2-009CB45F9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634" y="2058702"/>
            <a:ext cx="8878732" cy="102138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7F6081EC-6D2B-46DB-A2FA-5542273CA5F9}"/>
              </a:ext>
            </a:extLst>
          </p:cNvPr>
          <p:cNvSpPr txBox="1">
            <a:spLocks/>
          </p:cNvSpPr>
          <p:nvPr userDrawn="1"/>
        </p:nvSpPr>
        <p:spPr>
          <a:xfrm>
            <a:off x="3581400" y="3332064"/>
            <a:ext cx="5029200" cy="5785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48A92FA2-4634-4CF1-8D48-344CEC1B977D}"/>
              </a:ext>
            </a:extLst>
          </p:cNvPr>
          <p:cNvSpPr txBox="1">
            <a:spLocks/>
          </p:cNvSpPr>
          <p:nvPr userDrawn="1"/>
        </p:nvSpPr>
        <p:spPr>
          <a:xfrm>
            <a:off x="4347411" y="4162587"/>
            <a:ext cx="3497178" cy="4094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5A6F2D00-8EFB-4026-AA2B-E9DEF0E5D797}"/>
              </a:ext>
            </a:extLst>
          </p:cNvPr>
          <p:cNvSpPr/>
          <p:nvPr userDrawn="1"/>
        </p:nvSpPr>
        <p:spPr>
          <a:xfrm rot="5400000">
            <a:off x="10082533" y="-405072"/>
            <a:ext cx="1479093" cy="1094980"/>
          </a:xfrm>
          <a:prstGeom prst="homePlate">
            <a:avLst>
              <a:gd name="adj" fmla="val 23324"/>
            </a:avLst>
          </a:prstGeom>
          <a:solidFill>
            <a:srgbClr val="4463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633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DA72C6-4C54-4BC8-A9BA-C5528584FCAE}"/>
              </a:ext>
            </a:extLst>
          </p:cNvPr>
          <p:cNvSpPr txBox="1"/>
          <p:nvPr userDrawn="1"/>
        </p:nvSpPr>
        <p:spPr>
          <a:xfrm>
            <a:off x="10029674" y="28373"/>
            <a:ext cx="15848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17FB54-184D-465D-BADC-3E81F5F5E62C}" type="slidenum">
              <a:rPr lang="ko-KR" altLang="en-US" sz="3200" kern="1200" smtClean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pPr/>
              <a:t>‹#›</a:t>
            </a:fld>
            <a:r>
              <a:rPr lang="ko-KR" altLang="en-US" sz="3200" dirty="0"/>
              <a:t> </a:t>
            </a:r>
            <a:r>
              <a:rPr lang="ko-KR" altLang="en-US" sz="32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2726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F617-BFCB-4329-B9D3-9B3387D97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4C5D41-FF63-46CE-BE07-D181624F5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2EE66B-502C-41B8-A8B5-170282F6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5924-D2A2-4A8C-8DDD-781A15D8C139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EF73D-49FC-41F0-AC44-5C472F61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28B318-24AC-4E69-9A01-7FF3B03E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94AF-DF3D-48D4-AA22-BB254FFFC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27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475359-E094-4444-B0D4-3B8FDEAE4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DF9667-012D-427B-AF86-C77E37DAF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407894-C2B7-44C4-934E-C667FFCB0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5924-D2A2-4A8C-8DDD-781A15D8C139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E6E4B-9270-47F7-B6D0-35D1DAAAA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A5B354-7C65-4D9C-AFDF-9AE41B581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94AF-DF3D-48D4-AA22-BB254FFFC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13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1279AD-D90A-4CC7-864F-FBB77A7649A6}"/>
              </a:ext>
            </a:extLst>
          </p:cNvPr>
          <p:cNvSpPr/>
          <p:nvPr userDrawn="1"/>
        </p:nvSpPr>
        <p:spPr>
          <a:xfrm>
            <a:off x="1523999" y="923499"/>
            <a:ext cx="9120554" cy="5011002"/>
          </a:xfrm>
          <a:prstGeom prst="roundRect">
            <a:avLst>
              <a:gd name="adj" fmla="val 33069"/>
            </a:avLst>
          </a:prstGeom>
          <a:noFill/>
          <a:ln w="127000">
            <a:solidFill>
              <a:srgbClr val="5A93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BCAE448-F1D9-4CC9-BFFE-84FA1D3FB6FB}"/>
              </a:ext>
            </a:extLst>
          </p:cNvPr>
          <p:cNvSpPr/>
          <p:nvPr userDrawn="1"/>
        </p:nvSpPr>
        <p:spPr>
          <a:xfrm>
            <a:off x="1275292" y="554793"/>
            <a:ext cx="1772708" cy="849728"/>
          </a:xfrm>
          <a:prstGeom prst="roundRect">
            <a:avLst/>
          </a:prstGeom>
          <a:solidFill>
            <a:schemeClr val="bg1"/>
          </a:solidFill>
          <a:ln w="127000">
            <a:solidFill>
              <a:srgbClr val="5A93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B1DFC-46CF-47B4-B1D2-F3C0A0CC580B}"/>
              </a:ext>
            </a:extLst>
          </p:cNvPr>
          <p:cNvSpPr txBox="1"/>
          <p:nvPr userDrawn="1"/>
        </p:nvSpPr>
        <p:spPr>
          <a:xfrm>
            <a:off x="961291" y="656492"/>
            <a:ext cx="2391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44633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목 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B0A4F9-04C6-4B45-BD41-1603F445461E}"/>
              </a:ext>
            </a:extLst>
          </p:cNvPr>
          <p:cNvSpPr txBox="1"/>
          <p:nvPr userDrawn="1"/>
        </p:nvSpPr>
        <p:spPr>
          <a:xfrm>
            <a:off x="3117150" y="1453680"/>
            <a:ext cx="678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5CAB7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</a:t>
            </a:r>
            <a:r>
              <a:rPr lang="en-US" altLang="ko-KR" sz="2800" dirty="0">
                <a:solidFill>
                  <a:srgbClr val="3F4B3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endParaRPr lang="ko-KR" altLang="en-US" sz="2800" dirty="0">
              <a:solidFill>
                <a:srgbClr val="3F4B3B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FCF2B1-2337-4E61-AE0F-848786596A23}"/>
              </a:ext>
            </a:extLst>
          </p:cNvPr>
          <p:cNvSpPr txBox="1"/>
          <p:nvPr userDrawn="1"/>
        </p:nvSpPr>
        <p:spPr>
          <a:xfrm>
            <a:off x="3580731" y="1622030"/>
            <a:ext cx="1234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8B7AEE-4D76-471C-880F-1BF4CD86D586}"/>
              </a:ext>
            </a:extLst>
          </p:cNvPr>
          <p:cNvSpPr txBox="1"/>
          <p:nvPr userDrawn="1"/>
        </p:nvSpPr>
        <p:spPr>
          <a:xfrm>
            <a:off x="3352799" y="2127757"/>
            <a:ext cx="2203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공감의 정의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공감과 동정심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001E86-C054-41D3-8E87-6D1120E90E67}"/>
              </a:ext>
            </a:extLst>
          </p:cNvPr>
          <p:cNvSpPr txBox="1"/>
          <p:nvPr userDrawn="1"/>
        </p:nvSpPr>
        <p:spPr>
          <a:xfrm>
            <a:off x="3117150" y="3447296"/>
            <a:ext cx="678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5CAB7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</a:t>
            </a:r>
            <a:r>
              <a:rPr lang="en-US" altLang="ko-KR" sz="2800" dirty="0">
                <a:solidFill>
                  <a:srgbClr val="3F4B3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endParaRPr lang="ko-KR" altLang="en-US" sz="2800" dirty="0">
              <a:solidFill>
                <a:srgbClr val="3F4B3B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8B4FBF-3ADF-4365-92E7-72BCBB515818}"/>
              </a:ext>
            </a:extLst>
          </p:cNvPr>
          <p:cNvSpPr txBox="1"/>
          <p:nvPr userDrawn="1"/>
        </p:nvSpPr>
        <p:spPr>
          <a:xfrm>
            <a:off x="3580732" y="3554091"/>
            <a:ext cx="2287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인간의 공감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C0DBD5-089F-40F9-B3C2-44506FC7FC0E}"/>
              </a:ext>
            </a:extLst>
          </p:cNvPr>
          <p:cNvSpPr txBox="1"/>
          <p:nvPr userDrawn="1"/>
        </p:nvSpPr>
        <p:spPr>
          <a:xfrm>
            <a:off x="3352800" y="3956323"/>
            <a:ext cx="2596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인간의 공감능력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남녀의 공감 차이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914943-BD3A-4F3F-A0C9-ACD769929D16}"/>
              </a:ext>
            </a:extLst>
          </p:cNvPr>
          <p:cNvSpPr txBox="1"/>
          <p:nvPr userDrawn="1"/>
        </p:nvSpPr>
        <p:spPr>
          <a:xfrm>
            <a:off x="6303898" y="1453680"/>
            <a:ext cx="678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5CAB7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</a:t>
            </a:r>
            <a:r>
              <a:rPr lang="en-US" altLang="ko-KR" sz="2800" dirty="0">
                <a:solidFill>
                  <a:srgbClr val="3F4B3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endParaRPr lang="ko-KR" altLang="en-US" sz="2800" dirty="0">
              <a:solidFill>
                <a:srgbClr val="3F4B3B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CB3776-5F14-447D-BC39-7B9D39D90703}"/>
              </a:ext>
            </a:extLst>
          </p:cNvPr>
          <p:cNvSpPr txBox="1"/>
          <p:nvPr userDrawn="1"/>
        </p:nvSpPr>
        <p:spPr>
          <a:xfrm>
            <a:off x="6767479" y="1622030"/>
            <a:ext cx="1868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인간의 타락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34D185-DF54-419F-B48F-44A8482ABF64}"/>
              </a:ext>
            </a:extLst>
          </p:cNvPr>
          <p:cNvSpPr txBox="1"/>
          <p:nvPr userDrawn="1"/>
        </p:nvSpPr>
        <p:spPr>
          <a:xfrm>
            <a:off x="6539547" y="2127757"/>
            <a:ext cx="3150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잔인성의 근원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마틴 </a:t>
            </a:r>
            <a:r>
              <a:rPr lang="ko-KR" altLang="en-US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부버의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나와 너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인간의 타락과 공감능력 상실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인류의 질병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자폐증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581B57-803A-44CA-A6BF-31C480DA393D}"/>
              </a:ext>
            </a:extLst>
          </p:cNvPr>
          <p:cNvSpPr txBox="1"/>
          <p:nvPr userDrawn="1"/>
        </p:nvSpPr>
        <p:spPr>
          <a:xfrm>
            <a:off x="6303897" y="3447296"/>
            <a:ext cx="678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5CAB7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</a:t>
            </a:r>
            <a:r>
              <a:rPr lang="en-US" altLang="ko-KR" sz="2800" dirty="0">
                <a:solidFill>
                  <a:srgbClr val="3F4B3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</a:t>
            </a:r>
            <a:endParaRPr lang="ko-KR" altLang="en-US" sz="2800" dirty="0">
              <a:solidFill>
                <a:srgbClr val="3F4B3B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CF9671-D044-4B72-9AFB-DDE9E1E673C5}"/>
              </a:ext>
            </a:extLst>
          </p:cNvPr>
          <p:cNvSpPr txBox="1"/>
          <p:nvPr userDrawn="1"/>
        </p:nvSpPr>
        <p:spPr>
          <a:xfrm>
            <a:off x="6767478" y="3554091"/>
            <a:ext cx="2922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미래 인재 조건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B54161-FDC7-4250-AD55-D50A2F47F214}"/>
              </a:ext>
            </a:extLst>
          </p:cNvPr>
          <p:cNvSpPr txBox="1"/>
          <p:nvPr userDrawn="1"/>
        </p:nvSpPr>
        <p:spPr>
          <a:xfrm>
            <a:off x="6323636" y="4111310"/>
            <a:ext cx="678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5CAB7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</a:t>
            </a:r>
            <a:r>
              <a:rPr lang="en-US" altLang="ko-KR" sz="2800" dirty="0">
                <a:solidFill>
                  <a:srgbClr val="3F4B3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endParaRPr lang="ko-KR" altLang="en-US" sz="2800" dirty="0">
              <a:solidFill>
                <a:srgbClr val="3F4B3B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10F8BB-2163-4A90-9B1A-EFAC0531D637}"/>
              </a:ext>
            </a:extLst>
          </p:cNvPr>
          <p:cNvSpPr txBox="1"/>
          <p:nvPr userDrawn="1"/>
        </p:nvSpPr>
        <p:spPr>
          <a:xfrm>
            <a:off x="6787217" y="4218105"/>
            <a:ext cx="2902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공감 키우기와 결론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FC6F90-9A90-45AC-92B2-524DE3BA59FF}"/>
              </a:ext>
            </a:extLst>
          </p:cNvPr>
          <p:cNvSpPr txBox="1"/>
          <p:nvPr userDrawn="1"/>
        </p:nvSpPr>
        <p:spPr>
          <a:xfrm>
            <a:off x="6559286" y="4620337"/>
            <a:ext cx="2596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공감능력을 키우는 법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결국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존중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1EF82671-DAC8-4A1C-AC06-FF442F98BE73}"/>
              </a:ext>
            </a:extLst>
          </p:cNvPr>
          <p:cNvSpPr/>
          <p:nvPr userDrawn="1"/>
        </p:nvSpPr>
        <p:spPr>
          <a:xfrm rot="5400000">
            <a:off x="10082533" y="-405072"/>
            <a:ext cx="1479093" cy="1094980"/>
          </a:xfrm>
          <a:prstGeom prst="homePlate">
            <a:avLst>
              <a:gd name="adj" fmla="val 23324"/>
            </a:avLst>
          </a:prstGeom>
          <a:solidFill>
            <a:srgbClr val="4463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633F"/>
              </a:solidFill>
            </a:endParaRPr>
          </a:p>
        </p:txBody>
      </p:sp>
      <p:sp>
        <p:nvSpPr>
          <p:cNvPr id="26" name="슬라이드 번호 개체 틀 5">
            <a:extLst>
              <a:ext uri="{FF2B5EF4-FFF2-40B4-BE49-F238E27FC236}">
                <a16:creationId xmlns:a16="http://schemas.microsoft.com/office/drawing/2014/main" id="{E7A9A566-43AD-4BD4-A092-9F522762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AC41DA6-2804-421C-9FCF-DC626FFEC1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F3B655-2ABC-4D3F-9EF1-DD4A49F8DBC7}"/>
              </a:ext>
            </a:extLst>
          </p:cNvPr>
          <p:cNvSpPr txBox="1"/>
          <p:nvPr userDrawn="1"/>
        </p:nvSpPr>
        <p:spPr>
          <a:xfrm>
            <a:off x="10029674" y="28373"/>
            <a:ext cx="15848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17FB54-184D-465D-BADC-3E81F5F5E62C}" type="slidenum">
              <a:rPr lang="ko-KR" altLang="en-US" sz="3200" kern="1200" smtClean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pPr/>
              <a:t>‹#›</a:t>
            </a:fld>
            <a:r>
              <a:rPr lang="ko-KR" altLang="en-US" sz="3200" dirty="0"/>
              <a:t> </a:t>
            </a:r>
            <a:r>
              <a:rPr lang="ko-KR" altLang="en-US" sz="32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장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37D16169-880F-412E-B0CB-AB0603565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81754" y="2694572"/>
            <a:ext cx="18865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71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0251A-CFCA-4BF6-BF98-23989CD72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BD58F2-06DA-4175-8537-9A85709B2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FE6063-B865-409E-97C2-34B0F4D7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5924-D2A2-4A8C-8DDD-781A15D8C139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1E71BB-2162-4FC7-92AB-4596548D1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F107BB-06B4-4737-BE35-DEBDFF3D4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94AF-DF3D-48D4-AA22-BB254FFFC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55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4CA8D-C599-4DB1-99DC-34B3B95DC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E4917-8E9C-453D-B437-C96AB7931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68717F-D887-4E8D-9501-B23C4F756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CD4B2F-FCBD-466F-8F80-2F4588A6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5924-D2A2-4A8C-8DDD-781A15D8C139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2A2289-F0B2-4A21-BC55-1CB1D3DD9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E1B084-6B1D-47D8-B04B-9B59A93D2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94AF-DF3D-48D4-AA22-BB254FFFC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26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C78C8-C67B-4930-89BE-0AC801392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B3FEC2-9046-4718-982D-71ED497E7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57F430-41D7-4F5C-AA23-176227A8A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928356-388F-4DAE-A53C-7FB8383FF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E9E67E-82B4-4513-997E-1BFAE08CC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61BC80-F8FA-4DA1-A46E-0C17608E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5924-D2A2-4A8C-8DDD-781A15D8C139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C55477-6E90-4A99-AC3D-9AA4DC79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2BEF2F-8416-44CA-8C53-4C5EEF2D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94AF-DF3D-48D4-AA22-BB254FFFC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04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604AC-F430-4B4A-B120-E6B62DDD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994095-2390-43E5-A55B-A5FBBB92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5924-D2A2-4A8C-8DDD-781A15D8C139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D18CB3-B146-4CBF-B788-A3C06031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8648FA-581C-476D-8097-E95E4230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94AF-DF3D-48D4-AA22-BB254FFFC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72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4AAC92-D55A-4993-A474-AB4AE065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5924-D2A2-4A8C-8DDD-781A15D8C139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47A614-9A56-4D11-9F27-348169A3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346AC2-E4AC-49FE-A85D-DAB90B9F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6350"/>
            <a:ext cx="2743200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E15C94AF-DF3D-48D4-AA22-BB254FFFC3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93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9FA78-BE05-47C3-948B-C30E524EE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7142DC-E55F-48DD-9211-D2CCAE1A7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11BEB9-FF35-4D7A-A650-2C1FABA0C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06319D-64BE-43D3-B8D8-3AEEDE63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5924-D2A2-4A8C-8DDD-781A15D8C139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2CF9CE-2588-4BC7-8DC0-ECD1E22F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48169B-1AAF-4AA7-BB2A-D8861FD99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94AF-DF3D-48D4-AA22-BB254FFFC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1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63728-4454-40F4-B54E-F94170CD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E03A62-CFBC-4E26-80C6-7C5CC49C3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EC32F0-37B3-4081-88AD-50ECF737F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A114B3-8788-4EE9-82C4-97297A495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5924-D2A2-4A8C-8DDD-781A15D8C139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0C4022-E443-4D6C-BD71-823472FC7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AADB37-AD89-40A2-9F36-8FF10F51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94AF-DF3D-48D4-AA22-BB254FFFC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99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12C10F-C0CB-45A6-8879-D1AA73CB5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EC7979-74F6-40A2-89C0-762256790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CC901-1CFF-4F81-8EA8-4EF3A2368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75924-D2A2-4A8C-8DDD-781A15D8C139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FD260B-C57F-42A4-926D-9DBF88F05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E39D3C-836F-4770-A566-FFDB19451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C94AF-DF3D-48D4-AA22-BB254FFFC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9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6DEFC72-72B7-4690-8E66-3B5C2573D277}"/>
              </a:ext>
            </a:extLst>
          </p:cNvPr>
          <p:cNvSpPr/>
          <p:nvPr/>
        </p:nvSpPr>
        <p:spPr>
          <a:xfrm>
            <a:off x="1656634" y="1368891"/>
            <a:ext cx="8878732" cy="3815080"/>
          </a:xfrm>
          <a:prstGeom prst="rect">
            <a:avLst/>
          </a:prstGeom>
          <a:noFill/>
          <a:ln w="127000" cmpd="thickThin">
            <a:solidFill>
              <a:srgbClr val="F792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E425AB-2D1F-4A07-ACB7-9ABD8067D360}"/>
              </a:ext>
            </a:extLst>
          </p:cNvPr>
          <p:cNvSpPr txBox="1"/>
          <p:nvPr/>
        </p:nvSpPr>
        <p:spPr>
          <a:xfrm>
            <a:off x="2565515" y="2076102"/>
            <a:ext cx="7060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CRUD</a:t>
            </a:r>
            <a:endParaRPr lang="ko-KR" altLang="en-US" sz="3600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20364-DCE7-4FFA-B174-63958BFBA1FE}"/>
              </a:ext>
            </a:extLst>
          </p:cNvPr>
          <p:cNvSpPr txBox="1"/>
          <p:nvPr/>
        </p:nvSpPr>
        <p:spPr>
          <a:xfrm>
            <a:off x="3123398" y="3017520"/>
            <a:ext cx="6036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reate </a:t>
            </a:r>
            <a:r>
              <a:rPr lang="en-US" altLang="ko-KR" sz="32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ead </a:t>
            </a:r>
            <a:r>
              <a:rPr lang="en-US" altLang="ko-KR" sz="32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pdate </a:t>
            </a:r>
            <a:r>
              <a:rPr lang="en-US" altLang="ko-KR" sz="32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elete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26" name="Picture 2" descr="ë©ìì´ ì¬ìì²ë¼ì ëí ì´ë¯¸ì§ ê²ìê²°ê³¼">
            <a:extLst>
              <a:ext uri="{FF2B5EF4-FFF2-40B4-BE49-F238E27FC236}">
                <a16:creationId xmlns:a16="http://schemas.microsoft.com/office/drawing/2014/main" id="{E3217DB5-9A57-4CAD-8159-D9EABEED3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5366" y="0"/>
            <a:ext cx="1268424" cy="109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30BE0230-71BA-4DBA-AF50-493C0A91CCDD}"/>
              </a:ext>
            </a:extLst>
          </p:cNvPr>
          <p:cNvSpPr/>
          <p:nvPr/>
        </p:nvSpPr>
        <p:spPr>
          <a:xfrm rot="16200000">
            <a:off x="10511912" y="5207428"/>
            <a:ext cx="1685975" cy="1639062"/>
          </a:xfrm>
          <a:prstGeom prst="triangle">
            <a:avLst>
              <a:gd name="adj" fmla="val 0"/>
            </a:avLst>
          </a:prstGeom>
          <a:solidFill>
            <a:srgbClr val="F79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7964C4-A17A-47CD-B0D4-892C9A3B93A1}"/>
              </a:ext>
            </a:extLst>
          </p:cNvPr>
          <p:cNvSpPr txBox="1"/>
          <p:nvPr/>
        </p:nvSpPr>
        <p:spPr>
          <a:xfrm>
            <a:off x="9894264" y="5894685"/>
            <a:ext cx="2727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Made by - PK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슬라이드 번호 개체 틀 1">
            <a:extLst>
              <a:ext uri="{FF2B5EF4-FFF2-40B4-BE49-F238E27FC236}">
                <a16:creationId xmlns:a16="http://schemas.microsoft.com/office/drawing/2014/main" id="{7B5F8A45-FE99-495D-AEFE-404AB4AE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3766" y="6356350"/>
            <a:ext cx="2743200" cy="365125"/>
          </a:xfrm>
        </p:spPr>
        <p:txBody>
          <a:bodyPr/>
          <a:lstStyle/>
          <a:p>
            <a:fld id="{BAC41DA6-2804-421C-9FCF-DC626FFEC1E3}" type="slidenum">
              <a:rPr lang="ko-KR" altLang="en-US" sz="1600" smtClean="0"/>
              <a:t>1</a:t>
            </a:fld>
            <a:endParaRPr lang="ko-KR" altLang="en-US" sz="1600" dirty="0"/>
          </a:p>
        </p:txBody>
      </p:sp>
      <p:pic>
        <p:nvPicPr>
          <p:cNvPr id="1028" name="Picture 4" descr="ë©ìì´ ì¬ìì²ë¼ì ëí ì´ë¯¸ì§ ê²ìê²°ê³¼">
            <a:extLst>
              <a:ext uri="{FF2B5EF4-FFF2-40B4-BE49-F238E27FC236}">
                <a16:creationId xmlns:a16="http://schemas.microsoft.com/office/drawing/2014/main" id="{72B49F9B-C7B2-45C9-9850-D373B1C48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63" y="196512"/>
            <a:ext cx="1817768" cy="83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30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7E425AB-2D1F-4A07-ACB7-9ABD8067D360}"/>
              </a:ext>
            </a:extLst>
          </p:cNvPr>
          <p:cNvSpPr txBox="1"/>
          <p:nvPr/>
        </p:nvSpPr>
        <p:spPr>
          <a:xfrm>
            <a:off x="2565515" y="4972571"/>
            <a:ext cx="7060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CRUD</a:t>
            </a:r>
            <a:endParaRPr lang="ko-KR" altLang="en-US" sz="3600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20364-DCE7-4FFA-B174-63958BFBA1FE}"/>
              </a:ext>
            </a:extLst>
          </p:cNvPr>
          <p:cNvSpPr txBox="1"/>
          <p:nvPr/>
        </p:nvSpPr>
        <p:spPr>
          <a:xfrm>
            <a:off x="1174009" y="3017520"/>
            <a:ext cx="9935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추가 </a:t>
            </a:r>
            <a:r>
              <a:rPr lang="en-US" altLang="ko-KR" sz="32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reate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열람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32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ead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수정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32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pdate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삭제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32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elete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26" name="Picture 2" descr="ë©ìì´ ì¬ìì²ë¼ì ëí ì´ë¯¸ì§ ê²ìê²°ê³¼">
            <a:extLst>
              <a:ext uri="{FF2B5EF4-FFF2-40B4-BE49-F238E27FC236}">
                <a16:creationId xmlns:a16="http://schemas.microsoft.com/office/drawing/2014/main" id="{E3217DB5-9A57-4CAD-8159-D9EABEED3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358" y="0"/>
            <a:ext cx="1268424" cy="109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30BE0230-71BA-4DBA-AF50-493C0A91CCDD}"/>
              </a:ext>
            </a:extLst>
          </p:cNvPr>
          <p:cNvSpPr/>
          <p:nvPr/>
        </p:nvSpPr>
        <p:spPr>
          <a:xfrm rot="16200000">
            <a:off x="10511912" y="5207428"/>
            <a:ext cx="1685975" cy="1639062"/>
          </a:xfrm>
          <a:prstGeom prst="triangle">
            <a:avLst>
              <a:gd name="adj" fmla="val 0"/>
            </a:avLst>
          </a:prstGeom>
          <a:solidFill>
            <a:srgbClr val="F79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">
            <a:extLst>
              <a:ext uri="{FF2B5EF4-FFF2-40B4-BE49-F238E27FC236}">
                <a16:creationId xmlns:a16="http://schemas.microsoft.com/office/drawing/2014/main" id="{7B5F8A45-FE99-495D-AEFE-404AB4AE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3766" y="6356350"/>
            <a:ext cx="2743200" cy="365125"/>
          </a:xfrm>
        </p:spPr>
        <p:txBody>
          <a:bodyPr/>
          <a:lstStyle/>
          <a:p>
            <a:fld id="{BAC41DA6-2804-421C-9FCF-DC626FFEC1E3}" type="slidenum">
              <a:rPr lang="ko-KR" altLang="en-US" sz="1600" smtClean="0"/>
              <a:t>2</a:t>
            </a:fld>
            <a:endParaRPr lang="ko-KR" altLang="en-US" sz="1600" dirty="0"/>
          </a:p>
        </p:txBody>
      </p:sp>
      <p:pic>
        <p:nvPicPr>
          <p:cNvPr id="1028" name="Picture 4" descr="ë©ìì´ ì¬ìì²ë¼ì ëí ì´ë¯¸ì§ ê²ìê²°ê³¼">
            <a:extLst>
              <a:ext uri="{FF2B5EF4-FFF2-40B4-BE49-F238E27FC236}">
                <a16:creationId xmlns:a16="http://schemas.microsoft.com/office/drawing/2014/main" id="{72B49F9B-C7B2-45C9-9850-D373B1C48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746" y="191987"/>
            <a:ext cx="1817768" cy="83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51F2B2D-5C97-4696-9DD0-EAB0BB0D95FC}"/>
              </a:ext>
            </a:extLst>
          </p:cNvPr>
          <p:cNvSpPr/>
          <p:nvPr/>
        </p:nvSpPr>
        <p:spPr>
          <a:xfrm>
            <a:off x="1082569" y="1562263"/>
            <a:ext cx="10287001" cy="4949597"/>
          </a:xfrm>
          <a:prstGeom prst="roundRect">
            <a:avLst>
              <a:gd name="adj" fmla="val 33069"/>
            </a:avLst>
          </a:prstGeom>
          <a:noFill/>
          <a:ln w="88900">
            <a:solidFill>
              <a:srgbClr val="F792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7DBF42-7D18-4CB0-90AE-719DFEE51DCA}"/>
              </a:ext>
            </a:extLst>
          </p:cNvPr>
          <p:cNvSpPr txBox="1"/>
          <p:nvPr/>
        </p:nvSpPr>
        <p:spPr>
          <a:xfrm>
            <a:off x="560244" y="346140"/>
            <a:ext cx="75274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3F4B3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데이터를</a:t>
            </a:r>
            <a:r>
              <a:rPr lang="en-US" altLang="ko-KR" sz="4400" dirty="0">
                <a:solidFill>
                  <a:srgbClr val="3F4B3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4400" dirty="0">
                <a:solidFill>
                  <a:srgbClr val="3F4B3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다루는 네가지 방법</a:t>
            </a:r>
          </a:p>
        </p:txBody>
      </p:sp>
      <p:sp>
        <p:nvSpPr>
          <p:cNvPr id="2" name="같음 기호 1">
            <a:extLst>
              <a:ext uri="{FF2B5EF4-FFF2-40B4-BE49-F238E27FC236}">
                <a16:creationId xmlns:a16="http://schemas.microsoft.com/office/drawing/2014/main" id="{10D6D3D4-074C-4A02-8210-C2416AA8C28F}"/>
              </a:ext>
            </a:extLst>
          </p:cNvPr>
          <p:cNvSpPr/>
          <p:nvPr/>
        </p:nvSpPr>
        <p:spPr>
          <a:xfrm rot="5400000">
            <a:off x="5678957" y="3867115"/>
            <a:ext cx="834084" cy="556247"/>
          </a:xfrm>
          <a:prstGeom prst="mathEqual">
            <a:avLst/>
          </a:prstGeom>
          <a:solidFill>
            <a:srgbClr val="F79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7964C4-A17A-47CD-B0D4-892C9A3B93A1}"/>
              </a:ext>
            </a:extLst>
          </p:cNvPr>
          <p:cNvSpPr txBox="1"/>
          <p:nvPr/>
        </p:nvSpPr>
        <p:spPr>
          <a:xfrm>
            <a:off x="9894264" y="5894685"/>
            <a:ext cx="2727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Made by - PK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9DF39F-62E5-4079-A0B6-F0C001E62F0C}"/>
              </a:ext>
            </a:extLst>
          </p:cNvPr>
          <p:cNvSpPr/>
          <p:nvPr/>
        </p:nvSpPr>
        <p:spPr>
          <a:xfrm>
            <a:off x="357295" y="384320"/>
            <a:ext cx="202949" cy="689449"/>
          </a:xfrm>
          <a:prstGeom prst="rect">
            <a:avLst/>
          </a:prstGeom>
          <a:solidFill>
            <a:srgbClr val="F79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78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6DEFC72-72B7-4690-8E66-3B5C2573D277}"/>
              </a:ext>
            </a:extLst>
          </p:cNvPr>
          <p:cNvSpPr/>
          <p:nvPr/>
        </p:nvSpPr>
        <p:spPr>
          <a:xfrm>
            <a:off x="1656634" y="1368891"/>
            <a:ext cx="8878732" cy="3815080"/>
          </a:xfrm>
          <a:prstGeom prst="rect">
            <a:avLst/>
          </a:prstGeom>
          <a:noFill/>
          <a:ln w="127000" cmpd="thickThin">
            <a:solidFill>
              <a:srgbClr val="F792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E425AB-2D1F-4A07-ACB7-9ABD8067D360}"/>
              </a:ext>
            </a:extLst>
          </p:cNvPr>
          <p:cNvSpPr txBox="1"/>
          <p:nvPr/>
        </p:nvSpPr>
        <p:spPr>
          <a:xfrm>
            <a:off x="2565515" y="1674029"/>
            <a:ext cx="70609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CRUD</a:t>
            </a:r>
            <a:endParaRPr lang="ko-KR" altLang="en-US" sz="6000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30BE0230-71BA-4DBA-AF50-493C0A91CCDD}"/>
              </a:ext>
            </a:extLst>
          </p:cNvPr>
          <p:cNvSpPr/>
          <p:nvPr/>
        </p:nvSpPr>
        <p:spPr>
          <a:xfrm rot="16200000">
            <a:off x="10511912" y="5207428"/>
            <a:ext cx="1685975" cy="1639062"/>
          </a:xfrm>
          <a:prstGeom prst="triangle">
            <a:avLst>
              <a:gd name="adj" fmla="val 0"/>
            </a:avLst>
          </a:prstGeom>
          <a:solidFill>
            <a:srgbClr val="F79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7964C4-A17A-47CD-B0D4-892C9A3B93A1}"/>
              </a:ext>
            </a:extLst>
          </p:cNvPr>
          <p:cNvSpPr txBox="1"/>
          <p:nvPr/>
        </p:nvSpPr>
        <p:spPr>
          <a:xfrm>
            <a:off x="9894264" y="5894685"/>
            <a:ext cx="2727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Made by - PK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슬라이드 번호 개체 틀 1">
            <a:extLst>
              <a:ext uri="{FF2B5EF4-FFF2-40B4-BE49-F238E27FC236}">
                <a16:creationId xmlns:a16="http://schemas.microsoft.com/office/drawing/2014/main" id="{7B5F8A45-FE99-495D-AEFE-404AB4AE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3766" y="6356350"/>
            <a:ext cx="2743200" cy="365125"/>
          </a:xfrm>
        </p:spPr>
        <p:txBody>
          <a:bodyPr/>
          <a:lstStyle/>
          <a:p>
            <a:fld id="{BAC41DA6-2804-421C-9FCF-DC626FFEC1E3}" type="slidenum">
              <a:rPr lang="ko-KR" altLang="en-US" sz="1600" smtClean="0"/>
              <a:t>3</a:t>
            </a:fld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B7C39A-F966-4A8D-8CEC-BEB8C1AD5EC7}"/>
              </a:ext>
            </a:extLst>
          </p:cNvPr>
          <p:cNvSpPr txBox="1"/>
          <p:nvPr/>
        </p:nvSpPr>
        <p:spPr>
          <a:xfrm>
            <a:off x="2828364" y="2777500"/>
            <a:ext cx="65352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장고</a:t>
            </a:r>
            <a:r>
              <a:rPr lang="en-US" altLang="ko-KR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lang="ko-KR" altLang="en-US" sz="4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백엔드</a:t>
            </a:r>
            <a:r>
              <a:rPr lang="en-US" altLang="ko-KR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  <a:r>
              <a:rPr lang="ko-KR" altLang="en-US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본질 </a:t>
            </a:r>
            <a:endParaRPr lang="en-US" altLang="ko-KR" sz="4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en-US" altLang="ko-KR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데이터관리</a:t>
            </a:r>
            <a:endParaRPr lang="en-US" altLang="ko-KR" sz="4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결국</a:t>
            </a:r>
            <a:r>
              <a:rPr lang="en-US" altLang="ko-KR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CRUD</a:t>
            </a:r>
            <a:endParaRPr lang="ko-KR" altLang="en-US" sz="4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11" name="Picture 2" descr="ë©ìì´ ì¬ìì²ë¼ì ëí ì´ë¯¸ì§ ê²ìê²°ê³¼">
            <a:extLst>
              <a:ext uri="{FF2B5EF4-FFF2-40B4-BE49-F238E27FC236}">
                <a16:creationId xmlns:a16="http://schemas.microsoft.com/office/drawing/2014/main" id="{1AC9C1F3-AD12-4F34-BF11-F7EBC30A5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358" y="0"/>
            <a:ext cx="1268424" cy="109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ë©ìì´ ì¬ìì²ë¼ì ëí ì´ë¯¸ì§ ê²ìê²°ê³¼">
            <a:extLst>
              <a:ext uri="{FF2B5EF4-FFF2-40B4-BE49-F238E27FC236}">
                <a16:creationId xmlns:a16="http://schemas.microsoft.com/office/drawing/2014/main" id="{9BF4A41F-8C33-4AE9-A979-7791314D3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746" y="191987"/>
            <a:ext cx="1817768" cy="83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640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B20364-DCE7-4FFA-B174-63958BFBA1FE}"/>
              </a:ext>
            </a:extLst>
          </p:cNvPr>
          <p:cNvSpPr txBox="1"/>
          <p:nvPr/>
        </p:nvSpPr>
        <p:spPr>
          <a:xfrm>
            <a:off x="1174009" y="3017520"/>
            <a:ext cx="993542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Segoe UI Black" panose="020B0A02040204020203" pitchFamily="34" charset="0"/>
                <a:ea typeface="Segoe UI Black" panose="020B0A02040204020203" pitchFamily="34" charset="0"/>
              </a:rPr>
              <a:t>def read(request):</a:t>
            </a:r>
          </a:p>
          <a:p>
            <a:r>
              <a:rPr lang="en-US" altLang="ko-KR" sz="3200" dirty="0">
                <a:solidFill>
                  <a:srgbClr val="F7921B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# </a:t>
            </a:r>
            <a:r>
              <a:rPr lang="ko-KR" altLang="en-US" sz="3200" dirty="0">
                <a:solidFill>
                  <a:srgbClr val="F7921B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작성한 블로그의 모든 객체를 불러오기</a:t>
            </a:r>
            <a:endParaRPr lang="en-US" altLang="ko-KR" sz="3200" dirty="0">
              <a:solidFill>
                <a:srgbClr val="F7921B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en-US" altLang="ko-KR" sz="24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blogs = </a:t>
            </a:r>
            <a:r>
              <a:rPr lang="en-US" altLang="ko-KR" sz="2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Blog.objects.all</a:t>
            </a:r>
            <a:r>
              <a:rPr lang="en-US" altLang="ko-KR" sz="2400" dirty="0">
                <a:latin typeface="Segoe UI Black" panose="020B0A02040204020203" pitchFamily="34" charset="0"/>
                <a:ea typeface="Segoe UI Black" panose="020B0A02040204020203" pitchFamily="34" charset="0"/>
              </a:rPr>
              <a:t>()</a:t>
            </a:r>
          </a:p>
          <a:p>
            <a:r>
              <a:rPr lang="en-US" altLang="ko-KR" sz="2400" dirty="0">
                <a:latin typeface="Segoe UI Black" panose="020B0A02040204020203" pitchFamily="34" charset="0"/>
                <a:ea typeface="Segoe UI Black" panose="020B0A02040204020203" pitchFamily="34" charset="0"/>
              </a:rPr>
              <a:t>return render(request, '</a:t>
            </a:r>
            <a:r>
              <a:rPr lang="en-US" altLang="ko-KR" sz="2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viewcrud</a:t>
            </a:r>
            <a:r>
              <a:rPr lang="en-US" altLang="ko-KR" sz="2400" dirty="0">
                <a:latin typeface="Segoe UI Black" panose="020B0A02040204020203" pitchFamily="34" charset="0"/>
                <a:ea typeface="Segoe UI Black" panose="020B0A02040204020203" pitchFamily="34" charset="0"/>
              </a:rPr>
              <a:t>/funccrud.html', {'</a:t>
            </a:r>
            <a:r>
              <a:rPr lang="en-US" altLang="ko-KR" sz="2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blogs':blogs</a:t>
            </a:r>
            <a:r>
              <a:rPr lang="en-US" altLang="ko-KR" sz="2400" dirty="0">
                <a:latin typeface="Segoe UI Black" panose="020B0A02040204020203" pitchFamily="34" charset="0"/>
                <a:ea typeface="Segoe UI Black" panose="020B0A02040204020203" pitchFamily="34" charset="0"/>
              </a:rPr>
              <a:t>})</a:t>
            </a:r>
          </a:p>
        </p:txBody>
      </p:sp>
      <p:pic>
        <p:nvPicPr>
          <p:cNvPr id="1026" name="Picture 2" descr="ë©ìì´ ì¬ìì²ë¼ì ëí ì´ë¯¸ì§ ê²ìê²°ê³¼">
            <a:extLst>
              <a:ext uri="{FF2B5EF4-FFF2-40B4-BE49-F238E27FC236}">
                <a16:creationId xmlns:a16="http://schemas.microsoft.com/office/drawing/2014/main" id="{E3217DB5-9A57-4CAD-8159-D9EABEED3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358" y="0"/>
            <a:ext cx="1268424" cy="109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30BE0230-71BA-4DBA-AF50-493C0A91CCDD}"/>
              </a:ext>
            </a:extLst>
          </p:cNvPr>
          <p:cNvSpPr/>
          <p:nvPr/>
        </p:nvSpPr>
        <p:spPr>
          <a:xfrm rot="16200000">
            <a:off x="10511912" y="5207428"/>
            <a:ext cx="1685975" cy="1639062"/>
          </a:xfrm>
          <a:prstGeom prst="triangle">
            <a:avLst>
              <a:gd name="adj" fmla="val 0"/>
            </a:avLst>
          </a:prstGeom>
          <a:solidFill>
            <a:srgbClr val="F79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">
            <a:extLst>
              <a:ext uri="{FF2B5EF4-FFF2-40B4-BE49-F238E27FC236}">
                <a16:creationId xmlns:a16="http://schemas.microsoft.com/office/drawing/2014/main" id="{7B5F8A45-FE99-495D-AEFE-404AB4AE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3766" y="6356350"/>
            <a:ext cx="2743200" cy="365125"/>
          </a:xfrm>
        </p:spPr>
        <p:txBody>
          <a:bodyPr/>
          <a:lstStyle/>
          <a:p>
            <a:fld id="{BAC41DA6-2804-421C-9FCF-DC626FFEC1E3}" type="slidenum">
              <a:rPr lang="ko-KR" altLang="en-US" sz="1600" smtClean="0"/>
              <a:t>4</a:t>
            </a:fld>
            <a:endParaRPr lang="ko-KR" altLang="en-US" sz="1600" dirty="0"/>
          </a:p>
        </p:txBody>
      </p:sp>
      <p:pic>
        <p:nvPicPr>
          <p:cNvPr id="1028" name="Picture 4" descr="ë©ìì´ ì¬ìì²ë¼ì ëí ì´ë¯¸ì§ ê²ìê²°ê³¼">
            <a:extLst>
              <a:ext uri="{FF2B5EF4-FFF2-40B4-BE49-F238E27FC236}">
                <a16:creationId xmlns:a16="http://schemas.microsoft.com/office/drawing/2014/main" id="{72B49F9B-C7B2-45C9-9850-D373B1C48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746" y="191987"/>
            <a:ext cx="1817768" cy="83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51F2B2D-5C97-4696-9DD0-EAB0BB0D95FC}"/>
              </a:ext>
            </a:extLst>
          </p:cNvPr>
          <p:cNvSpPr/>
          <p:nvPr/>
        </p:nvSpPr>
        <p:spPr>
          <a:xfrm>
            <a:off x="1082569" y="1562263"/>
            <a:ext cx="10287001" cy="4949597"/>
          </a:xfrm>
          <a:prstGeom prst="roundRect">
            <a:avLst>
              <a:gd name="adj" fmla="val 33069"/>
            </a:avLst>
          </a:prstGeom>
          <a:noFill/>
          <a:ln w="88900">
            <a:solidFill>
              <a:srgbClr val="F792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7DBF42-7D18-4CB0-90AE-719DFEE51DCA}"/>
              </a:ext>
            </a:extLst>
          </p:cNvPr>
          <p:cNvSpPr txBox="1"/>
          <p:nvPr/>
        </p:nvSpPr>
        <p:spPr>
          <a:xfrm>
            <a:off x="560244" y="346140"/>
            <a:ext cx="75274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3F4B3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열람 </a:t>
            </a:r>
            <a:r>
              <a:rPr lang="en-US" altLang="ko-KR" sz="4400" dirty="0">
                <a:solidFill>
                  <a:srgbClr val="3F4B3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en-US" altLang="ko-KR" sz="4400" dirty="0">
                <a:solidFill>
                  <a:srgbClr val="F7921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</a:t>
            </a:r>
            <a:r>
              <a:rPr lang="en-US" altLang="ko-KR" sz="4400" dirty="0">
                <a:solidFill>
                  <a:srgbClr val="3F4B3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ead)</a:t>
            </a:r>
            <a:endParaRPr lang="ko-KR" altLang="en-US" sz="4400" dirty="0">
              <a:solidFill>
                <a:srgbClr val="3F4B3B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7964C4-A17A-47CD-B0D4-892C9A3B93A1}"/>
              </a:ext>
            </a:extLst>
          </p:cNvPr>
          <p:cNvSpPr txBox="1"/>
          <p:nvPr/>
        </p:nvSpPr>
        <p:spPr>
          <a:xfrm>
            <a:off x="9894264" y="5894685"/>
            <a:ext cx="2727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Made by - PK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9DF39F-62E5-4079-A0B6-F0C001E62F0C}"/>
              </a:ext>
            </a:extLst>
          </p:cNvPr>
          <p:cNvSpPr/>
          <p:nvPr/>
        </p:nvSpPr>
        <p:spPr>
          <a:xfrm>
            <a:off x="357295" y="384320"/>
            <a:ext cx="202949" cy="689449"/>
          </a:xfrm>
          <a:prstGeom prst="rect">
            <a:avLst/>
          </a:prstGeom>
          <a:solidFill>
            <a:srgbClr val="F79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36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B20364-DCE7-4FFA-B174-63958BFBA1FE}"/>
              </a:ext>
            </a:extLst>
          </p:cNvPr>
          <p:cNvSpPr txBox="1"/>
          <p:nvPr/>
        </p:nvSpPr>
        <p:spPr>
          <a:xfrm>
            <a:off x="2067190" y="1907686"/>
            <a:ext cx="99354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def create(request):</a:t>
            </a:r>
          </a:p>
          <a:p>
            <a:r>
              <a:rPr lang="en-US" altLang="ko-KR" sz="2400" b="1" dirty="0">
                <a:solidFill>
                  <a:srgbClr val="F7921B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# </a:t>
            </a:r>
            <a:r>
              <a:rPr lang="ko-KR" altLang="en-US" sz="2400" b="1" dirty="0">
                <a:solidFill>
                  <a:srgbClr val="F7921B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입력된 내용을 처리하는 기능 </a:t>
            </a:r>
            <a:r>
              <a:rPr lang="en-US" altLang="ko-KR" sz="2400" b="1" dirty="0">
                <a:solidFill>
                  <a:srgbClr val="F7921B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 POST</a:t>
            </a:r>
          </a:p>
          <a:p>
            <a:r>
              <a:rPr lang="en-US" altLang="ko-KR" sz="2400" b="1" dirty="0">
                <a:solidFill>
                  <a:srgbClr val="F7921B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# </a:t>
            </a:r>
            <a:r>
              <a:rPr lang="ko-KR" altLang="en-US" sz="2400" b="1" dirty="0">
                <a:solidFill>
                  <a:srgbClr val="F7921B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빈 페이지를 띄워주는 기능 </a:t>
            </a:r>
            <a:r>
              <a:rPr lang="en-US" altLang="ko-KR" sz="2400" b="1" dirty="0">
                <a:solidFill>
                  <a:srgbClr val="F7921B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 GET</a:t>
            </a:r>
          </a:p>
          <a:p>
            <a:r>
              <a:rPr lang="en-US" altLang="ko-KR" sz="2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if </a:t>
            </a:r>
            <a:r>
              <a:rPr lang="en-US" altLang="ko-KR" sz="2000" b="1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request.method</a:t>
            </a:r>
            <a:r>
              <a:rPr lang="en-US" altLang="ko-KR" sz="2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 == 'POST':</a:t>
            </a:r>
          </a:p>
          <a:p>
            <a:r>
              <a:rPr lang="en-US" altLang="ko-KR" sz="2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form = </a:t>
            </a:r>
            <a:r>
              <a:rPr lang="en-US" altLang="ko-KR" sz="2000" b="1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NewBlog</a:t>
            </a:r>
            <a:r>
              <a:rPr lang="en-US" altLang="ko-KR" sz="2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(</a:t>
            </a:r>
            <a:r>
              <a:rPr lang="en-US" altLang="ko-KR" sz="2000" b="1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request.POST</a:t>
            </a:r>
            <a:r>
              <a:rPr lang="en-US" altLang="ko-KR" sz="2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)</a:t>
            </a:r>
          </a:p>
          <a:p>
            <a:r>
              <a:rPr lang="en-US" altLang="ko-KR" sz="2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if </a:t>
            </a:r>
            <a:r>
              <a:rPr lang="en-US" altLang="ko-KR" sz="2000" b="1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form.is_valid</a:t>
            </a:r>
            <a:r>
              <a:rPr lang="en-US" altLang="ko-KR" sz="2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:</a:t>
            </a:r>
          </a:p>
          <a:p>
            <a:r>
              <a:rPr lang="en-US" altLang="ko-KR" sz="2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post = </a:t>
            </a:r>
            <a:r>
              <a:rPr lang="en-US" altLang="ko-KR" sz="2000" b="1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form.save</a:t>
            </a:r>
            <a:r>
              <a:rPr lang="en-US" altLang="ko-KR" sz="2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(commit=False)</a:t>
            </a:r>
          </a:p>
          <a:p>
            <a:r>
              <a:rPr lang="en-US" altLang="ko-KR" sz="2000" b="1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post.pub_date</a:t>
            </a:r>
            <a:r>
              <a:rPr lang="en-US" altLang="ko-KR" sz="2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 = </a:t>
            </a:r>
            <a:r>
              <a:rPr lang="en-US" altLang="ko-KR" sz="2000" b="1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timezone.now</a:t>
            </a:r>
            <a:r>
              <a:rPr lang="en-US" altLang="ko-KR" sz="2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()</a:t>
            </a:r>
          </a:p>
          <a:p>
            <a:r>
              <a:rPr lang="en-US" altLang="ko-KR" sz="2000" b="1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post.save</a:t>
            </a:r>
            <a:r>
              <a:rPr lang="en-US" altLang="ko-KR" sz="2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()</a:t>
            </a:r>
          </a:p>
          <a:p>
            <a:r>
              <a:rPr lang="en-US" altLang="ko-KR" sz="2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return redirect('home')</a:t>
            </a:r>
          </a:p>
          <a:p>
            <a:br>
              <a:rPr lang="en-US" altLang="ko-KR" sz="2000" b="1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altLang="ko-KR" sz="2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else:</a:t>
            </a:r>
          </a:p>
          <a:p>
            <a:r>
              <a:rPr lang="en-US" altLang="ko-KR" sz="2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form = </a:t>
            </a:r>
            <a:r>
              <a:rPr lang="en-US" altLang="ko-KR" sz="2000" b="1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NewBlog</a:t>
            </a:r>
            <a:r>
              <a:rPr lang="en-US" altLang="ko-KR" sz="2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()</a:t>
            </a:r>
          </a:p>
          <a:p>
            <a:r>
              <a:rPr lang="en-US" altLang="ko-KR" sz="2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return render(request, '</a:t>
            </a:r>
            <a:r>
              <a:rPr lang="en-US" altLang="ko-KR" sz="2000" b="1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viewcrud</a:t>
            </a:r>
            <a:r>
              <a:rPr lang="en-US" altLang="ko-KR" sz="2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/new.html', {'</a:t>
            </a:r>
            <a:r>
              <a:rPr lang="en-US" altLang="ko-KR" sz="2000" b="1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form':form</a:t>
            </a:r>
            <a:r>
              <a:rPr lang="en-US" altLang="ko-KR" sz="2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})</a:t>
            </a:r>
          </a:p>
          <a:p>
            <a:b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</a:br>
            <a:endParaRPr lang="en-US" altLang="ko-KR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1026" name="Picture 2" descr="ë©ìì´ ì¬ìì²ë¼ì ëí ì´ë¯¸ì§ ê²ìê²°ê³¼">
            <a:extLst>
              <a:ext uri="{FF2B5EF4-FFF2-40B4-BE49-F238E27FC236}">
                <a16:creationId xmlns:a16="http://schemas.microsoft.com/office/drawing/2014/main" id="{E3217DB5-9A57-4CAD-8159-D9EABEED3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358" y="0"/>
            <a:ext cx="1268424" cy="109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30BE0230-71BA-4DBA-AF50-493C0A91CCDD}"/>
              </a:ext>
            </a:extLst>
          </p:cNvPr>
          <p:cNvSpPr/>
          <p:nvPr/>
        </p:nvSpPr>
        <p:spPr>
          <a:xfrm rot="16200000">
            <a:off x="10511912" y="5207428"/>
            <a:ext cx="1685975" cy="1639062"/>
          </a:xfrm>
          <a:prstGeom prst="triangle">
            <a:avLst>
              <a:gd name="adj" fmla="val 0"/>
            </a:avLst>
          </a:prstGeom>
          <a:solidFill>
            <a:srgbClr val="F79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">
            <a:extLst>
              <a:ext uri="{FF2B5EF4-FFF2-40B4-BE49-F238E27FC236}">
                <a16:creationId xmlns:a16="http://schemas.microsoft.com/office/drawing/2014/main" id="{7B5F8A45-FE99-495D-AEFE-404AB4AE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3766" y="6356350"/>
            <a:ext cx="2743200" cy="365125"/>
          </a:xfrm>
        </p:spPr>
        <p:txBody>
          <a:bodyPr/>
          <a:lstStyle/>
          <a:p>
            <a:fld id="{BAC41DA6-2804-421C-9FCF-DC626FFEC1E3}" type="slidenum">
              <a:rPr lang="ko-KR" altLang="en-US" sz="1600" smtClean="0"/>
              <a:t>5</a:t>
            </a:fld>
            <a:endParaRPr lang="ko-KR" altLang="en-US" sz="1600" dirty="0"/>
          </a:p>
        </p:txBody>
      </p:sp>
      <p:pic>
        <p:nvPicPr>
          <p:cNvPr id="1028" name="Picture 4" descr="ë©ìì´ ì¬ìì²ë¼ì ëí ì´ë¯¸ì§ ê²ìê²°ê³¼">
            <a:extLst>
              <a:ext uri="{FF2B5EF4-FFF2-40B4-BE49-F238E27FC236}">
                <a16:creationId xmlns:a16="http://schemas.microsoft.com/office/drawing/2014/main" id="{72B49F9B-C7B2-45C9-9850-D373B1C48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746" y="191987"/>
            <a:ext cx="1817768" cy="83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51F2B2D-5C97-4696-9DD0-EAB0BB0D95FC}"/>
              </a:ext>
            </a:extLst>
          </p:cNvPr>
          <p:cNvSpPr/>
          <p:nvPr/>
        </p:nvSpPr>
        <p:spPr>
          <a:xfrm>
            <a:off x="1082569" y="1562263"/>
            <a:ext cx="10287001" cy="4949597"/>
          </a:xfrm>
          <a:prstGeom prst="roundRect">
            <a:avLst>
              <a:gd name="adj" fmla="val 33069"/>
            </a:avLst>
          </a:prstGeom>
          <a:noFill/>
          <a:ln w="88900">
            <a:solidFill>
              <a:srgbClr val="F792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7DBF42-7D18-4CB0-90AE-719DFEE51DCA}"/>
              </a:ext>
            </a:extLst>
          </p:cNvPr>
          <p:cNvSpPr txBox="1"/>
          <p:nvPr/>
        </p:nvSpPr>
        <p:spPr>
          <a:xfrm>
            <a:off x="560244" y="346140"/>
            <a:ext cx="75274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3F4B3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추가 </a:t>
            </a:r>
            <a:r>
              <a:rPr lang="en-US" altLang="ko-KR" sz="4400" dirty="0">
                <a:solidFill>
                  <a:srgbClr val="3F4B3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en-US" altLang="ko-KR" sz="4400" dirty="0">
                <a:solidFill>
                  <a:srgbClr val="F7921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</a:t>
            </a:r>
            <a:r>
              <a:rPr lang="en-US" altLang="ko-KR" sz="4400" dirty="0">
                <a:solidFill>
                  <a:srgbClr val="3F4B3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reate)</a:t>
            </a:r>
            <a:endParaRPr lang="ko-KR" altLang="en-US" sz="4400" dirty="0">
              <a:solidFill>
                <a:srgbClr val="3F4B3B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7964C4-A17A-47CD-B0D4-892C9A3B93A1}"/>
              </a:ext>
            </a:extLst>
          </p:cNvPr>
          <p:cNvSpPr txBox="1"/>
          <p:nvPr/>
        </p:nvSpPr>
        <p:spPr>
          <a:xfrm>
            <a:off x="9894264" y="5894685"/>
            <a:ext cx="2727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Made by - PK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9DF39F-62E5-4079-A0B6-F0C001E62F0C}"/>
              </a:ext>
            </a:extLst>
          </p:cNvPr>
          <p:cNvSpPr/>
          <p:nvPr/>
        </p:nvSpPr>
        <p:spPr>
          <a:xfrm>
            <a:off x="357295" y="384320"/>
            <a:ext cx="202949" cy="689449"/>
          </a:xfrm>
          <a:prstGeom prst="rect">
            <a:avLst/>
          </a:prstGeom>
          <a:solidFill>
            <a:srgbClr val="F79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1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B20364-DCE7-4FFA-B174-63958BFBA1FE}"/>
              </a:ext>
            </a:extLst>
          </p:cNvPr>
          <p:cNvSpPr txBox="1"/>
          <p:nvPr/>
        </p:nvSpPr>
        <p:spPr>
          <a:xfrm>
            <a:off x="1928474" y="2113240"/>
            <a:ext cx="993542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def update(request, pk):</a:t>
            </a:r>
          </a:p>
          <a:p>
            <a:r>
              <a:rPr lang="en-US" altLang="ko-KR" sz="2800" dirty="0">
                <a:solidFill>
                  <a:srgbClr val="F7921B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# </a:t>
            </a:r>
            <a:r>
              <a:rPr lang="ko-KR" altLang="en-US" sz="2800" dirty="0">
                <a:solidFill>
                  <a:srgbClr val="F7921B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어떤 블로그를 수정할지</a:t>
            </a:r>
            <a:r>
              <a:rPr lang="en-US" altLang="ko-KR" sz="2800" dirty="0">
                <a:solidFill>
                  <a:srgbClr val="F7921B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(=pk)</a:t>
            </a:r>
            <a:r>
              <a:rPr lang="ko-KR" altLang="en-US" sz="2800" dirty="0">
                <a:solidFill>
                  <a:srgbClr val="F7921B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블로그 객체를 갖고 오기</a:t>
            </a:r>
          </a:p>
          <a:p>
            <a:r>
              <a:rPr lang="en-US" altLang="ko-KR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blog = get_object_or_404(Blog, pk = pk)</a:t>
            </a:r>
          </a:p>
          <a:p>
            <a:br>
              <a:rPr lang="en-US" altLang="ko-KR" sz="20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altLang="ko-KR" sz="2800" dirty="0">
                <a:solidFill>
                  <a:srgbClr val="F7921B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# </a:t>
            </a:r>
            <a:r>
              <a:rPr lang="ko-KR" altLang="en-US" sz="2800" dirty="0">
                <a:solidFill>
                  <a:srgbClr val="F7921B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해당하는 블로그 객체 </a:t>
            </a:r>
            <a:r>
              <a:rPr lang="en-US" altLang="ko-KR" sz="2800" dirty="0">
                <a:solidFill>
                  <a:srgbClr val="F7921B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pk</a:t>
            </a:r>
            <a:r>
              <a:rPr lang="ko-KR" altLang="en-US" sz="2800" dirty="0">
                <a:solidFill>
                  <a:srgbClr val="F7921B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에 맞는 입력공간</a:t>
            </a:r>
          </a:p>
          <a:p>
            <a:r>
              <a:rPr lang="en-US" altLang="ko-KR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form = </a:t>
            </a:r>
            <a:r>
              <a:rPr lang="en-US" altLang="ko-KR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NewBlog</a:t>
            </a:r>
            <a:r>
              <a:rPr lang="en-US" altLang="ko-KR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(</a:t>
            </a:r>
            <a:r>
              <a:rPr lang="en-US" altLang="ko-KR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request.POST</a:t>
            </a:r>
            <a:r>
              <a:rPr lang="en-US" altLang="ko-KR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, instance=blog)</a:t>
            </a:r>
          </a:p>
          <a:p>
            <a:br>
              <a:rPr lang="en-US" altLang="ko-KR" sz="20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altLang="ko-KR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if </a:t>
            </a:r>
            <a:r>
              <a:rPr lang="en-US" altLang="ko-KR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form.is_valid</a:t>
            </a:r>
            <a:r>
              <a:rPr lang="en-US" altLang="ko-KR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():</a:t>
            </a:r>
          </a:p>
          <a:p>
            <a:r>
              <a:rPr lang="en-US" altLang="ko-KR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form.save</a:t>
            </a:r>
            <a:r>
              <a:rPr lang="en-US" altLang="ko-KR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()</a:t>
            </a:r>
          </a:p>
          <a:p>
            <a:r>
              <a:rPr lang="en-US" altLang="ko-KR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return redirect('home')</a:t>
            </a:r>
          </a:p>
          <a:p>
            <a:br>
              <a:rPr lang="en-US" altLang="ko-KR" sz="20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altLang="ko-KR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return render(request, '</a:t>
            </a:r>
            <a:r>
              <a:rPr lang="en-US" altLang="ko-KR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viewcrud</a:t>
            </a:r>
            <a:r>
              <a:rPr lang="en-US" altLang="ko-KR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/new.html', {'</a:t>
            </a:r>
            <a:r>
              <a:rPr lang="en-US" altLang="ko-KR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form':form</a:t>
            </a:r>
            <a:r>
              <a:rPr lang="en-US" altLang="ko-KR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})</a:t>
            </a:r>
          </a:p>
        </p:txBody>
      </p:sp>
      <p:pic>
        <p:nvPicPr>
          <p:cNvPr id="1026" name="Picture 2" descr="ë©ìì´ ì¬ìì²ë¼ì ëí ì´ë¯¸ì§ ê²ìê²°ê³¼">
            <a:extLst>
              <a:ext uri="{FF2B5EF4-FFF2-40B4-BE49-F238E27FC236}">
                <a16:creationId xmlns:a16="http://schemas.microsoft.com/office/drawing/2014/main" id="{E3217DB5-9A57-4CAD-8159-D9EABEED3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358" y="0"/>
            <a:ext cx="1268424" cy="109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30BE0230-71BA-4DBA-AF50-493C0A91CCDD}"/>
              </a:ext>
            </a:extLst>
          </p:cNvPr>
          <p:cNvSpPr/>
          <p:nvPr/>
        </p:nvSpPr>
        <p:spPr>
          <a:xfrm rot="16200000">
            <a:off x="10511912" y="5207428"/>
            <a:ext cx="1685975" cy="1639062"/>
          </a:xfrm>
          <a:prstGeom prst="triangle">
            <a:avLst>
              <a:gd name="adj" fmla="val 0"/>
            </a:avLst>
          </a:prstGeom>
          <a:solidFill>
            <a:srgbClr val="F79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">
            <a:extLst>
              <a:ext uri="{FF2B5EF4-FFF2-40B4-BE49-F238E27FC236}">
                <a16:creationId xmlns:a16="http://schemas.microsoft.com/office/drawing/2014/main" id="{7B5F8A45-FE99-495D-AEFE-404AB4AE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3766" y="6356350"/>
            <a:ext cx="2743200" cy="365125"/>
          </a:xfrm>
        </p:spPr>
        <p:txBody>
          <a:bodyPr/>
          <a:lstStyle/>
          <a:p>
            <a:fld id="{BAC41DA6-2804-421C-9FCF-DC626FFEC1E3}" type="slidenum">
              <a:rPr lang="ko-KR" altLang="en-US" sz="1600" smtClean="0"/>
              <a:t>6</a:t>
            </a:fld>
            <a:endParaRPr lang="ko-KR" altLang="en-US" sz="1600" dirty="0"/>
          </a:p>
        </p:txBody>
      </p:sp>
      <p:pic>
        <p:nvPicPr>
          <p:cNvPr id="1028" name="Picture 4" descr="ë©ìì´ ì¬ìì²ë¼ì ëí ì´ë¯¸ì§ ê²ìê²°ê³¼">
            <a:extLst>
              <a:ext uri="{FF2B5EF4-FFF2-40B4-BE49-F238E27FC236}">
                <a16:creationId xmlns:a16="http://schemas.microsoft.com/office/drawing/2014/main" id="{72B49F9B-C7B2-45C9-9850-D373B1C48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746" y="191987"/>
            <a:ext cx="1817768" cy="83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51F2B2D-5C97-4696-9DD0-EAB0BB0D95FC}"/>
              </a:ext>
            </a:extLst>
          </p:cNvPr>
          <p:cNvSpPr/>
          <p:nvPr/>
        </p:nvSpPr>
        <p:spPr>
          <a:xfrm>
            <a:off x="1082569" y="1562263"/>
            <a:ext cx="10287001" cy="4949597"/>
          </a:xfrm>
          <a:prstGeom prst="roundRect">
            <a:avLst>
              <a:gd name="adj" fmla="val 33069"/>
            </a:avLst>
          </a:prstGeom>
          <a:noFill/>
          <a:ln w="88900">
            <a:solidFill>
              <a:srgbClr val="F792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7DBF42-7D18-4CB0-90AE-719DFEE51DCA}"/>
              </a:ext>
            </a:extLst>
          </p:cNvPr>
          <p:cNvSpPr txBox="1"/>
          <p:nvPr/>
        </p:nvSpPr>
        <p:spPr>
          <a:xfrm>
            <a:off x="560244" y="346140"/>
            <a:ext cx="75274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3F4B3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수정 </a:t>
            </a:r>
            <a:r>
              <a:rPr lang="en-US" altLang="ko-KR" sz="4400" dirty="0">
                <a:solidFill>
                  <a:srgbClr val="3F4B3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en-US" altLang="ko-KR" sz="4400" dirty="0">
                <a:solidFill>
                  <a:srgbClr val="F7921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</a:t>
            </a:r>
            <a:r>
              <a:rPr lang="en-US" altLang="ko-KR" sz="4400" dirty="0">
                <a:solidFill>
                  <a:srgbClr val="3F4B3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pdate)</a:t>
            </a:r>
            <a:endParaRPr lang="ko-KR" altLang="en-US" sz="4400" dirty="0">
              <a:solidFill>
                <a:srgbClr val="3F4B3B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7964C4-A17A-47CD-B0D4-892C9A3B93A1}"/>
              </a:ext>
            </a:extLst>
          </p:cNvPr>
          <p:cNvSpPr txBox="1"/>
          <p:nvPr/>
        </p:nvSpPr>
        <p:spPr>
          <a:xfrm>
            <a:off x="9894264" y="5894685"/>
            <a:ext cx="2727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Made by - PK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9DF39F-62E5-4079-A0B6-F0C001E62F0C}"/>
              </a:ext>
            </a:extLst>
          </p:cNvPr>
          <p:cNvSpPr/>
          <p:nvPr/>
        </p:nvSpPr>
        <p:spPr>
          <a:xfrm>
            <a:off x="357295" y="384320"/>
            <a:ext cx="202949" cy="689449"/>
          </a:xfrm>
          <a:prstGeom prst="rect">
            <a:avLst/>
          </a:prstGeom>
          <a:solidFill>
            <a:srgbClr val="F79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481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B20364-DCE7-4FFA-B174-63958BFBA1FE}"/>
              </a:ext>
            </a:extLst>
          </p:cNvPr>
          <p:cNvSpPr txBox="1"/>
          <p:nvPr/>
        </p:nvSpPr>
        <p:spPr>
          <a:xfrm>
            <a:off x="1928474" y="2113240"/>
            <a:ext cx="993542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Segoe UI Black" panose="020B0A02040204020203" pitchFamily="34" charset="0"/>
                <a:ea typeface="Segoe UI Black" panose="020B0A02040204020203" pitchFamily="34" charset="0"/>
              </a:rPr>
              <a:t>def delete(request, pk):</a:t>
            </a:r>
          </a:p>
          <a:p>
            <a:r>
              <a:rPr lang="en-US" altLang="ko-KR" sz="2800" dirty="0">
                <a:solidFill>
                  <a:srgbClr val="F7921B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# </a:t>
            </a:r>
            <a:r>
              <a:rPr lang="ko-KR" altLang="en-US" sz="2800" dirty="0">
                <a:solidFill>
                  <a:srgbClr val="F7921B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어떤 블로그 객체를 삭제할 것인지 </a:t>
            </a:r>
            <a:r>
              <a:rPr lang="en-US" altLang="ko-KR" sz="2800" dirty="0">
                <a:solidFill>
                  <a:srgbClr val="F7921B"/>
                </a:solidFill>
                <a:latin typeface="Segoe UI Black" panose="020B0A02040204020203" pitchFamily="34" charset="0"/>
                <a:ea typeface="Segoe UI Black" panose="020B0A02040204020203" pitchFamily="34" charset="0"/>
                <a:sym typeface="Wingdings" panose="05000000000000000000" pitchFamily="2" charset="2"/>
              </a:rPr>
              <a:t>pk</a:t>
            </a:r>
            <a:endParaRPr lang="en-US" altLang="ko-KR" sz="2800" dirty="0">
              <a:solidFill>
                <a:srgbClr val="F7921B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US" altLang="ko-KR" sz="24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blog = get_object_or_404(Blog, pk = pk)</a:t>
            </a:r>
          </a:p>
          <a:p>
            <a:r>
              <a:rPr lang="en-US" altLang="ko-KR" sz="2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blog.delete</a:t>
            </a:r>
            <a:r>
              <a:rPr lang="en-US" altLang="ko-KR" sz="2400" dirty="0">
                <a:latin typeface="Segoe UI Black" panose="020B0A02040204020203" pitchFamily="34" charset="0"/>
                <a:ea typeface="Segoe UI Black" panose="020B0A02040204020203" pitchFamily="34" charset="0"/>
              </a:rPr>
              <a:t>()</a:t>
            </a:r>
          </a:p>
          <a:p>
            <a:r>
              <a:rPr lang="en-US" altLang="ko-KR" sz="2400" dirty="0">
                <a:latin typeface="Segoe UI Black" panose="020B0A02040204020203" pitchFamily="34" charset="0"/>
                <a:ea typeface="Segoe UI Black" panose="020B0A02040204020203" pitchFamily="34" charset="0"/>
              </a:rPr>
              <a:t>return redirect('home')</a:t>
            </a:r>
          </a:p>
        </p:txBody>
      </p:sp>
      <p:pic>
        <p:nvPicPr>
          <p:cNvPr id="1026" name="Picture 2" descr="ë©ìì´ ì¬ìì²ë¼ì ëí ì´ë¯¸ì§ ê²ìê²°ê³¼">
            <a:extLst>
              <a:ext uri="{FF2B5EF4-FFF2-40B4-BE49-F238E27FC236}">
                <a16:creationId xmlns:a16="http://schemas.microsoft.com/office/drawing/2014/main" id="{E3217DB5-9A57-4CAD-8159-D9EABEED3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358" y="0"/>
            <a:ext cx="1268424" cy="109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30BE0230-71BA-4DBA-AF50-493C0A91CCDD}"/>
              </a:ext>
            </a:extLst>
          </p:cNvPr>
          <p:cNvSpPr/>
          <p:nvPr/>
        </p:nvSpPr>
        <p:spPr>
          <a:xfrm rot="16200000">
            <a:off x="10511912" y="5207428"/>
            <a:ext cx="1685975" cy="1639062"/>
          </a:xfrm>
          <a:prstGeom prst="triangle">
            <a:avLst>
              <a:gd name="adj" fmla="val 0"/>
            </a:avLst>
          </a:prstGeom>
          <a:solidFill>
            <a:srgbClr val="F79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">
            <a:extLst>
              <a:ext uri="{FF2B5EF4-FFF2-40B4-BE49-F238E27FC236}">
                <a16:creationId xmlns:a16="http://schemas.microsoft.com/office/drawing/2014/main" id="{7B5F8A45-FE99-495D-AEFE-404AB4AE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3766" y="6356350"/>
            <a:ext cx="2743200" cy="365125"/>
          </a:xfrm>
        </p:spPr>
        <p:txBody>
          <a:bodyPr/>
          <a:lstStyle/>
          <a:p>
            <a:fld id="{BAC41DA6-2804-421C-9FCF-DC626FFEC1E3}" type="slidenum">
              <a:rPr lang="ko-KR" altLang="en-US" sz="1600" smtClean="0"/>
              <a:t>7</a:t>
            </a:fld>
            <a:endParaRPr lang="ko-KR" altLang="en-US" sz="1600" dirty="0"/>
          </a:p>
        </p:txBody>
      </p:sp>
      <p:pic>
        <p:nvPicPr>
          <p:cNvPr id="1028" name="Picture 4" descr="ë©ìì´ ì¬ìì²ë¼ì ëí ì´ë¯¸ì§ ê²ìê²°ê³¼">
            <a:extLst>
              <a:ext uri="{FF2B5EF4-FFF2-40B4-BE49-F238E27FC236}">
                <a16:creationId xmlns:a16="http://schemas.microsoft.com/office/drawing/2014/main" id="{72B49F9B-C7B2-45C9-9850-D373B1C48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746" y="191987"/>
            <a:ext cx="1817768" cy="83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51F2B2D-5C97-4696-9DD0-EAB0BB0D95FC}"/>
              </a:ext>
            </a:extLst>
          </p:cNvPr>
          <p:cNvSpPr/>
          <p:nvPr/>
        </p:nvSpPr>
        <p:spPr>
          <a:xfrm>
            <a:off x="1082569" y="1562263"/>
            <a:ext cx="10287001" cy="4949597"/>
          </a:xfrm>
          <a:prstGeom prst="roundRect">
            <a:avLst>
              <a:gd name="adj" fmla="val 33069"/>
            </a:avLst>
          </a:prstGeom>
          <a:noFill/>
          <a:ln w="88900">
            <a:solidFill>
              <a:srgbClr val="F792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7DBF42-7D18-4CB0-90AE-719DFEE51DCA}"/>
              </a:ext>
            </a:extLst>
          </p:cNvPr>
          <p:cNvSpPr txBox="1"/>
          <p:nvPr/>
        </p:nvSpPr>
        <p:spPr>
          <a:xfrm>
            <a:off x="560244" y="346140"/>
            <a:ext cx="75274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3F4B3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삭제 </a:t>
            </a:r>
            <a:r>
              <a:rPr lang="en-US" altLang="ko-KR" sz="4400" dirty="0">
                <a:solidFill>
                  <a:srgbClr val="3F4B3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en-US" altLang="ko-KR" sz="4400" dirty="0">
                <a:solidFill>
                  <a:srgbClr val="F7921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</a:t>
            </a:r>
            <a:r>
              <a:rPr lang="en-US" altLang="ko-KR" sz="4400" dirty="0">
                <a:solidFill>
                  <a:srgbClr val="3F4B3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elete)</a:t>
            </a:r>
            <a:endParaRPr lang="ko-KR" altLang="en-US" sz="4400" dirty="0">
              <a:solidFill>
                <a:srgbClr val="3F4B3B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7964C4-A17A-47CD-B0D4-892C9A3B93A1}"/>
              </a:ext>
            </a:extLst>
          </p:cNvPr>
          <p:cNvSpPr txBox="1"/>
          <p:nvPr/>
        </p:nvSpPr>
        <p:spPr>
          <a:xfrm>
            <a:off x="9894264" y="5894685"/>
            <a:ext cx="2727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Made by - PK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9DF39F-62E5-4079-A0B6-F0C001E62F0C}"/>
              </a:ext>
            </a:extLst>
          </p:cNvPr>
          <p:cNvSpPr/>
          <p:nvPr/>
        </p:nvSpPr>
        <p:spPr>
          <a:xfrm>
            <a:off x="357295" y="384320"/>
            <a:ext cx="202949" cy="689449"/>
          </a:xfrm>
          <a:prstGeom prst="rect">
            <a:avLst/>
          </a:prstGeom>
          <a:solidFill>
            <a:srgbClr val="F79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510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ë©ìì´ ì¬ìì²ë¼ì ëí ì´ë¯¸ì§ ê²ìê²°ê³¼">
            <a:extLst>
              <a:ext uri="{FF2B5EF4-FFF2-40B4-BE49-F238E27FC236}">
                <a16:creationId xmlns:a16="http://schemas.microsoft.com/office/drawing/2014/main" id="{E3217DB5-9A57-4CAD-8159-D9EABEED3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358" y="0"/>
            <a:ext cx="1268424" cy="109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30BE0230-71BA-4DBA-AF50-493C0A91CCDD}"/>
              </a:ext>
            </a:extLst>
          </p:cNvPr>
          <p:cNvSpPr/>
          <p:nvPr/>
        </p:nvSpPr>
        <p:spPr>
          <a:xfrm rot="16200000">
            <a:off x="10511912" y="5207428"/>
            <a:ext cx="1685975" cy="1639062"/>
          </a:xfrm>
          <a:prstGeom prst="triangle">
            <a:avLst>
              <a:gd name="adj" fmla="val 0"/>
            </a:avLst>
          </a:prstGeom>
          <a:solidFill>
            <a:srgbClr val="F79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">
            <a:extLst>
              <a:ext uri="{FF2B5EF4-FFF2-40B4-BE49-F238E27FC236}">
                <a16:creationId xmlns:a16="http://schemas.microsoft.com/office/drawing/2014/main" id="{7B5F8A45-FE99-495D-AEFE-404AB4AE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3766" y="6356350"/>
            <a:ext cx="2743200" cy="365125"/>
          </a:xfrm>
        </p:spPr>
        <p:txBody>
          <a:bodyPr/>
          <a:lstStyle/>
          <a:p>
            <a:fld id="{BAC41DA6-2804-421C-9FCF-DC626FFEC1E3}" type="slidenum">
              <a:rPr lang="ko-KR" altLang="en-US" sz="1600" smtClean="0"/>
              <a:t>8</a:t>
            </a:fld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7964C4-A17A-47CD-B0D4-892C9A3B93A1}"/>
              </a:ext>
            </a:extLst>
          </p:cNvPr>
          <p:cNvSpPr txBox="1"/>
          <p:nvPr/>
        </p:nvSpPr>
        <p:spPr>
          <a:xfrm>
            <a:off x="9894264" y="5894685"/>
            <a:ext cx="2727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Made by - PK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FC3172-286A-48C0-A32E-2A9358285336}"/>
              </a:ext>
            </a:extLst>
          </p:cNvPr>
          <p:cNvSpPr/>
          <p:nvPr/>
        </p:nvSpPr>
        <p:spPr>
          <a:xfrm>
            <a:off x="1656634" y="1368891"/>
            <a:ext cx="8878732" cy="3815080"/>
          </a:xfrm>
          <a:prstGeom prst="rect">
            <a:avLst/>
          </a:prstGeom>
          <a:noFill/>
          <a:ln w="127000" cmpd="thickThin">
            <a:solidFill>
              <a:srgbClr val="F792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453AAE-C3C9-4A63-9C2B-DD245C57A366}"/>
              </a:ext>
            </a:extLst>
          </p:cNvPr>
          <p:cNvSpPr/>
          <p:nvPr/>
        </p:nvSpPr>
        <p:spPr>
          <a:xfrm>
            <a:off x="5143438" y="2839644"/>
            <a:ext cx="202949" cy="689449"/>
          </a:xfrm>
          <a:prstGeom prst="rect">
            <a:avLst/>
          </a:prstGeom>
          <a:solidFill>
            <a:srgbClr val="F79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07909-1822-4624-AB57-4F450DDFE0CF}"/>
              </a:ext>
            </a:extLst>
          </p:cNvPr>
          <p:cNvSpPr txBox="1"/>
          <p:nvPr/>
        </p:nvSpPr>
        <p:spPr>
          <a:xfrm>
            <a:off x="5390148" y="2677784"/>
            <a:ext cx="2983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종료</a:t>
            </a:r>
          </a:p>
        </p:txBody>
      </p:sp>
    </p:spTree>
    <p:extLst>
      <p:ext uri="{BB962C8B-B14F-4D97-AF65-F5344CB8AC3E}">
        <p14:creationId xmlns:p14="http://schemas.microsoft.com/office/powerpoint/2010/main" val="3895644784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266</Words>
  <Application>Microsoft Office PowerPoint</Application>
  <PresentationFormat>와이드스크린</PresentationFormat>
  <Paragraphs>62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08서울남산체 EB</vt:lpstr>
      <vt:lpstr>Arial</vt:lpstr>
      <vt:lpstr>Segoe UI Black</vt:lpstr>
      <vt:lpstr>맑은 고딕</vt:lpstr>
      <vt:lpstr>배달의민족 도현</vt:lpstr>
      <vt:lpstr>배달의민족 주아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기홍 박</dc:creator>
  <cp:lastModifiedBy>기홍 박</cp:lastModifiedBy>
  <cp:revision>4</cp:revision>
  <dcterms:created xsi:type="dcterms:W3CDTF">2019-06-23T17:08:45Z</dcterms:created>
  <dcterms:modified xsi:type="dcterms:W3CDTF">2019-06-23T17:44:29Z</dcterms:modified>
</cp:coreProperties>
</file>