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66" r:id="rId4"/>
    <p:sldId id="267" r:id="rId5"/>
    <p:sldId id="276" r:id="rId6"/>
    <p:sldId id="269" r:id="rId7"/>
    <p:sldId id="270" r:id="rId8"/>
    <p:sldId id="271" r:id="rId9"/>
    <p:sldId id="277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513A50-7521-4FF1-9B3A-AE86F628202D}">
          <p14:sldIdLst>
            <p14:sldId id="256"/>
            <p14:sldId id="265"/>
            <p14:sldId id="266"/>
            <p14:sldId id="267"/>
            <p14:sldId id="276"/>
            <p14:sldId id="269"/>
            <p14:sldId id="270"/>
            <p14:sldId id="271"/>
            <p14:sldId id="277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6/23/2021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6/23/2021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Async Await Promises and Callbacks in JavaScript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KOSS Selection Task Round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a quick JS moment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2B2E72-0E94-4703-BF53-ADABEC520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will you write a simple sleep function using promises and </a:t>
            </a:r>
            <a:r>
              <a:rPr lang="en-US" dirty="0" err="1"/>
              <a:t>setTimeout</a:t>
            </a:r>
            <a:r>
              <a:rPr lang="en-US" dirty="0"/>
              <a:t>()?</a:t>
            </a:r>
          </a:p>
          <a:p>
            <a:endParaRPr lang="en-US" dirty="0"/>
          </a:p>
          <a:p>
            <a:r>
              <a:rPr lang="en-US" dirty="0"/>
              <a:t>One possible solution-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BE98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BE98A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(res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(res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5CCA-76AB-41FE-AFF8-920AF79A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Promises- A summary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6347FA-1BF0-45A0-B010-84D5EACAE6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2627312"/>
            <a:ext cx="3305175" cy="26670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E10FB-44B4-4749-9227-5B11FB4852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Has four states (fulfilled, rejected, pending, settled)</a:t>
            </a:r>
          </a:p>
          <a:p>
            <a:r>
              <a:rPr lang="en-US" dirty="0"/>
              <a:t>Events added with </a:t>
            </a:r>
            <a:r>
              <a:rPr lang="en-US" dirty="0">
                <a:solidFill>
                  <a:srgbClr val="92D050"/>
                </a:solidFill>
              </a:rPr>
              <a:t>.then() </a:t>
            </a:r>
            <a:r>
              <a:rPr lang="en-US" dirty="0"/>
              <a:t>will never be invoked before the completion of the current run of the JavaScript event loop</a:t>
            </a:r>
          </a:p>
          <a:p>
            <a:r>
              <a:rPr lang="en-US" dirty="0"/>
              <a:t>Multiple callbacks may be added by calling </a:t>
            </a:r>
            <a:r>
              <a:rPr lang="en-US" dirty="0">
                <a:solidFill>
                  <a:srgbClr val="92D050"/>
                </a:solidFill>
              </a:rPr>
              <a:t>.then()</a:t>
            </a:r>
            <a:r>
              <a:rPr lang="en-US" dirty="0"/>
              <a:t> several times. They will be invoked one after another, in the order in which they were inserted</a:t>
            </a:r>
          </a:p>
          <a:p>
            <a:r>
              <a:rPr lang="en-US" dirty="0"/>
              <a:t>Code readability improves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ahead- Async and Await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7A9507-3E98-4426-8431-A4D6CA80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v/s Normal functions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EF3C2-855B-4A0D-A8D1-F82B778B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5004048" cy="4270375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A callback is a function passed as an argument to another function</a:t>
            </a:r>
          </a:p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</a:rPr>
              <a:t>Most of the cases, they are triggered by some sort of event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Callbacks allow you to handle requests through nested functions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Callbacks- well they are used almost everywhere</a:t>
            </a:r>
          </a:p>
          <a:p>
            <a:r>
              <a:rPr lang="en-US" b="0" i="1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"I will call back later!“</a:t>
            </a:r>
            <a:br>
              <a:rPr lang="en-US" b="0" i="1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</a:br>
            <a:r>
              <a:rPr lang="en-US" b="0" i="1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-Anonymous callback function</a:t>
            </a:r>
            <a:endParaRPr lang="en-IN" b="0" i="1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EDA6AD-8C89-408E-8E2A-416A4BD558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2433637"/>
            <a:ext cx="4343400" cy="1990725"/>
          </a:xfr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callback function calls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816043-12CD-4DE4-A534-742D92737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7448" y="1825625"/>
            <a:ext cx="5472608" cy="427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"registering click handler"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()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console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"get click"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"all done"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92D050"/>
                </a:solidFill>
                <a:latin typeface="Ubuntu Mono" panose="020B0509030602030204" pitchFamily="49" charset="0"/>
              </a:rPr>
              <a:t>// Will log first and third statements but will wait for button click event for second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FDA00-FA3B-4BDF-96EE-5017C0686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2064" y="1825625"/>
            <a:ext cx="3995936" cy="4270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second log statement waits and won’t get invoked until the ‘click’ event is pending</a:t>
            </a:r>
          </a:p>
          <a:p>
            <a:r>
              <a:rPr lang="en-US" dirty="0"/>
              <a:t>Let's say you call your friend and ask him for some information:</a:t>
            </a:r>
          </a:p>
          <a:p>
            <a:r>
              <a:rPr lang="en-US" dirty="0"/>
              <a:t> (Synchronous) You stay on the phone with him and wait while he is looking for information.</a:t>
            </a:r>
          </a:p>
          <a:p>
            <a:r>
              <a:rPr lang="en-US" dirty="0"/>
              <a:t>(Asynchronous) You tell your friend to call you back once he has the information. Meanwhile, you can focus all of your attention on the other tasks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Blocked code- why asynchronous needed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traditionally single thread- can do tasks in a single run</a:t>
            </a:r>
          </a:p>
          <a:p>
            <a:r>
              <a:rPr lang="en-US" dirty="0"/>
              <a:t>Synchronously- code executes in the same sequence as it is written in the script</a:t>
            </a:r>
          </a:p>
          <a:p>
            <a:r>
              <a:rPr lang="en-US" dirty="0"/>
              <a:t>Much work in web development- fetching data from servers</a:t>
            </a:r>
          </a:p>
          <a:p>
            <a:r>
              <a:rPr lang="en-US" dirty="0"/>
              <a:t>Some tasks heavy and some light, putting them in single order ‘blocks’ our flow- execution waits for the heavy task to finish and then proceeds with the light ones</a:t>
            </a:r>
          </a:p>
          <a:p>
            <a:r>
              <a:rPr lang="en-US" dirty="0"/>
              <a:t>Methods to solve this problem- timeouts, promises, await – async syntax</a:t>
            </a:r>
          </a:p>
          <a:p>
            <a:r>
              <a:rPr lang="en-US" dirty="0"/>
              <a:t>A word of caution- asynchronous code executes code in a different sequence hence may change state of program in between</a:t>
            </a:r>
          </a:p>
          <a:p>
            <a:r>
              <a:rPr lang="en-US" dirty="0"/>
              <a:t>Asynchronous a bit difficult to maintain as compared to synchronous.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3A8C-0FA1-42E3-9496-6AD72F79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Timeouts- simple asynchronous code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42847B-AA13-4AB6-929C-7184AAA414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// Say "Hello."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"Hello."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// Say "Goodbye" two seconds from now.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BE98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console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"Goodbye!"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// Say "Hello again!"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"Hello again!"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775070-F87F-4AE3-A989-F177762F75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setTimeout</a:t>
            </a:r>
            <a:r>
              <a:rPr lang="en-US" dirty="0"/>
              <a:t>() does not pause the execution but rather schedules something in future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037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a better solution than callbacks?</a:t>
            </a:r>
            <a:endParaRPr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B99DBE-1080-40FC-B798-02C2E9BDB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Creatively using callbacks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3486F-7529-45EC-B7F3-480A7AF091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49E0F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(item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console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(item)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item);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// 10 20 35 100 500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A8E4A50-E63B-4287-A053-C1DB37F9E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Callback hell (Pyramid of callbacks)</a:t>
            </a: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BCCA909-FFE1-4CA4-B613-5BEC7139B2C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chooseToppings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BE98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(toppings)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placeOrder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(toppings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2BE98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(order)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collectOrder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(order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2BE98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(pizza)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eatPizza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(pizza);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      }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failureCallback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  }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failureCallback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}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failureCallback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Promises- Elegant solution to callbacks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961085-1507-4F31-816A-5280385E8E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previous asynchronous code when written using promises will look something like this-</a:t>
            </a:r>
          </a:p>
          <a:p>
            <a:r>
              <a:rPr lang="en-IN" dirty="0"/>
              <a:t>Similar to </a:t>
            </a:r>
            <a:r>
              <a:rPr lang="en-IN" dirty="0" err="1"/>
              <a:t>callbacks</a:t>
            </a:r>
            <a:r>
              <a:rPr lang="en-IN" dirty="0"/>
              <a:t>, a promise represents the eventual completion / failure of an asynchronous task</a:t>
            </a:r>
          </a:p>
          <a:p>
            <a:r>
              <a:rPr lang="en-IN" dirty="0"/>
              <a:t>Make the overall code simple to read by chaining subsequent promises using </a:t>
            </a:r>
            <a:r>
              <a:rPr lang="en-IN" dirty="0">
                <a:solidFill>
                  <a:srgbClr val="92D050"/>
                </a:solidFill>
              </a:rPr>
              <a:t>.then() </a:t>
            </a:r>
            <a:r>
              <a:rPr lang="en-IN" dirty="0"/>
              <a:t>and </a:t>
            </a:r>
            <a:r>
              <a:rPr lang="en-IN" dirty="0">
                <a:solidFill>
                  <a:srgbClr val="92D050"/>
                </a:solidFill>
              </a:rPr>
              <a:t>.catch() </a:t>
            </a:r>
            <a:r>
              <a:rPr lang="en-IN" dirty="0"/>
              <a:t>method (for completion and rejection respectively)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786BF-049D-4E85-AB60-C62961A31F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chooseToppings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(toppings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placeOrder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(toppings))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(order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collectOrder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(order))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(pizza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eatPizza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(pizza))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failureCallback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promise</a:t>
            </a:r>
            <a:endParaRPr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7E62B1-C439-4F95-A85C-8F55B2DE9B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49E0F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done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49E0F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isItDoneYet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BE98A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((resolve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reject)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(done)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49E0F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workDone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'Here is the thing I built’;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workDone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49E0F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why 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'Still working on something else’;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(why);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573A1E-14FE-49A2-A2F3-D28E557122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900" dirty="0"/>
              <a:t>A promise can be compared to a proxy for a value that will eventually becomes available</a:t>
            </a:r>
          </a:p>
          <a:p>
            <a:r>
              <a:rPr lang="en-US" sz="2900" dirty="0"/>
              <a:t>Once a promise has been called, it will start in a pending state. This means that the calling function continues executing, while the promise is pending until it resolves, giving the calling function whatever data was being requested.</a:t>
            </a:r>
          </a:p>
          <a:p>
            <a:r>
              <a:rPr lang="en-US" sz="2900" dirty="0"/>
              <a:t>The created promise will eventually end in a resolved state, or in a rejected state, calling the respective callback functions (passed to then and catch) upon finishing.</a:t>
            </a:r>
          </a:p>
          <a:p>
            <a:r>
              <a:rPr lang="en-US" sz="2900" dirty="0"/>
              <a:t>Hence a substitute to callback</a:t>
            </a:r>
            <a:endParaRPr lang="en-IN" sz="2900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3580-B369-4FA7-B7F5-FA09B505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a promise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4F9B0-DB9E-4AAE-AC13-45DFBEA8B4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92D050"/>
                </a:solidFill>
              </a:rPr>
              <a:t>.then() </a:t>
            </a:r>
            <a:r>
              <a:rPr lang="en-US" dirty="0"/>
              <a:t>keeps track of successful promises and the </a:t>
            </a:r>
            <a:r>
              <a:rPr lang="en-US" dirty="0">
                <a:solidFill>
                  <a:srgbClr val="92D050"/>
                </a:solidFill>
              </a:rPr>
              <a:t>.catch() </a:t>
            </a:r>
            <a:r>
              <a:rPr lang="en-US" dirty="0"/>
              <a:t>methods track rejected ones</a:t>
            </a:r>
            <a:r>
              <a:rPr lang="en-IN" dirty="0"/>
              <a:t>- analogous to </a:t>
            </a: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try</a:t>
            </a:r>
            <a:r>
              <a:rPr lang="en-IN" dirty="0"/>
              <a:t> and </a:t>
            </a: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catch </a:t>
            </a:r>
            <a:r>
              <a:rPr lang="en-IN" dirty="0"/>
              <a:t>from the sync version</a:t>
            </a:r>
          </a:p>
          <a:p>
            <a:r>
              <a:rPr lang="en-US" dirty="0"/>
              <a:t>We can even have an array of promises </a:t>
            </a:r>
            <a:r>
              <a:rPr lang="en-US" dirty="0" err="1"/>
              <a:t>excecuted</a:t>
            </a:r>
            <a:r>
              <a:rPr lang="en-US" dirty="0"/>
              <a:t> using </a:t>
            </a:r>
            <a:r>
              <a:rPr lang="en-US" dirty="0" err="1">
                <a:solidFill>
                  <a:srgbClr val="92D050"/>
                </a:solidFill>
              </a:rPr>
              <a:t>Promises.all</a:t>
            </a:r>
            <a:r>
              <a:rPr lang="en-US" dirty="0">
                <a:solidFill>
                  <a:srgbClr val="92D050"/>
                </a:solidFill>
              </a:rPr>
              <a:t>() </a:t>
            </a:r>
            <a:br>
              <a:rPr lang="en-US" dirty="0"/>
            </a:br>
            <a:r>
              <a:rPr lang="en-US" dirty="0"/>
              <a:t>(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execute something when they are all resolved.</a:t>
            </a:r>
            <a:r>
              <a:rPr lang="en-US" dirty="0"/>
              <a:t>)</a:t>
            </a:r>
          </a:p>
          <a:p>
            <a:r>
              <a:rPr lang="en-US" dirty="0"/>
              <a:t>Battery API, Fetch API, Service Workers are modern web API which use promises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59A3F2-02A5-42E1-BDB3-A53B926A37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0" dirty="0" err="1">
                <a:solidFill>
                  <a:srgbClr val="49E0F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isItDoneYet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2BE98A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/* ... </a:t>
            </a:r>
            <a:r>
              <a:rPr lang="en-IN" dirty="0" err="1">
                <a:solidFill>
                  <a:srgbClr val="696D70"/>
                </a:solidFill>
                <a:latin typeface="Consolas" panose="020B0609020204030204" pitchFamily="49" charset="0"/>
              </a:rPr>
              <a:t>Prev</a:t>
            </a:r>
            <a:r>
              <a:rPr lang="en-IN" dirty="0">
                <a:solidFill>
                  <a:srgbClr val="696D70"/>
                </a:solidFill>
                <a:latin typeface="Consolas" panose="020B0609020204030204" pitchFamily="49" charset="0"/>
              </a:rPr>
              <a:t> slide</a:t>
            </a:r>
            <a:r>
              <a:rPr lang="en-IN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 ... */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696D70"/>
                </a:solidFill>
                <a:effectLst/>
                <a:latin typeface="Consolas" panose="020B0609020204030204" pitchFamily="49" charset="0"/>
              </a:rPr>
              <a:t>//...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9E0F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checkIfItsDone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()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isItDoneYet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(ok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console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(ok)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(err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B0EC3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(err)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76236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194</TotalTime>
  <Words>1118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Candara</vt:lpstr>
      <vt:lpstr>Consolas</vt:lpstr>
      <vt:lpstr>Open Sans</vt:lpstr>
      <vt:lpstr>Ubuntu Mono</vt:lpstr>
      <vt:lpstr>Verdana</vt:lpstr>
      <vt:lpstr>Tech Computer 16x9</vt:lpstr>
      <vt:lpstr>Async Await Promises and Callbacks in JavaScript</vt:lpstr>
      <vt:lpstr>Callbacks v/s Normal functions</vt:lpstr>
      <vt:lpstr>Making callback function calls</vt:lpstr>
      <vt:lpstr>Blocked code- why asynchronous needed</vt:lpstr>
      <vt:lpstr>Timeouts- simple asynchronous code</vt:lpstr>
      <vt:lpstr>Do we need a better solution than callbacks?</vt:lpstr>
      <vt:lpstr>Promises- Elegant solution to callbacks</vt:lpstr>
      <vt:lpstr>Creating a promise</vt:lpstr>
      <vt:lpstr>Consuming a promise</vt:lpstr>
      <vt:lpstr>Time for a quick JS moment</vt:lpstr>
      <vt:lpstr>Promises- A summary</vt:lpstr>
      <vt:lpstr>One step ahead- Async and Await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Await Promises and Callbacks in JavaScript</dc:title>
  <dc:creator>Ashwani Kamal</dc:creator>
  <cp:lastModifiedBy>Ashwani Kamal</cp:lastModifiedBy>
  <cp:revision>18</cp:revision>
  <dcterms:created xsi:type="dcterms:W3CDTF">2021-06-23T07:22:30Z</dcterms:created>
  <dcterms:modified xsi:type="dcterms:W3CDTF">2021-06-23T10:37:00Z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