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0E49-8EBA-4BDB-A8F4-EB02222EF8B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9AC993-3895-484E-A5A2-39622F25D971}">
      <dgm:prSet/>
      <dgm:spPr/>
      <dgm:t>
        <a:bodyPr/>
        <a:lstStyle/>
        <a:p>
          <a:r>
            <a:rPr lang="de-CH"/>
            <a:t>Code Editor (supports multiple files, adjustable view, syntax-aware)</a:t>
          </a:r>
          <a:endParaRPr lang="en-US"/>
        </a:p>
      </dgm:t>
    </dgm:pt>
    <dgm:pt modelId="{1C5226FF-5126-4F64-A3CD-87179BBE586D}" type="parTrans" cxnId="{921FAE75-4AE3-4D5F-B6BC-44FE027D5247}">
      <dgm:prSet/>
      <dgm:spPr/>
      <dgm:t>
        <a:bodyPr/>
        <a:lstStyle/>
        <a:p>
          <a:endParaRPr lang="en-US"/>
        </a:p>
      </dgm:t>
    </dgm:pt>
    <dgm:pt modelId="{EFE99681-1A6A-4837-9C28-56C249A10BA2}" type="sibTrans" cxnId="{921FAE75-4AE3-4D5F-B6BC-44FE027D5247}">
      <dgm:prSet/>
      <dgm:spPr/>
      <dgm:t>
        <a:bodyPr/>
        <a:lstStyle/>
        <a:p>
          <a:endParaRPr lang="en-US"/>
        </a:p>
      </dgm:t>
    </dgm:pt>
    <dgm:pt modelId="{6F664B09-0CAA-4C00-B4AC-4C96A5F5A540}">
      <dgm:prSet/>
      <dgm:spPr/>
      <dgm:t>
        <a:bodyPr/>
        <a:lstStyle/>
        <a:p>
          <a:r>
            <a:rPr lang="de-CH"/>
            <a:t>File Management (browse, open, save, new, save as, etc.)</a:t>
          </a:r>
          <a:endParaRPr lang="en-US"/>
        </a:p>
      </dgm:t>
    </dgm:pt>
    <dgm:pt modelId="{8D3E68B1-BFFA-4071-AE85-E89749BF5297}" type="parTrans" cxnId="{1F27684D-234B-4BC0-9D40-795A72C1A0AD}">
      <dgm:prSet/>
      <dgm:spPr/>
      <dgm:t>
        <a:bodyPr/>
        <a:lstStyle/>
        <a:p>
          <a:endParaRPr lang="en-US"/>
        </a:p>
      </dgm:t>
    </dgm:pt>
    <dgm:pt modelId="{313A34FA-4ED4-4212-8486-D187F1C3FFED}" type="sibTrans" cxnId="{1F27684D-234B-4BC0-9D40-795A72C1A0AD}">
      <dgm:prSet/>
      <dgm:spPr/>
      <dgm:t>
        <a:bodyPr/>
        <a:lstStyle/>
        <a:p>
          <a:endParaRPr lang="en-US"/>
        </a:p>
      </dgm:t>
    </dgm:pt>
    <dgm:pt modelId="{2899F314-3941-4E6E-8B4A-A4F8F432B21F}">
      <dgm:prSet/>
      <dgm:spPr/>
      <dgm:t>
        <a:bodyPr/>
        <a:lstStyle/>
        <a:p>
          <a:r>
            <a:rPr lang="de-CH"/>
            <a:t>Chat with Claude (predefined roles)</a:t>
          </a:r>
          <a:endParaRPr lang="en-US"/>
        </a:p>
      </dgm:t>
    </dgm:pt>
    <dgm:pt modelId="{0612D5FA-E901-47D2-BF54-AF88E6B7992E}" type="parTrans" cxnId="{4DCD4123-E29F-4D9A-A72E-8ED86BFFE974}">
      <dgm:prSet/>
      <dgm:spPr/>
      <dgm:t>
        <a:bodyPr/>
        <a:lstStyle/>
        <a:p>
          <a:endParaRPr lang="en-US"/>
        </a:p>
      </dgm:t>
    </dgm:pt>
    <dgm:pt modelId="{4008554A-514E-4A38-A579-3985192D812A}" type="sibTrans" cxnId="{4DCD4123-E29F-4D9A-A72E-8ED86BFFE974}">
      <dgm:prSet/>
      <dgm:spPr/>
      <dgm:t>
        <a:bodyPr/>
        <a:lstStyle/>
        <a:p>
          <a:endParaRPr lang="en-US"/>
        </a:p>
      </dgm:t>
    </dgm:pt>
    <dgm:pt modelId="{C30CF7EF-2B31-430E-958F-0E3A3D7C2F5C}">
      <dgm:prSet/>
      <dgm:spPr/>
      <dgm:t>
        <a:bodyPr/>
        <a:lstStyle/>
        <a:p>
          <a:r>
            <a:rPr lang="de-CH"/>
            <a:t>Internet Search Integration (possiblitly to send summaries to claude)</a:t>
          </a:r>
          <a:endParaRPr lang="en-US"/>
        </a:p>
      </dgm:t>
    </dgm:pt>
    <dgm:pt modelId="{F043E6DC-4CFF-48C4-B358-F9833735897B}" type="parTrans" cxnId="{F97EDF0D-79F8-4E87-B8D8-032A93DF1931}">
      <dgm:prSet/>
      <dgm:spPr/>
      <dgm:t>
        <a:bodyPr/>
        <a:lstStyle/>
        <a:p>
          <a:endParaRPr lang="en-US"/>
        </a:p>
      </dgm:t>
    </dgm:pt>
    <dgm:pt modelId="{95225EA6-96B1-4F1C-AB18-60773FD1983F}" type="sibTrans" cxnId="{F97EDF0D-79F8-4E87-B8D8-032A93DF1931}">
      <dgm:prSet/>
      <dgm:spPr/>
      <dgm:t>
        <a:bodyPr/>
        <a:lstStyle/>
        <a:p>
          <a:endParaRPr lang="en-US"/>
        </a:p>
      </dgm:t>
    </dgm:pt>
    <dgm:pt modelId="{8A104C41-C2A7-4E5E-9901-4054089EDB16}">
      <dgm:prSet/>
      <dgm:spPr/>
      <dgm:t>
        <a:bodyPr/>
        <a:lstStyle/>
        <a:p>
          <a:r>
            <a:rPr lang="de-CH"/>
            <a:t>Code execution and debugging</a:t>
          </a:r>
          <a:endParaRPr lang="en-US"/>
        </a:p>
      </dgm:t>
    </dgm:pt>
    <dgm:pt modelId="{A451919E-1FFB-47F5-8A07-19CBF3CFE1F8}" type="parTrans" cxnId="{EC46FA29-469E-46FB-BF45-24108613096F}">
      <dgm:prSet/>
      <dgm:spPr/>
      <dgm:t>
        <a:bodyPr/>
        <a:lstStyle/>
        <a:p>
          <a:endParaRPr lang="en-US"/>
        </a:p>
      </dgm:t>
    </dgm:pt>
    <dgm:pt modelId="{DB7FA649-7056-48AD-8854-0DD20560ED00}" type="sibTrans" cxnId="{EC46FA29-469E-46FB-BF45-24108613096F}">
      <dgm:prSet/>
      <dgm:spPr/>
      <dgm:t>
        <a:bodyPr/>
        <a:lstStyle/>
        <a:p>
          <a:endParaRPr lang="en-US"/>
        </a:p>
      </dgm:t>
    </dgm:pt>
    <dgm:pt modelId="{004426EF-5A97-4EBE-B37D-8C5C0A7797BE}">
      <dgm:prSet/>
      <dgm:spPr/>
      <dgm:t>
        <a:bodyPr/>
        <a:lstStyle/>
        <a:p>
          <a:r>
            <a:rPr lang="de-CH"/>
            <a:t>User Experience (ui separations, light/dark mode suppport)</a:t>
          </a:r>
          <a:endParaRPr lang="en-US"/>
        </a:p>
      </dgm:t>
    </dgm:pt>
    <dgm:pt modelId="{C1FD16A7-823C-4CB8-814E-4000FF6E8143}" type="parTrans" cxnId="{082A1728-788A-4498-BA6F-69D3150C363F}">
      <dgm:prSet/>
      <dgm:spPr/>
      <dgm:t>
        <a:bodyPr/>
        <a:lstStyle/>
        <a:p>
          <a:endParaRPr lang="en-US"/>
        </a:p>
      </dgm:t>
    </dgm:pt>
    <dgm:pt modelId="{80BC7901-15CC-4692-91BB-95F4146A8D17}" type="sibTrans" cxnId="{082A1728-788A-4498-BA6F-69D3150C363F}">
      <dgm:prSet/>
      <dgm:spPr/>
      <dgm:t>
        <a:bodyPr/>
        <a:lstStyle/>
        <a:p>
          <a:endParaRPr lang="en-US"/>
        </a:p>
      </dgm:t>
    </dgm:pt>
    <dgm:pt modelId="{CC065C97-2D88-4671-84C6-05C9F12DC38A}" type="pres">
      <dgm:prSet presAssocID="{F4EE0E49-8EBA-4BDB-A8F4-EB02222EF8B6}" presName="linear" presStyleCnt="0">
        <dgm:presLayoutVars>
          <dgm:animLvl val="lvl"/>
          <dgm:resizeHandles val="exact"/>
        </dgm:presLayoutVars>
      </dgm:prSet>
      <dgm:spPr/>
    </dgm:pt>
    <dgm:pt modelId="{29732D28-3B7D-4E74-B5C0-AFF1E08CD406}" type="pres">
      <dgm:prSet presAssocID="{0A9AC993-3895-484E-A5A2-39622F25D97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8A66294-AB8A-4A01-ADCD-881863FA2EAA}" type="pres">
      <dgm:prSet presAssocID="{EFE99681-1A6A-4837-9C28-56C249A10BA2}" presName="spacer" presStyleCnt="0"/>
      <dgm:spPr/>
    </dgm:pt>
    <dgm:pt modelId="{7D4E254E-AA44-4F6B-BDBF-BFA4320AAD3A}" type="pres">
      <dgm:prSet presAssocID="{6F664B09-0CAA-4C00-B4AC-4C96A5F5A54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E5B712C-4B9A-45C7-AB8A-A5E192CCA141}" type="pres">
      <dgm:prSet presAssocID="{313A34FA-4ED4-4212-8486-D187F1C3FFED}" presName="spacer" presStyleCnt="0"/>
      <dgm:spPr/>
    </dgm:pt>
    <dgm:pt modelId="{5729247C-4E20-4D27-8697-84885452976F}" type="pres">
      <dgm:prSet presAssocID="{2899F314-3941-4E6E-8B4A-A4F8F432B21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CA9F199-E24E-4E34-BAFB-764B45621161}" type="pres">
      <dgm:prSet presAssocID="{4008554A-514E-4A38-A579-3985192D812A}" presName="spacer" presStyleCnt="0"/>
      <dgm:spPr/>
    </dgm:pt>
    <dgm:pt modelId="{83BC143B-A098-4DCC-B353-BDD9C14E0C60}" type="pres">
      <dgm:prSet presAssocID="{C30CF7EF-2B31-430E-958F-0E3A3D7C2F5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910B872-43A6-4BAE-AC0A-6EC379AFF85D}" type="pres">
      <dgm:prSet presAssocID="{95225EA6-96B1-4F1C-AB18-60773FD1983F}" presName="spacer" presStyleCnt="0"/>
      <dgm:spPr/>
    </dgm:pt>
    <dgm:pt modelId="{941678A7-AB2B-469A-A1B1-89E241291195}" type="pres">
      <dgm:prSet presAssocID="{8A104C41-C2A7-4E5E-9901-4054089EDB1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BF7A788-0220-4528-B135-6E60BB692FD7}" type="pres">
      <dgm:prSet presAssocID="{DB7FA649-7056-48AD-8854-0DD20560ED00}" presName="spacer" presStyleCnt="0"/>
      <dgm:spPr/>
    </dgm:pt>
    <dgm:pt modelId="{75098CA4-60D3-407E-B54D-62A13CDE5DBB}" type="pres">
      <dgm:prSet presAssocID="{004426EF-5A97-4EBE-B37D-8C5C0A7797B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97EDF0D-79F8-4E87-B8D8-032A93DF1931}" srcId="{F4EE0E49-8EBA-4BDB-A8F4-EB02222EF8B6}" destId="{C30CF7EF-2B31-430E-958F-0E3A3D7C2F5C}" srcOrd="3" destOrd="0" parTransId="{F043E6DC-4CFF-48C4-B358-F9833735897B}" sibTransId="{95225EA6-96B1-4F1C-AB18-60773FD1983F}"/>
    <dgm:cxn modelId="{4DCD4123-E29F-4D9A-A72E-8ED86BFFE974}" srcId="{F4EE0E49-8EBA-4BDB-A8F4-EB02222EF8B6}" destId="{2899F314-3941-4E6E-8B4A-A4F8F432B21F}" srcOrd="2" destOrd="0" parTransId="{0612D5FA-E901-47D2-BF54-AF88E6B7992E}" sibTransId="{4008554A-514E-4A38-A579-3985192D812A}"/>
    <dgm:cxn modelId="{082A1728-788A-4498-BA6F-69D3150C363F}" srcId="{F4EE0E49-8EBA-4BDB-A8F4-EB02222EF8B6}" destId="{004426EF-5A97-4EBE-B37D-8C5C0A7797BE}" srcOrd="5" destOrd="0" parTransId="{C1FD16A7-823C-4CB8-814E-4000FF6E8143}" sibTransId="{80BC7901-15CC-4692-91BB-95F4146A8D17}"/>
    <dgm:cxn modelId="{EC46FA29-469E-46FB-BF45-24108613096F}" srcId="{F4EE0E49-8EBA-4BDB-A8F4-EB02222EF8B6}" destId="{8A104C41-C2A7-4E5E-9901-4054089EDB16}" srcOrd="4" destOrd="0" parTransId="{A451919E-1FFB-47F5-8A07-19CBF3CFE1F8}" sibTransId="{DB7FA649-7056-48AD-8854-0DD20560ED00}"/>
    <dgm:cxn modelId="{1DD19335-BEE2-4FE5-B3CF-59BACCC1A1C2}" type="presOf" srcId="{2899F314-3941-4E6E-8B4A-A4F8F432B21F}" destId="{5729247C-4E20-4D27-8697-84885452976F}" srcOrd="0" destOrd="0" presId="urn:microsoft.com/office/officeart/2005/8/layout/vList2"/>
    <dgm:cxn modelId="{4EDE7149-ED59-467B-8541-D55F71C97579}" type="presOf" srcId="{004426EF-5A97-4EBE-B37D-8C5C0A7797BE}" destId="{75098CA4-60D3-407E-B54D-62A13CDE5DBB}" srcOrd="0" destOrd="0" presId="urn:microsoft.com/office/officeart/2005/8/layout/vList2"/>
    <dgm:cxn modelId="{1F27684D-234B-4BC0-9D40-795A72C1A0AD}" srcId="{F4EE0E49-8EBA-4BDB-A8F4-EB02222EF8B6}" destId="{6F664B09-0CAA-4C00-B4AC-4C96A5F5A540}" srcOrd="1" destOrd="0" parTransId="{8D3E68B1-BFFA-4071-AE85-E89749BF5297}" sibTransId="{313A34FA-4ED4-4212-8486-D187F1C3FFED}"/>
    <dgm:cxn modelId="{D3A9804F-CB04-4D7E-9134-B60CE269BDEF}" type="presOf" srcId="{0A9AC993-3895-484E-A5A2-39622F25D971}" destId="{29732D28-3B7D-4E74-B5C0-AFF1E08CD406}" srcOrd="0" destOrd="0" presId="urn:microsoft.com/office/officeart/2005/8/layout/vList2"/>
    <dgm:cxn modelId="{921FAE75-4AE3-4D5F-B6BC-44FE027D5247}" srcId="{F4EE0E49-8EBA-4BDB-A8F4-EB02222EF8B6}" destId="{0A9AC993-3895-484E-A5A2-39622F25D971}" srcOrd="0" destOrd="0" parTransId="{1C5226FF-5126-4F64-A3CD-87179BBE586D}" sibTransId="{EFE99681-1A6A-4837-9C28-56C249A10BA2}"/>
    <dgm:cxn modelId="{23980E7A-89F4-494D-9F2C-3E2F291795F1}" type="presOf" srcId="{8A104C41-C2A7-4E5E-9901-4054089EDB16}" destId="{941678A7-AB2B-469A-A1B1-89E241291195}" srcOrd="0" destOrd="0" presId="urn:microsoft.com/office/officeart/2005/8/layout/vList2"/>
    <dgm:cxn modelId="{A4A8767E-80AF-40D5-A498-28C15FD21AF7}" type="presOf" srcId="{C30CF7EF-2B31-430E-958F-0E3A3D7C2F5C}" destId="{83BC143B-A098-4DCC-B353-BDD9C14E0C60}" srcOrd="0" destOrd="0" presId="urn:microsoft.com/office/officeart/2005/8/layout/vList2"/>
    <dgm:cxn modelId="{7AFCFE90-A285-4179-A693-1F890E1864E9}" type="presOf" srcId="{6F664B09-0CAA-4C00-B4AC-4C96A5F5A540}" destId="{7D4E254E-AA44-4F6B-BDBF-BFA4320AAD3A}" srcOrd="0" destOrd="0" presId="urn:microsoft.com/office/officeart/2005/8/layout/vList2"/>
    <dgm:cxn modelId="{054D9ED1-3762-435E-B395-D4BD9B232F6B}" type="presOf" srcId="{F4EE0E49-8EBA-4BDB-A8F4-EB02222EF8B6}" destId="{CC065C97-2D88-4671-84C6-05C9F12DC38A}" srcOrd="0" destOrd="0" presId="urn:microsoft.com/office/officeart/2005/8/layout/vList2"/>
    <dgm:cxn modelId="{1BDF8398-DE8B-413D-9A3B-FF5F1E9006F1}" type="presParOf" srcId="{CC065C97-2D88-4671-84C6-05C9F12DC38A}" destId="{29732D28-3B7D-4E74-B5C0-AFF1E08CD406}" srcOrd="0" destOrd="0" presId="urn:microsoft.com/office/officeart/2005/8/layout/vList2"/>
    <dgm:cxn modelId="{9D832BA0-1AB1-4D5A-94CB-2134ABD24215}" type="presParOf" srcId="{CC065C97-2D88-4671-84C6-05C9F12DC38A}" destId="{88A66294-AB8A-4A01-ADCD-881863FA2EAA}" srcOrd="1" destOrd="0" presId="urn:microsoft.com/office/officeart/2005/8/layout/vList2"/>
    <dgm:cxn modelId="{AD354B13-FD14-4249-BA4C-E14A79204E57}" type="presParOf" srcId="{CC065C97-2D88-4671-84C6-05C9F12DC38A}" destId="{7D4E254E-AA44-4F6B-BDBF-BFA4320AAD3A}" srcOrd="2" destOrd="0" presId="urn:microsoft.com/office/officeart/2005/8/layout/vList2"/>
    <dgm:cxn modelId="{042AD3E6-E9B4-4916-A975-2B592EDD07B4}" type="presParOf" srcId="{CC065C97-2D88-4671-84C6-05C9F12DC38A}" destId="{7E5B712C-4B9A-45C7-AB8A-A5E192CCA141}" srcOrd="3" destOrd="0" presId="urn:microsoft.com/office/officeart/2005/8/layout/vList2"/>
    <dgm:cxn modelId="{E0C0D88C-ED3A-4844-B84E-ED01395BABDD}" type="presParOf" srcId="{CC065C97-2D88-4671-84C6-05C9F12DC38A}" destId="{5729247C-4E20-4D27-8697-84885452976F}" srcOrd="4" destOrd="0" presId="urn:microsoft.com/office/officeart/2005/8/layout/vList2"/>
    <dgm:cxn modelId="{9937C3F3-35CA-42D1-9729-C25D09DF987C}" type="presParOf" srcId="{CC065C97-2D88-4671-84C6-05C9F12DC38A}" destId="{8CA9F199-E24E-4E34-BAFB-764B45621161}" srcOrd="5" destOrd="0" presId="urn:microsoft.com/office/officeart/2005/8/layout/vList2"/>
    <dgm:cxn modelId="{9D3955EE-3349-4CFB-AD54-BB05A0A30741}" type="presParOf" srcId="{CC065C97-2D88-4671-84C6-05C9F12DC38A}" destId="{83BC143B-A098-4DCC-B353-BDD9C14E0C60}" srcOrd="6" destOrd="0" presId="urn:microsoft.com/office/officeart/2005/8/layout/vList2"/>
    <dgm:cxn modelId="{5D2195FA-862A-44B9-9ED9-E781A65E7556}" type="presParOf" srcId="{CC065C97-2D88-4671-84C6-05C9F12DC38A}" destId="{5910B872-43A6-4BAE-AC0A-6EC379AFF85D}" srcOrd="7" destOrd="0" presId="urn:microsoft.com/office/officeart/2005/8/layout/vList2"/>
    <dgm:cxn modelId="{846822FD-6C88-4153-B2D9-21C80578F723}" type="presParOf" srcId="{CC065C97-2D88-4671-84C6-05C9F12DC38A}" destId="{941678A7-AB2B-469A-A1B1-89E241291195}" srcOrd="8" destOrd="0" presId="urn:microsoft.com/office/officeart/2005/8/layout/vList2"/>
    <dgm:cxn modelId="{9D60CF3B-5F0B-4533-9A51-4321FE293FF3}" type="presParOf" srcId="{CC065C97-2D88-4671-84C6-05C9F12DC38A}" destId="{8BF7A788-0220-4528-B135-6E60BB692FD7}" srcOrd="9" destOrd="0" presId="urn:microsoft.com/office/officeart/2005/8/layout/vList2"/>
    <dgm:cxn modelId="{5B043F31-CE19-4C69-B99B-881B54A070CD}" type="presParOf" srcId="{CC065C97-2D88-4671-84C6-05C9F12DC38A}" destId="{75098CA4-60D3-407E-B54D-62A13CDE5DB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170E1-DFA3-4641-A23B-0A4C7D3F7628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162F2F-50B0-469E-91C8-74089132BB6A}">
      <dgm:prSet/>
      <dgm:spPr/>
      <dgm:t>
        <a:bodyPr/>
        <a:lstStyle/>
        <a:p>
          <a:r>
            <a:rPr lang="de-CH"/>
            <a:t>Serper (Web Search)</a:t>
          </a:r>
          <a:endParaRPr lang="en-US"/>
        </a:p>
      </dgm:t>
    </dgm:pt>
    <dgm:pt modelId="{4D0D8668-19FE-415C-9442-8363E8C2FCD9}" type="parTrans" cxnId="{C4227D93-CE1B-48F8-9A16-03D1343F3EDA}">
      <dgm:prSet/>
      <dgm:spPr/>
      <dgm:t>
        <a:bodyPr/>
        <a:lstStyle/>
        <a:p>
          <a:endParaRPr lang="en-US"/>
        </a:p>
      </dgm:t>
    </dgm:pt>
    <dgm:pt modelId="{D90B2A42-7DFB-4B78-9B91-E2FF7E6CFA56}" type="sibTrans" cxnId="{C4227D93-CE1B-48F8-9A16-03D1343F3EDA}">
      <dgm:prSet/>
      <dgm:spPr/>
      <dgm:t>
        <a:bodyPr/>
        <a:lstStyle/>
        <a:p>
          <a:endParaRPr lang="en-US"/>
        </a:p>
      </dgm:t>
    </dgm:pt>
    <dgm:pt modelId="{89050475-5EE6-4F29-8537-BDE2182913FB}">
      <dgm:prSet/>
      <dgm:spPr/>
      <dgm:t>
        <a:bodyPr/>
        <a:lstStyle/>
        <a:p>
          <a:r>
            <a:rPr lang="de-CH"/>
            <a:t>Antropic API</a:t>
          </a:r>
          <a:endParaRPr lang="en-US"/>
        </a:p>
      </dgm:t>
    </dgm:pt>
    <dgm:pt modelId="{E2A9FF99-C4BE-4440-AB92-2876C2AC5165}" type="parTrans" cxnId="{4B024EB7-5E4D-4EAE-B3B0-68C2575D8CF9}">
      <dgm:prSet/>
      <dgm:spPr/>
      <dgm:t>
        <a:bodyPr/>
        <a:lstStyle/>
        <a:p>
          <a:endParaRPr lang="en-US"/>
        </a:p>
      </dgm:t>
    </dgm:pt>
    <dgm:pt modelId="{DF9D1369-029B-4F09-96D9-49F47246BD95}" type="sibTrans" cxnId="{4B024EB7-5E4D-4EAE-B3B0-68C2575D8CF9}">
      <dgm:prSet/>
      <dgm:spPr/>
      <dgm:t>
        <a:bodyPr/>
        <a:lstStyle/>
        <a:p>
          <a:endParaRPr lang="en-US"/>
        </a:p>
      </dgm:t>
    </dgm:pt>
    <dgm:pt modelId="{372B2287-EDDB-437A-B41F-D441BCE5D916}">
      <dgm:prSet/>
      <dgm:spPr/>
      <dgm:t>
        <a:bodyPr/>
        <a:lstStyle/>
        <a:p>
          <a:r>
            <a:rPr lang="de-CH"/>
            <a:t>Streamlit (UI)</a:t>
          </a:r>
          <a:endParaRPr lang="en-US"/>
        </a:p>
      </dgm:t>
    </dgm:pt>
    <dgm:pt modelId="{70C600CA-04C8-499A-AE28-A1157EE09FF4}" type="parTrans" cxnId="{0D2AE388-A3DD-4DDA-A92F-3C9F14F30DF6}">
      <dgm:prSet/>
      <dgm:spPr/>
      <dgm:t>
        <a:bodyPr/>
        <a:lstStyle/>
        <a:p>
          <a:endParaRPr lang="en-US"/>
        </a:p>
      </dgm:t>
    </dgm:pt>
    <dgm:pt modelId="{125F99E6-8C5F-4F58-96E6-E8C2F7D1BB95}" type="sibTrans" cxnId="{0D2AE388-A3DD-4DDA-A92F-3C9F14F30DF6}">
      <dgm:prSet/>
      <dgm:spPr/>
      <dgm:t>
        <a:bodyPr/>
        <a:lstStyle/>
        <a:p>
          <a:endParaRPr lang="en-US"/>
        </a:p>
      </dgm:t>
    </dgm:pt>
    <dgm:pt modelId="{F0049DFF-817C-4400-B1A6-5B4841062765}">
      <dgm:prSet/>
      <dgm:spPr/>
      <dgm:t>
        <a:bodyPr/>
        <a:lstStyle/>
        <a:p>
          <a:r>
            <a:rPr lang="de-CH"/>
            <a:t>Tkinter (filedialog)</a:t>
          </a:r>
          <a:endParaRPr lang="en-US"/>
        </a:p>
      </dgm:t>
    </dgm:pt>
    <dgm:pt modelId="{315EC8CD-113E-4CF0-81EC-E6EEB678340F}" type="parTrans" cxnId="{F71F6787-FE93-403B-8C6F-5BEF3645E30E}">
      <dgm:prSet/>
      <dgm:spPr/>
      <dgm:t>
        <a:bodyPr/>
        <a:lstStyle/>
        <a:p>
          <a:endParaRPr lang="en-US"/>
        </a:p>
      </dgm:t>
    </dgm:pt>
    <dgm:pt modelId="{745A9602-6E39-4D96-92D8-4B3BF93B1069}" type="sibTrans" cxnId="{F71F6787-FE93-403B-8C6F-5BEF3645E30E}">
      <dgm:prSet/>
      <dgm:spPr/>
      <dgm:t>
        <a:bodyPr/>
        <a:lstStyle/>
        <a:p>
          <a:endParaRPr lang="en-US"/>
        </a:p>
      </dgm:t>
    </dgm:pt>
    <dgm:pt modelId="{363C5BA4-3043-49E8-97D1-4916E4EF5CD6}" type="pres">
      <dgm:prSet presAssocID="{89A170E1-DFA3-4641-A23B-0A4C7D3F7628}" presName="matrix" presStyleCnt="0">
        <dgm:presLayoutVars>
          <dgm:chMax val="1"/>
          <dgm:dir/>
          <dgm:resizeHandles val="exact"/>
        </dgm:presLayoutVars>
      </dgm:prSet>
      <dgm:spPr/>
    </dgm:pt>
    <dgm:pt modelId="{7F2BCF33-1F21-4B87-9ECA-2E08F542E72F}" type="pres">
      <dgm:prSet presAssocID="{89A170E1-DFA3-4641-A23B-0A4C7D3F7628}" presName="diamond" presStyleLbl="bgShp" presStyleIdx="0" presStyleCnt="1"/>
      <dgm:spPr/>
    </dgm:pt>
    <dgm:pt modelId="{C46A9B0D-4070-4B9E-BC6C-3A12E8B5EEC7}" type="pres">
      <dgm:prSet presAssocID="{89A170E1-DFA3-4641-A23B-0A4C7D3F762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848170D-BBC4-4318-B79F-415EE9B41829}" type="pres">
      <dgm:prSet presAssocID="{89A170E1-DFA3-4641-A23B-0A4C7D3F762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720ACEA-B70D-40AC-913C-208D22E0D100}" type="pres">
      <dgm:prSet presAssocID="{89A170E1-DFA3-4641-A23B-0A4C7D3F762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B0C6B83-13FA-40EC-B35F-A3EF1E8483B1}" type="pres">
      <dgm:prSet presAssocID="{89A170E1-DFA3-4641-A23B-0A4C7D3F762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A062924-C88D-4960-ABB0-8E07AD10C42C}" type="presOf" srcId="{F0049DFF-817C-4400-B1A6-5B4841062765}" destId="{5B0C6B83-13FA-40EC-B35F-A3EF1E8483B1}" srcOrd="0" destOrd="0" presId="urn:microsoft.com/office/officeart/2005/8/layout/matrix3"/>
    <dgm:cxn modelId="{77E92C2B-2119-44BE-952D-FEE80AA537B8}" type="presOf" srcId="{CB162F2F-50B0-469E-91C8-74089132BB6A}" destId="{C46A9B0D-4070-4B9E-BC6C-3A12E8B5EEC7}" srcOrd="0" destOrd="0" presId="urn:microsoft.com/office/officeart/2005/8/layout/matrix3"/>
    <dgm:cxn modelId="{F71F6787-FE93-403B-8C6F-5BEF3645E30E}" srcId="{89A170E1-DFA3-4641-A23B-0A4C7D3F7628}" destId="{F0049DFF-817C-4400-B1A6-5B4841062765}" srcOrd="3" destOrd="0" parTransId="{315EC8CD-113E-4CF0-81EC-E6EEB678340F}" sibTransId="{745A9602-6E39-4D96-92D8-4B3BF93B1069}"/>
    <dgm:cxn modelId="{0D2AE388-A3DD-4DDA-A92F-3C9F14F30DF6}" srcId="{89A170E1-DFA3-4641-A23B-0A4C7D3F7628}" destId="{372B2287-EDDB-437A-B41F-D441BCE5D916}" srcOrd="2" destOrd="0" parTransId="{70C600CA-04C8-499A-AE28-A1157EE09FF4}" sibTransId="{125F99E6-8C5F-4F58-96E6-E8C2F7D1BB95}"/>
    <dgm:cxn modelId="{C5C0678A-594A-48B9-A344-3B5F9D91FFEA}" type="presOf" srcId="{89A170E1-DFA3-4641-A23B-0A4C7D3F7628}" destId="{363C5BA4-3043-49E8-97D1-4916E4EF5CD6}" srcOrd="0" destOrd="0" presId="urn:microsoft.com/office/officeart/2005/8/layout/matrix3"/>
    <dgm:cxn modelId="{C4227D93-CE1B-48F8-9A16-03D1343F3EDA}" srcId="{89A170E1-DFA3-4641-A23B-0A4C7D3F7628}" destId="{CB162F2F-50B0-469E-91C8-74089132BB6A}" srcOrd="0" destOrd="0" parTransId="{4D0D8668-19FE-415C-9442-8363E8C2FCD9}" sibTransId="{D90B2A42-7DFB-4B78-9B91-E2FF7E6CFA56}"/>
    <dgm:cxn modelId="{4B024EB7-5E4D-4EAE-B3B0-68C2575D8CF9}" srcId="{89A170E1-DFA3-4641-A23B-0A4C7D3F7628}" destId="{89050475-5EE6-4F29-8537-BDE2182913FB}" srcOrd="1" destOrd="0" parTransId="{E2A9FF99-C4BE-4440-AB92-2876C2AC5165}" sibTransId="{DF9D1369-029B-4F09-96D9-49F47246BD95}"/>
    <dgm:cxn modelId="{8421B2D2-9CE6-4000-BAF5-F96DCEE1F896}" type="presOf" srcId="{372B2287-EDDB-437A-B41F-D441BCE5D916}" destId="{A720ACEA-B70D-40AC-913C-208D22E0D100}" srcOrd="0" destOrd="0" presId="urn:microsoft.com/office/officeart/2005/8/layout/matrix3"/>
    <dgm:cxn modelId="{CAA614E0-0CD1-46A9-AAEF-E4394E530A9C}" type="presOf" srcId="{89050475-5EE6-4F29-8537-BDE2182913FB}" destId="{C848170D-BBC4-4318-B79F-415EE9B41829}" srcOrd="0" destOrd="0" presId="urn:microsoft.com/office/officeart/2005/8/layout/matrix3"/>
    <dgm:cxn modelId="{7DA0A96F-C27B-4A29-8B0B-3D55201745C7}" type="presParOf" srcId="{363C5BA4-3043-49E8-97D1-4916E4EF5CD6}" destId="{7F2BCF33-1F21-4B87-9ECA-2E08F542E72F}" srcOrd="0" destOrd="0" presId="urn:microsoft.com/office/officeart/2005/8/layout/matrix3"/>
    <dgm:cxn modelId="{580EB8DA-D83A-44C5-B537-03FC5FB3AECE}" type="presParOf" srcId="{363C5BA4-3043-49E8-97D1-4916E4EF5CD6}" destId="{C46A9B0D-4070-4B9E-BC6C-3A12E8B5EEC7}" srcOrd="1" destOrd="0" presId="urn:microsoft.com/office/officeart/2005/8/layout/matrix3"/>
    <dgm:cxn modelId="{6AE0288F-28AE-4F88-B535-96A930B87A09}" type="presParOf" srcId="{363C5BA4-3043-49E8-97D1-4916E4EF5CD6}" destId="{C848170D-BBC4-4318-B79F-415EE9B41829}" srcOrd="2" destOrd="0" presId="urn:microsoft.com/office/officeart/2005/8/layout/matrix3"/>
    <dgm:cxn modelId="{D59832C4-8A28-4527-8EB7-0EA65B784826}" type="presParOf" srcId="{363C5BA4-3043-49E8-97D1-4916E4EF5CD6}" destId="{A720ACEA-B70D-40AC-913C-208D22E0D100}" srcOrd="3" destOrd="0" presId="urn:microsoft.com/office/officeart/2005/8/layout/matrix3"/>
    <dgm:cxn modelId="{7846DD99-9D5D-4328-96B2-C1A96AC0F18A}" type="presParOf" srcId="{363C5BA4-3043-49E8-97D1-4916E4EF5CD6}" destId="{5B0C6B83-13FA-40EC-B35F-A3EF1E8483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32D28-3B7D-4E74-B5C0-AFF1E08CD406}">
      <dsp:nvSpPr>
        <dsp:cNvPr id="0" name=""/>
        <dsp:cNvSpPr/>
      </dsp:nvSpPr>
      <dsp:spPr>
        <a:xfrm>
          <a:off x="0" y="109046"/>
          <a:ext cx="5955658" cy="8108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Code Editor (supports multiple files, adjustable view, syntax-aware)</a:t>
          </a:r>
          <a:endParaRPr lang="en-US" sz="2100" kern="1200"/>
        </a:p>
      </dsp:txBody>
      <dsp:txXfrm>
        <a:off x="39580" y="148626"/>
        <a:ext cx="5876498" cy="731649"/>
      </dsp:txXfrm>
    </dsp:sp>
    <dsp:sp modelId="{7D4E254E-AA44-4F6B-BDBF-BFA4320AAD3A}">
      <dsp:nvSpPr>
        <dsp:cNvPr id="0" name=""/>
        <dsp:cNvSpPr/>
      </dsp:nvSpPr>
      <dsp:spPr>
        <a:xfrm>
          <a:off x="0" y="980336"/>
          <a:ext cx="5955658" cy="810809"/>
        </a:xfrm>
        <a:prstGeom prst="roundRect">
          <a:avLst/>
        </a:prstGeom>
        <a:gradFill rotWithShape="0">
          <a:gsLst>
            <a:gs pos="0">
              <a:schemeClr val="accent2">
                <a:hueOff val="1108464"/>
                <a:satOff val="-191"/>
                <a:lumOff val="-196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108464"/>
                <a:satOff val="-191"/>
                <a:lumOff val="-196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108464"/>
                <a:satOff val="-191"/>
                <a:lumOff val="-196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File Management (browse, open, save, new, save as, etc.)</a:t>
          </a:r>
          <a:endParaRPr lang="en-US" sz="2100" kern="1200"/>
        </a:p>
      </dsp:txBody>
      <dsp:txXfrm>
        <a:off x="39580" y="1019916"/>
        <a:ext cx="5876498" cy="731649"/>
      </dsp:txXfrm>
    </dsp:sp>
    <dsp:sp modelId="{5729247C-4E20-4D27-8697-84885452976F}">
      <dsp:nvSpPr>
        <dsp:cNvPr id="0" name=""/>
        <dsp:cNvSpPr/>
      </dsp:nvSpPr>
      <dsp:spPr>
        <a:xfrm>
          <a:off x="0" y="1851626"/>
          <a:ext cx="5955658" cy="810809"/>
        </a:xfrm>
        <a:prstGeom prst="roundRect">
          <a:avLst/>
        </a:prstGeom>
        <a:gradFill rotWithShape="0">
          <a:gsLst>
            <a:gs pos="0">
              <a:schemeClr val="accent2">
                <a:hueOff val="2216927"/>
                <a:satOff val="-381"/>
                <a:lumOff val="-392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216927"/>
                <a:satOff val="-381"/>
                <a:lumOff val="-392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216927"/>
                <a:satOff val="-381"/>
                <a:lumOff val="-392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Chat with Claude (predefined roles)</a:t>
          </a:r>
          <a:endParaRPr lang="en-US" sz="2100" kern="1200"/>
        </a:p>
      </dsp:txBody>
      <dsp:txXfrm>
        <a:off x="39580" y="1891206"/>
        <a:ext cx="5876498" cy="731649"/>
      </dsp:txXfrm>
    </dsp:sp>
    <dsp:sp modelId="{83BC143B-A098-4DCC-B353-BDD9C14E0C60}">
      <dsp:nvSpPr>
        <dsp:cNvPr id="0" name=""/>
        <dsp:cNvSpPr/>
      </dsp:nvSpPr>
      <dsp:spPr>
        <a:xfrm>
          <a:off x="0" y="2722917"/>
          <a:ext cx="5955658" cy="810809"/>
        </a:xfrm>
        <a:prstGeom prst="roundRect">
          <a:avLst/>
        </a:prstGeom>
        <a:gradFill rotWithShape="0">
          <a:gsLst>
            <a:gs pos="0">
              <a:schemeClr val="accent2">
                <a:hueOff val="3325391"/>
                <a:satOff val="-572"/>
                <a:lumOff val="-58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325391"/>
                <a:satOff val="-572"/>
                <a:lumOff val="-58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325391"/>
                <a:satOff val="-572"/>
                <a:lumOff val="-588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Internet Search Integration (possiblitly to send summaries to claude)</a:t>
          </a:r>
          <a:endParaRPr lang="en-US" sz="2100" kern="1200"/>
        </a:p>
      </dsp:txBody>
      <dsp:txXfrm>
        <a:off x="39580" y="2762497"/>
        <a:ext cx="5876498" cy="731649"/>
      </dsp:txXfrm>
    </dsp:sp>
    <dsp:sp modelId="{941678A7-AB2B-469A-A1B1-89E241291195}">
      <dsp:nvSpPr>
        <dsp:cNvPr id="0" name=""/>
        <dsp:cNvSpPr/>
      </dsp:nvSpPr>
      <dsp:spPr>
        <a:xfrm>
          <a:off x="0" y="3594207"/>
          <a:ext cx="5955658" cy="810809"/>
        </a:xfrm>
        <a:prstGeom prst="roundRect">
          <a:avLst/>
        </a:prstGeom>
        <a:gradFill rotWithShape="0">
          <a:gsLst>
            <a:gs pos="0">
              <a:schemeClr val="accent2">
                <a:hueOff val="4433855"/>
                <a:satOff val="-762"/>
                <a:lumOff val="-784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433855"/>
                <a:satOff val="-762"/>
                <a:lumOff val="-784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433855"/>
                <a:satOff val="-762"/>
                <a:lumOff val="-784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Code execution and debugging</a:t>
          </a:r>
          <a:endParaRPr lang="en-US" sz="2100" kern="1200"/>
        </a:p>
      </dsp:txBody>
      <dsp:txXfrm>
        <a:off x="39580" y="3633787"/>
        <a:ext cx="5876498" cy="731649"/>
      </dsp:txXfrm>
    </dsp:sp>
    <dsp:sp modelId="{75098CA4-60D3-407E-B54D-62A13CDE5DBB}">
      <dsp:nvSpPr>
        <dsp:cNvPr id="0" name=""/>
        <dsp:cNvSpPr/>
      </dsp:nvSpPr>
      <dsp:spPr>
        <a:xfrm>
          <a:off x="0" y="4465497"/>
          <a:ext cx="5955658" cy="810809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User Experience (ui separations, light/dark mode suppport)</a:t>
          </a:r>
          <a:endParaRPr lang="en-US" sz="2100" kern="1200"/>
        </a:p>
      </dsp:txBody>
      <dsp:txXfrm>
        <a:off x="39580" y="4505077"/>
        <a:ext cx="5876498" cy="73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BCF33-1F21-4B87-9ECA-2E08F542E72F}">
      <dsp:nvSpPr>
        <dsp:cNvPr id="0" name=""/>
        <dsp:cNvSpPr/>
      </dsp:nvSpPr>
      <dsp:spPr>
        <a:xfrm>
          <a:off x="285152" y="0"/>
          <a:ext cx="5385354" cy="538535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6A9B0D-4070-4B9E-BC6C-3A12E8B5EEC7}">
      <dsp:nvSpPr>
        <dsp:cNvPr id="0" name=""/>
        <dsp:cNvSpPr/>
      </dsp:nvSpPr>
      <dsp:spPr>
        <a:xfrm>
          <a:off x="796760" y="511608"/>
          <a:ext cx="2100288" cy="21002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Serper (Web Search)</a:t>
          </a:r>
          <a:endParaRPr lang="en-US" sz="2600" kern="1200"/>
        </a:p>
      </dsp:txBody>
      <dsp:txXfrm>
        <a:off x="899288" y="614136"/>
        <a:ext cx="1895232" cy="1895232"/>
      </dsp:txXfrm>
    </dsp:sp>
    <dsp:sp modelId="{C848170D-BBC4-4318-B79F-415EE9B41829}">
      <dsp:nvSpPr>
        <dsp:cNvPr id="0" name=""/>
        <dsp:cNvSpPr/>
      </dsp:nvSpPr>
      <dsp:spPr>
        <a:xfrm>
          <a:off x="3058609" y="511608"/>
          <a:ext cx="2100288" cy="21002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Antropic API</a:t>
          </a:r>
          <a:endParaRPr lang="en-US" sz="2600" kern="1200"/>
        </a:p>
      </dsp:txBody>
      <dsp:txXfrm>
        <a:off x="3161137" y="614136"/>
        <a:ext cx="1895232" cy="1895232"/>
      </dsp:txXfrm>
    </dsp:sp>
    <dsp:sp modelId="{A720ACEA-B70D-40AC-913C-208D22E0D100}">
      <dsp:nvSpPr>
        <dsp:cNvPr id="0" name=""/>
        <dsp:cNvSpPr/>
      </dsp:nvSpPr>
      <dsp:spPr>
        <a:xfrm>
          <a:off x="796760" y="2773457"/>
          <a:ext cx="2100288" cy="210028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Streamlit (UI)</a:t>
          </a:r>
          <a:endParaRPr lang="en-US" sz="2600" kern="1200"/>
        </a:p>
      </dsp:txBody>
      <dsp:txXfrm>
        <a:off x="899288" y="2875985"/>
        <a:ext cx="1895232" cy="1895232"/>
      </dsp:txXfrm>
    </dsp:sp>
    <dsp:sp modelId="{5B0C6B83-13FA-40EC-B35F-A3EF1E8483B1}">
      <dsp:nvSpPr>
        <dsp:cNvPr id="0" name=""/>
        <dsp:cNvSpPr/>
      </dsp:nvSpPr>
      <dsp:spPr>
        <a:xfrm>
          <a:off x="3058609" y="2773457"/>
          <a:ext cx="2100288" cy="21002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Tkinter (filedialog)</a:t>
          </a:r>
          <a:endParaRPr lang="en-US" sz="2600" kern="1200"/>
        </a:p>
      </dsp:txBody>
      <dsp:txXfrm>
        <a:off x="3161137" y="2875985"/>
        <a:ext cx="1895232" cy="189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7B0D6-C8F9-1FC0-AA9B-A32A81F2A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Lightweight code </a:t>
            </a:r>
            <a:r>
              <a:rPr lang="de-CH" dirty="0" err="1"/>
              <a:t>editor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31FCD3-C85E-0983-343E-234023DC6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AI </a:t>
            </a:r>
            <a:r>
              <a:rPr lang="de-CH" dirty="0" err="1"/>
              <a:t>supported</a:t>
            </a:r>
            <a:r>
              <a:rPr lang="de-CH" dirty="0"/>
              <a:t> code </a:t>
            </a:r>
            <a:r>
              <a:rPr lang="de-CH" dirty="0" err="1"/>
              <a:t>editor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Claude</a:t>
            </a:r>
            <a:br>
              <a:rPr lang="de-CH" dirty="0"/>
            </a:br>
            <a:r>
              <a:rPr lang="de-CH" dirty="0"/>
              <a:t>- Pascal Schieman</a:t>
            </a:r>
          </a:p>
        </p:txBody>
      </p:sp>
      <p:pic>
        <p:nvPicPr>
          <p:cNvPr id="1028" name="Picture 4" descr="Visual Studio Code full logo transparent PNG - StickPNG">
            <a:extLst>
              <a:ext uri="{FF2B5EF4-FFF2-40B4-BE49-F238E27FC236}">
                <a16:creationId xmlns:a16="http://schemas.microsoft.com/office/drawing/2014/main" id="{E3C6BB3C-003E-E71C-C350-8F067347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7" y="410677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etbrains Logo Png Transparent - Jetbrains Logo Vector Clipart - Large ...">
            <a:extLst>
              <a:ext uri="{FF2B5EF4-FFF2-40B4-BE49-F238E27FC236}">
                <a16:creationId xmlns:a16="http://schemas.microsoft.com/office/drawing/2014/main" id="{85853DCB-3BD8-3845-4388-9FFB398F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13" y="104775"/>
            <a:ext cx="27742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 Logo PNG Transparent – Brands Logos">
            <a:extLst>
              <a:ext uri="{FF2B5EF4-FFF2-40B4-BE49-F238E27FC236}">
                <a16:creationId xmlns:a16="http://schemas.microsoft.com/office/drawing/2014/main" id="{7CAE6F24-DF3C-500F-EA8B-650A698E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8" y="266699"/>
            <a:ext cx="212344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isual Studio 2022 Logo Transparent">
            <a:extLst>
              <a:ext uri="{FF2B5EF4-FFF2-40B4-BE49-F238E27FC236}">
                <a16:creationId xmlns:a16="http://schemas.microsoft.com/office/drawing/2014/main" id="{B6005733-804F-0C4D-CE64-8EF87EF96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3" y="4587196"/>
            <a:ext cx="3371850" cy="18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0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455B0-309A-4574-FDB0-3CE68C72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de-CH" sz="4400"/>
              <a:t>Key Features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01BEF12-E94A-439E-89EA-3CB09DA15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806021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549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Grafiksoftware, Diagramm enthält.&#10;&#10;KI-generierte Inhalte können fehlerhaft sein.">
            <a:extLst>
              <a:ext uri="{FF2B5EF4-FFF2-40B4-BE49-F238E27FC236}">
                <a16:creationId xmlns:a16="http://schemas.microsoft.com/office/drawing/2014/main" id="{B77E4FE7-60CA-25A7-4BC5-FA9D1392F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974" r="18514"/>
          <a:stretch/>
        </p:blipFill>
        <p:spPr>
          <a:xfrm>
            <a:off x="5191125" y="226000"/>
            <a:ext cx="6496050" cy="640599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4A7F9F-2022-14BD-9733-ADF1C7CF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5857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8AC6B4-EFD0-65DB-754E-FD615BA3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de-CH" sz="4400"/>
              <a:t>Tools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3A3B256-B8D2-B3FF-5DAA-AE6FF31F6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879561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4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Mikrofon und Klavier">
            <a:extLst>
              <a:ext uri="{FF2B5EF4-FFF2-40B4-BE49-F238E27FC236}">
                <a16:creationId xmlns:a16="http://schemas.microsoft.com/office/drawing/2014/main" id="{6E31EBAA-1991-FBDB-59F0-F38C74A1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33" r="19187" b="1"/>
          <a:stretch>
            <a:fillRect/>
          </a:stretch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A71D05-3A93-2FE1-0B09-12E6AFCE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de-CH" sz="3200"/>
              <a:t>Live Demo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9B33A-728F-6A02-80A7-373976C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endParaRPr lang="de-CH" sz="1600"/>
          </a:p>
        </p:txBody>
      </p:sp>
    </p:spTree>
    <p:extLst>
      <p:ext uri="{BB962C8B-B14F-4D97-AF65-F5344CB8AC3E}">
        <p14:creationId xmlns:p14="http://schemas.microsoft.com/office/powerpoint/2010/main" val="329179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82B23-46BA-65E4-D7A4-AA8D46DB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555D81-9F9C-63CE-81AB-12F171A0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dirty="0"/>
              <a:t>Fehler beim Patchen vom Code, wenn zu gross. Modularisierung verbesserte dies erheblich. Spezifisch für </a:t>
            </a:r>
            <a:r>
              <a:rPr lang="de-CH" dirty="0" err="1"/>
              <a:t>Chatgpt</a:t>
            </a:r>
            <a:r>
              <a:rPr lang="de-CH" dirty="0"/>
              <a:t>: Canvas nutzen</a:t>
            </a:r>
          </a:p>
          <a:p>
            <a:r>
              <a:rPr lang="de-CH" dirty="0"/>
              <a:t>Chat wird </a:t>
            </a:r>
            <a:r>
              <a:rPr lang="de-CH" dirty="0" err="1"/>
              <a:t>buggy</a:t>
            </a:r>
            <a:r>
              <a:rPr lang="de-CH" dirty="0"/>
              <a:t> wenn der Kontext länger wird</a:t>
            </a:r>
          </a:p>
          <a:p>
            <a:r>
              <a:rPr lang="de-CH" dirty="0" err="1"/>
              <a:t>Serper</a:t>
            </a:r>
            <a:r>
              <a:rPr lang="de-CH" dirty="0"/>
              <a:t> API gute kostenlose Web API (limitiert durch</a:t>
            </a:r>
          </a:p>
          <a:p>
            <a:r>
              <a:rPr lang="de-CH" dirty="0" err="1"/>
              <a:t>Streamlit</a:t>
            </a:r>
            <a:r>
              <a:rPr lang="de-CH" dirty="0"/>
              <a:t> optimiert selbst und man muss Wunschposition genau beschreiben</a:t>
            </a:r>
          </a:p>
          <a:p>
            <a:r>
              <a:rPr lang="de-CH" dirty="0"/>
              <a:t>Oft muss man seine </a:t>
            </a:r>
            <a:r>
              <a:rPr lang="de-CH" dirty="0" err="1"/>
              <a:t>Instruction</a:t>
            </a:r>
            <a:r>
              <a:rPr lang="de-CH" dirty="0"/>
              <a:t> wiederholen oder ausführlicher beschreiben, damit das LLM es richtig versteht.</a:t>
            </a:r>
          </a:p>
          <a:p>
            <a:r>
              <a:rPr lang="de-CH" dirty="0"/>
              <a:t>LLM hält sich nicht an </a:t>
            </a:r>
            <a:r>
              <a:rPr lang="de-CH" dirty="0" err="1"/>
              <a:t>Enginering</a:t>
            </a:r>
            <a:r>
              <a:rPr lang="de-CH" dirty="0"/>
              <a:t> </a:t>
            </a:r>
            <a:r>
              <a:rPr lang="de-CH" dirty="0" err="1"/>
              <a:t>principles</a:t>
            </a:r>
            <a:r>
              <a:rPr lang="de-CH" dirty="0"/>
              <a:t>. Man muss Modularisierung zum Beispiel explizit anweisen ansonsten gibt es nur ein app.py</a:t>
            </a:r>
          </a:p>
          <a:p>
            <a:r>
              <a:rPr lang="de-CH" dirty="0" err="1"/>
              <a:t>Mermaid</a:t>
            </a:r>
            <a:r>
              <a:rPr lang="de-CH" dirty="0"/>
              <a:t>: ideal um Diagramme codebasiert zu erstellen, </a:t>
            </a:r>
            <a:r>
              <a:rPr lang="de-CH" dirty="0" err="1"/>
              <a:t>tracking</a:t>
            </a:r>
            <a:r>
              <a:rPr lang="de-CH" dirty="0"/>
              <a:t> von </a:t>
            </a:r>
            <a:r>
              <a:rPr lang="de-CH" dirty="0" err="1"/>
              <a:t>changes</a:t>
            </a:r>
            <a:r>
              <a:rPr lang="de-CH" dirty="0"/>
              <a:t> in </a:t>
            </a:r>
            <a:r>
              <a:rPr lang="de-CH" dirty="0" err="1"/>
              <a:t>git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5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53B59-ACE2-393A-54D0-EDDB579E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Key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3046F-7618-D7A6-9A60-11842C67E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Verbesserung des User Interfaces</a:t>
            </a:r>
          </a:p>
          <a:p>
            <a:r>
              <a:rPr lang="de-CH" dirty="0"/>
              <a:t>Code Editor View soll </a:t>
            </a:r>
            <a:r>
              <a:rPr lang="de-CH" dirty="0" err="1"/>
              <a:t>default</a:t>
            </a:r>
            <a:r>
              <a:rPr lang="de-CH" dirty="0"/>
              <a:t> mässig sichtbar sein</a:t>
            </a:r>
          </a:p>
          <a:p>
            <a:r>
              <a:rPr lang="de-CH" dirty="0"/>
              <a:t>Support von mehr als einer LLM</a:t>
            </a:r>
          </a:p>
          <a:p>
            <a:r>
              <a:rPr lang="de-CH" dirty="0" err="1"/>
              <a:t>Git</a:t>
            </a:r>
            <a:r>
              <a:rPr lang="de-CH" dirty="0"/>
              <a:t> Extension</a:t>
            </a:r>
          </a:p>
          <a:p>
            <a:r>
              <a:rPr lang="de-CH" dirty="0"/>
              <a:t>Semantische Fehler Detektion</a:t>
            </a:r>
          </a:p>
          <a:p>
            <a:r>
              <a:rPr lang="de-CH" dirty="0"/>
              <a:t>Such-Funktion für </a:t>
            </a:r>
            <a:r>
              <a:rPr lang="de-CH" dirty="0" err="1"/>
              <a:t>Codebase</a:t>
            </a:r>
            <a:endParaRPr lang="de-CH" dirty="0"/>
          </a:p>
          <a:p>
            <a:r>
              <a:rPr lang="de-CH" dirty="0" err="1"/>
              <a:t>Highlighting</a:t>
            </a:r>
            <a:r>
              <a:rPr lang="de-CH" dirty="0"/>
              <a:t> von Schlüsselworten</a:t>
            </a:r>
          </a:p>
        </p:txBody>
      </p:sp>
    </p:spTree>
    <p:extLst>
      <p:ext uri="{BB962C8B-B14F-4D97-AF65-F5344CB8AC3E}">
        <p14:creationId xmlns:p14="http://schemas.microsoft.com/office/powerpoint/2010/main" val="24911048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230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Lightweight code editor</vt:lpstr>
      <vt:lpstr>Key Features</vt:lpstr>
      <vt:lpstr>Architecture</vt:lpstr>
      <vt:lpstr>Tools</vt:lpstr>
      <vt:lpstr>Live Demo</vt:lpstr>
      <vt:lpstr>Fazit</vt:lpstr>
      <vt:lpstr>Future Key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Schieman Pascal</dc:creator>
  <cp:lastModifiedBy>Schieman Pascal</cp:lastModifiedBy>
  <cp:revision>9</cp:revision>
  <dcterms:created xsi:type="dcterms:W3CDTF">2025-05-22T11:20:35Z</dcterms:created>
  <dcterms:modified xsi:type="dcterms:W3CDTF">2025-05-30T09:19:13Z</dcterms:modified>
</cp:coreProperties>
</file>