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49_0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319" r:id="rId6"/>
    <p:sldId id="301" r:id="rId7"/>
    <p:sldId id="318" r:id="rId8"/>
    <p:sldId id="316" r:id="rId9"/>
    <p:sldId id="331" r:id="rId10"/>
    <p:sldId id="307" r:id="rId11"/>
    <p:sldId id="310" r:id="rId12"/>
    <p:sldId id="263" r:id="rId13"/>
    <p:sldId id="265" r:id="rId14"/>
    <p:sldId id="332" r:id="rId15"/>
    <p:sldId id="334" r:id="rId16"/>
    <p:sldId id="335" r:id="rId17"/>
    <p:sldId id="336" r:id="rId18"/>
    <p:sldId id="314" r:id="rId19"/>
    <p:sldId id="315" r:id="rId20"/>
    <p:sldId id="337" r:id="rId21"/>
    <p:sldId id="322" r:id="rId22"/>
    <p:sldId id="284" r:id="rId23"/>
    <p:sldId id="285" r:id="rId24"/>
    <p:sldId id="259" r:id="rId25"/>
    <p:sldId id="340" r:id="rId26"/>
    <p:sldId id="309" r:id="rId27"/>
    <p:sldId id="312" r:id="rId28"/>
    <p:sldId id="329" r:id="rId29"/>
    <p:sldId id="303" r:id="rId30"/>
    <p:sldId id="304" r:id="rId31"/>
    <p:sldId id="321" r:id="rId32"/>
    <p:sldId id="302" r:id="rId33"/>
    <p:sldId id="339" r:id="rId34"/>
    <p:sldId id="306" r:id="rId3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68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7A2AC3-3F59-8EAA-0332-94E814A34723}" name="Anja Neitzel" initials="AN" userId="S::a.neitzel@gso.schule.koeln::cc24d056-c168-4256-abd0-0ade5143681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d Bellahn" initials="BB" lastIdx="1" clrIdx="0">
    <p:extLst>
      <p:ext uri="{19B8F6BF-5375-455C-9EA6-DF929625EA0E}">
        <p15:presenceInfo xmlns:p15="http://schemas.microsoft.com/office/powerpoint/2012/main" userId="Bernd Bellahn" providerId="None"/>
      </p:ext>
    </p:extLst>
  </p:cmAuthor>
  <p:cmAuthor id="2" name="Anja Neitzel" initials="AN" lastIdx="4" clrIdx="1">
    <p:extLst>
      <p:ext uri="{19B8F6BF-5375-455C-9EA6-DF929625EA0E}">
        <p15:presenceInfo xmlns:p15="http://schemas.microsoft.com/office/powerpoint/2012/main" userId="S::a.neitzel@gso.schule.koeln::cc24d056-c168-4256-abd0-0ade514368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C186D-C2F9-4FC4-96BE-C44144C7D35A}" v="7" dt="2021-10-25T07:37:31.579"/>
    <p1510:client id="{99703ECA-3AA4-4724-869F-F04C4F073EDD}" v="5" dt="2021-10-25T06:52:29.164"/>
    <p1510:client id="{AA681EA0-B0CA-40E3-87C7-7C1B946DDC8C}" v="23" dt="2021-10-26T08:00:31.142"/>
    <p1510:client id="{C73E662E-77CC-4651-AE75-F6BB02CE8519}" v="11" dt="2021-10-25T07:34:00.853"/>
    <p1510:client id="{D2D993BC-76DA-4BF4-B2A3-DAB5A87E3604}" v="102" dt="2021-10-25T07:29:09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>
      <p:cViewPr varScale="1">
        <p:scale>
          <a:sx n="126" d="100"/>
          <a:sy n="126" d="100"/>
        </p:scale>
        <p:origin x="990" y="132"/>
      </p:cViewPr>
      <p:guideLst>
        <p:guide orient="horz" pos="981"/>
        <p:guide pos="68"/>
        <p:guide pos="560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014" y="-67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Larue-Kirschke" userId="43a3ffcc-4459-48da-9b7f-71a2cf7ccc88" providerId="ADAL" clId="{CCAB7272-D6C0-4BD6-AB87-028F7078296E}"/>
    <pc:docChg chg="custSel addSld delSld modSld">
      <pc:chgData name="Florian Larue-Kirschke" userId="43a3ffcc-4459-48da-9b7f-71a2cf7ccc88" providerId="ADAL" clId="{CCAB7272-D6C0-4BD6-AB87-028F7078296E}" dt="2021-10-22T07:57:05.716" v="25" actId="478"/>
      <pc:docMkLst>
        <pc:docMk/>
      </pc:docMkLst>
      <pc:sldChg chg="del">
        <pc:chgData name="Florian Larue-Kirschke" userId="43a3ffcc-4459-48da-9b7f-71a2cf7ccc88" providerId="ADAL" clId="{CCAB7272-D6C0-4BD6-AB87-028F7078296E}" dt="2021-10-22T07:56:52.118" v="23" actId="47"/>
        <pc:sldMkLst>
          <pc:docMk/>
          <pc:sldMk cId="3844050080" sldId="258"/>
        </pc:sldMkLst>
      </pc:sldChg>
      <pc:sldChg chg="del">
        <pc:chgData name="Florian Larue-Kirschke" userId="43a3ffcc-4459-48da-9b7f-71a2cf7ccc88" providerId="ADAL" clId="{CCAB7272-D6C0-4BD6-AB87-028F7078296E}" dt="2021-10-22T07:55:30.351" v="17" actId="47"/>
        <pc:sldMkLst>
          <pc:docMk/>
          <pc:sldMk cId="313673709" sldId="267"/>
        </pc:sldMkLst>
      </pc:sldChg>
      <pc:sldChg chg="del">
        <pc:chgData name="Florian Larue-Kirschke" userId="43a3ffcc-4459-48da-9b7f-71a2cf7ccc88" providerId="ADAL" clId="{CCAB7272-D6C0-4BD6-AB87-028F7078296E}" dt="2021-10-22T07:54:31.376" v="2" actId="47"/>
        <pc:sldMkLst>
          <pc:docMk/>
          <pc:sldMk cId="3049146905" sldId="271"/>
        </pc:sldMkLst>
      </pc:sldChg>
      <pc:sldChg chg="del">
        <pc:chgData name="Florian Larue-Kirschke" userId="43a3ffcc-4459-48da-9b7f-71a2cf7ccc88" providerId="ADAL" clId="{CCAB7272-D6C0-4BD6-AB87-028F7078296E}" dt="2021-10-22T07:54:42.855" v="5" actId="47"/>
        <pc:sldMkLst>
          <pc:docMk/>
          <pc:sldMk cId="57359955" sldId="272"/>
        </pc:sldMkLst>
      </pc:sldChg>
      <pc:sldChg chg="del">
        <pc:chgData name="Florian Larue-Kirschke" userId="43a3ffcc-4459-48da-9b7f-71a2cf7ccc88" providerId="ADAL" clId="{CCAB7272-D6C0-4BD6-AB87-028F7078296E}" dt="2021-10-22T07:55:04.775" v="12" actId="47"/>
        <pc:sldMkLst>
          <pc:docMk/>
          <pc:sldMk cId="3413568038" sldId="277"/>
        </pc:sldMkLst>
      </pc:sldChg>
      <pc:sldChg chg="modSp add mod">
        <pc:chgData name="Florian Larue-Kirschke" userId="43a3ffcc-4459-48da-9b7f-71a2cf7ccc88" providerId="ADAL" clId="{CCAB7272-D6C0-4BD6-AB87-028F7078296E}" dt="2021-10-22T07:54:52.212" v="9" actId="20577"/>
        <pc:sldMkLst>
          <pc:docMk/>
          <pc:sldMk cId="832684866" sldId="334"/>
        </pc:sldMkLst>
        <pc:spChg chg="mod">
          <ac:chgData name="Florian Larue-Kirschke" userId="43a3ffcc-4459-48da-9b7f-71a2cf7ccc88" providerId="ADAL" clId="{CCAB7272-D6C0-4BD6-AB87-028F7078296E}" dt="2021-10-22T07:54:52.212" v="9" actId="20577"/>
          <ac:spMkLst>
            <pc:docMk/>
            <pc:sldMk cId="832684866" sldId="334"/>
            <ac:spMk id="4" creationId="{EC35E1FD-E986-460B-B35F-152B754BD963}"/>
          </ac:spMkLst>
        </pc:spChg>
        <pc:spChg chg="mod">
          <ac:chgData name="Florian Larue-Kirschke" userId="43a3ffcc-4459-48da-9b7f-71a2cf7ccc88" providerId="ADAL" clId="{CCAB7272-D6C0-4BD6-AB87-028F7078296E}" dt="2021-10-22T07:54:29.752" v="1" actId="27636"/>
          <ac:spMkLst>
            <pc:docMk/>
            <pc:sldMk cId="832684866" sldId="334"/>
            <ac:spMk id="27" creationId="{831375C4-F0AF-4374-9F40-8C5FC4AA83ED}"/>
          </ac:spMkLst>
        </pc:spChg>
      </pc:sldChg>
      <pc:sldChg chg="modSp add mod">
        <pc:chgData name="Florian Larue-Kirschke" userId="43a3ffcc-4459-48da-9b7f-71a2cf7ccc88" providerId="ADAL" clId="{CCAB7272-D6C0-4BD6-AB87-028F7078296E}" dt="2021-10-22T07:54:47.341" v="7" actId="20577"/>
        <pc:sldMkLst>
          <pc:docMk/>
          <pc:sldMk cId="1739580156" sldId="335"/>
        </pc:sldMkLst>
        <pc:spChg chg="mod">
          <ac:chgData name="Florian Larue-Kirschke" userId="43a3ffcc-4459-48da-9b7f-71a2cf7ccc88" providerId="ADAL" clId="{CCAB7272-D6C0-4BD6-AB87-028F7078296E}" dt="2021-10-22T07:54:47.341" v="7" actId="20577"/>
          <ac:spMkLst>
            <pc:docMk/>
            <pc:sldMk cId="1739580156" sldId="335"/>
            <ac:spMk id="4" creationId="{428EE2E9-DDE7-41F6-AF8D-A873547BCF52}"/>
          </ac:spMkLst>
        </pc:spChg>
        <pc:spChg chg="mod">
          <ac:chgData name="Florian Larue-Kirschke" userId="43a3ffcc-4459-48da-9b7f-71a2cf7ccc88" providerId="ADAL" clId="{CCAB7272-D6C0-4BD6-AB87-028F7078296E}" dt="2021-10-22T07:54:40.715" v="4" actId="27636"/>
          <ac:spMkLst>
            <pc:docMk/>
            <pc:sldMk cId="1739580156" sldId="335"/>
            <ac:spMk id="8" creationId="{1537998D-8886-490C-993C-E89131F28AF6}"/>
          </ac:spMkLst>
        </pc:spChg>
      </pc:sldChg>
      <pc:sldChg chg="modSp add mod">
        <pc:chgData name="Florian Larue-Kirschke" userId="43a3ffcc-4459-48da-9b7f-71a2cf7ccc88" providerId="ADAL" clId="{CCAB7272-D6C0-4BD6-AB87-028F7078296E}" dt="2021-10-22T07:55:09.503" v="14" actId="20577"/>
        <pc:sldMkLst>
          <pc:docMk/>
          <pc:sldMk cId="2808320907" sldId="336"/>
        </pc:sldMkLst>
        <pc:spChg chg="mod">
          <ac:chgData name="Florian Larue-Kirschke" userId="43a3ffcc-4459-48da-9b7f-71a2cf7ccc88" providerId="ADAL" clId="{CCAB7272-D6C0-4BD6-AB87-028F7078296E}" dt="2021-10-22T07:55:03.086" v="11" actId="27636"/>
          <ac:spMkLst>
            <pc:docMk/>
            <pc:sldMk cId="2808320907" sldId="336"/>
            <ac:spMk id="2" creationId="{00000000-0000-0000-0000-000000000000}"/>
          </ac:spMkLst>
        </pc:spChg>
        <pc:spChg chg="mod">
          <ac:chgData name="Florian Larue-Kirschke" userId="43a3ffcc-4459-48da-9b7f-71a2cf7ccc88" providerId="ADAL" clId="{CCAB7272-D6C0-4BD6-AB87-028F7078296E}" dt="2021-10-22T07:55:09.503" v="14" actId="20577"/>
          <ac:spMkLst>
            <pc:docMk/>
            <pc:sldMk cId="2808320907" sldId="336"/>
            <ac:spMk id="11" creationId="{00DC8CF3-30BF-4214-8377-DA426F0F5F7B}"/>
          </ac:spMkLst>
        </pc:spChg>
      </pc:sldChg>
      <pc:sldChg chg="delSp modSp add mod">
        <pc:chgData name="Florian Larue-Kirschke" userId="43a3ffcc-4459-48da-9b7f-71a2cf7ccc88" providerId="ADAL" clId="{CCAB7272-D6C0-4BD6-AB87-028F7078296E}" dt="2021-10-22T07:55:38.921" v="20" actId="478"/>
        <pc:sldMkLst>
          <pc:docMk/>
          <pc:sldMk cId="3739574213" sldId="337"/>
        </pc:sldMkLst>
        <pc:spChg chg="mod">
          <ac:chgData name="Florian Larue-Kirschke" userId="43a3ffcc-4459-48da-9b7f-71a2cf7ccc88" providerId="ADAL" clId="{CCAB7272-D6C0-4BD6-AB87-028F7078296E}" dt="2021-10-22T07:55:28.637" v="16" actId="27636"/>
          <ac:spMkLst>
            <pc:docMk/>
            <pc:sldMk cId="3739574213" sldId="337"/>
            <ac:spMk id="2" creationId="{00000000-0000-0000-0000-000000000000}"/>
          </ac:spMkLst>
        </pc:spChg>
        <pc:spChg chg="del mod">
          <ac:chgData name="Florian Larue-Kirschke" userId="43a3ffcc-4459-48da-9b7f-71a2cf7ccc88" providerId="ADAL" clId="{CCAB7272-D6C0-4BD6-AB87-028F7078296E}" dt="2021-10-22T07:55:36.590" v="19" actId="478"/>
          <ac:spMkLst>
            <pc:docMk/>
            <pc:sldMk cId="3739574213" sldId="337"/>
            <ac:spMk id="4" creationId="{00000000-0000-0000-0000-000000000000}"/>
          </ac:spMkLst>
        </pc:spChg>
        <pc:spChg chg="del">
          <ac:chgData name="Florian Larue-Kirschke" userId="43a3ffcc-4459-48da-9b7f-71a2cf7ccc88" providerId="ADAL" clId="{CCAB7272-D6C0-4BD6-AB87-028F7078296E}" dt="2021-10-22T07:55:38.921" v="20" actId="478"/>
          <ac:spMkLst>
            <pc:docMk/>
            <pc:sldMk cId="3739574213" sldId="337"/>
            <ac:spMk id="5" creationId="{00000000-0000-0000-0000-000000000000}"/>
          </ac:spMkLst>
        </pc:spChg>
      </pc:sldChg>
      <pc:sldChg chg="delSp modSp add mod">
        <pc:chgData name="Florian Larue-Kirschke" userId="43a3ffcc-4459-48da-9b7f-71a2cf7ccc88" providerId="ADAL" clId="{CCAB7272-D6C0-4BD6-AB87-028F7078296E}" dt="2021-10-22T07:57:05.716" v="25" actId="478"/>
        <pc:sldMkLst>
          <pc:docMk/>
          <pc:sldMk cId="1415487743" sldId="338"/>
        </pc:sldMkLst>
        <pc:spChg chg="mod">
          <ac:chgData name="Florian Larue-Kirschke" userId="43a3ffcc-4459-48da-9b7f-71a2cf7ccc88" providerId="ADAL" clId="{CCAB7272-D6C0-4BD6-AB87-028F7078296E}" dt="2021-10-22T07:56:50.444" v="22" actId="27636"/>
          <ac:spMkLst>
            <pc:docMk/>
            <pc:sldMk cId="1415487743" sldId="338"/>
            <ac:spMk id="3" creationId="{00000000-0000-0000-0000-000000000000}"/>
          </ac:spMkLst>
        </pc:spChg>
        <pc:spChg chg="del">
          <ac:chgData name="Florian Larue-Kirschke" userId="43a3ffcc-4459-48da-9b7f-71a2cf7ccc88" providerId="ADAL" clId="{CCAB7272-D6C0-4BD6-AB87-028F7078296E}" dt="2021-10-22T07:57:02.730" v="24" actId="478"/>
          <ac:spMkLst>
            <pc:docMk/>
            <pc:sldMk cId="1415487743" sldId="338"/>
            <ac:spMk id="20" creationId="{D59D2420-D9AA-4AE7-A1FF-67396CFFA893}"/>
          </ac:spMkLst>
        </pc:spChg>
        <pc:spChg chg="del">
          <ac:chgData name="Florian Larue-Kirschke" userId="43a3ffcc-4459-48da-9b7f-71a2cf7ccc88" providerId="ADAL" clId="{CCAB7272-D6C0-4BD6-AB87-028F7078296E}" dt="2021-10-22T07:57:05.716" v="25" actId="478"/>
          <ac:spMkLst>
            <pc:docMk/>
            <pc:sldMk cId="1415487743" sldId="338"/>
            <ac:spMk id="23" creationId="{8412719E-BD88-428B-BB37-672E2EADD8BD}"/>
          </ac:spMkLst>
        </pc:spChg>
      </pc:sldChg>
    </pc:docChg>
  </pc:docChgLst>
  <pc:docChgLst>
    <pc:chgData name="Anja Neitzel" userId="S::a.neitzel@gso.schule.koeln::cc24d056-c168-4256-abd0-0ade51436813" providerId="AD" clId="Web-{AA681EA0-B0CA-40E3-87C7-7C1B946DDC8C}"/>
    <pc:docChg chg="mod modSld">
      <pc:chgData name="Anja Neitzel" userId="S::a.neitzel@gso.schule.koeln::cc24d056-c168-4256-abd0-0ade51436813" providerId="AD" clId="Web-{AA681EA0-B0CA-40E3-87C7-7C1B946DDC8C}" dt="2021-10-26T08:00:31.142" v="20" actId="1076"/>
      <pc:docMkLst>
        <pc:docMk/>
      </pc:docMkLst>
      <pc:sldChg chg="addSp delSp modSp addCm">
        <pc:chgData name="Anja Neitzel" userId="S::a.neitzel@gso.schule.koeln::cc24d056-c168-4256-abd0-0ade51436813" providerId="AD" clId="Web-{AA681EA0-B0CA-40E3-87C7-7C1B946DDC8C}" dt="2021-10-26T08:00:31.142" v="20" actId="1076"/>
        <pc:sldMkLst>
          <pc:docMk/>
          <pc:sldMk cId="0" sldId="329"/>
        </pc:sldMkLst>
        <pc:spChg chg="mod">
          <ac:chgData name="Anja Neitzel" userId="S::a.neitzel@gso.schule.koeln::cc24d056-c168-4256-abd0-0ade51436813" providerId="AD" clId="Web-{AA681EA0-B0CA-40E3-87C7-7C1B946DDC8C}" dt="2021-10-26T08:00:31.142" v="20" actId="1076"/>
          <ac:spMkLst>
            <pc:docMk/>
            <pc:sldMk cId="0" sldId="329"/>
            <ac:spMk id="676" creationId="{00000000-0000-0000-0000-000000000000}"/>
          </ac:spMkLst>
        </pc:spChg>
        <pc:spChg chg="mod">
          <ac:chgData name="Anja Neitzel" userId="S::a.neitzel@gso.schule.koeln::cc24d056-c168-4256-abd0-0ade51436813" providerId="AD" clId="Web-{AA681EA0-B0CA-40E3-87C7-7C1B946DDC8C}" dt="2021-10-26T07:58:37.836" v="16" actId="1076"/>
          <ac:spMkLst>
            <pc:docMk/>
            <pc:sldMk cId="0" sldId="329"/>
            <ac:spMk id="677" creationId="{00000000-0000-0000-0000-000000000000}"/>
          </ac:spMkLst>
        </pc:spChg>
        <pc:picChg chg="add mod ord">
          <ac:chgData name="Anja Neitzel" userId="S::a.neitzel@gso.schule.koeln::cc24d056-c168-4256-abd0-0ade51436813" providerId="AD" clId="Web-{AA681EA0-B0CA-40E3-87C7-7C1B946DDC8C}" dt="2021-10-26T07:58:18.351" v="14"/>
          <ac:picMkLst>
            <pc:docMk/>
            <pc:sldMk cId="0" sldId="329"/>
            <ac:picMk id="2" creationId="{3D5657AE-928F-4294-9D92-253C7C4F2C90}"/>
          </ac:picMkLst>
        </pc:picChg>
        <pc:picChg chg="ord">
          <ac:chgData name="Anja Neitzel" userId="S::a.neitzel@gso.schule.koeln::cc24d056-c168-4256-abd0-0ade51436813" providerId="AD" clId="Web-{AA681EA0-B0CA-40E3-87C7-7C1B946DDC8C}" dt="2021-10-26T07:58:25.632" v="15"/>
          <ac:picMkLst>
            <pc:docMk/>
            <pc:sldMk cId="0" sldId="329"/>
            <ac:picMk id="674" creationId="{00000000-0000-0000-0000-000000000000}"/>
          </ac:picMkLst>
        </pc:picChg>
        <pc:picChg chg="del">
          <ac:chgData name="Anja Neitzel" userId="S::a.neitzel@gso.schule.koeln::cc24d056-c168-4256-abd0-0ade51436813" providerId="AD" clId="Web-{AA681EA0-B0CA-40E3-87C7-7C1B946DDC8C}" dt="2021-10-26T07:57:34.331" v="1"/>
          <ac:picMkLst>
            <pc:docMk/>
            <pc:sldMk cId="0" sldId="329"/>
            <ac:picMk id="675" creationId="{00000000-0000-0000-0000-000000000000}"/>
          </ac:picMkLst>
        </pc:picChg>
      </pc:sldChg>
    </pc:docChg>
  </pc:docChgLst>
  <pc:docChgLst>
    <pc:chgData name="Anja Neitzel" userId="S::a.neitzel@gso.schule.koeln::cc24d056-c168-4256-abd0-0ade51436813" providerId="AD" clId="Web-{C73E662E-77CC-4651-AE75-F6BB02CE8519}"/>
    <pc:docChg chg="modSld">
      <pc:chgData name="Anja Neitzel" userId="S::a.neitzel@gso.schule.koeln::cc24d056-c168-4256-abd0-0ade51436813" providerId="AD" clId="Web-{C73E662E-77CC-4651-AE75-F6BB02CE8519}" dt="2021-10-25T07:34:00.853" v="10" actId="20577"/>
      <pc:docMkLst>
        <pc:docMk/>
      </pc:docMkLst>
      <pc:sldChg chg="modSp addCm delCm modCm">
        <pc:chgData name="Anja Neitzel" userId="S::a.neitzel@gso.schule.koeln::cc24d056-c168-4256-abd0-0ade51436813" providerId="AD" clId="Web-{C73E662E-77CC-4651-AE75-F6BB02CE8519}" dt="2021-10-25T07:34:00.853" v="10" actId="20577"/>
        <pc:sldMkLst>
          <pc:docMk/>
          <pc:sldMk cId="936025827" sldId="316"/>
        </pc:sldMkLst>
        <pc:spChg chg="mod">
          <ac:chgData name="Anja Neitzel" userId="S::a.neitzel@gso.schule.koeln::cc24d056-c168-4256-abd0-0ade51436813" providerId="AD" clId="Web-{C73E662E-77CC-4651-AE75-F6BB02CE8519}" dt="2021-10-25T07:34:00.853" v="10" actId="20577"/>
          <ac:spMkLst>
            <pc:docMk/>
            <pc:sldMk cId="936025827" sldId="316"/>
            <ac:spMk id="6" creationId="{E17181B0-CE5F-4EB8-8912-3630061CBCA8}"/>
          </ac:spMkLst>
        </pc:spChg>
      </pc:sldChg>
    </pc:docChg>
  </pc:docChgLst>
  <pc:docChgLst>
    <pc:chgData name="Friedrich Folkmann" userId="S::f.folkmann@gso.schule.koeln::39cc6b12-5556-49db-b7c8-6bbd596d5f0e" providerId="AD" clId="Web-{D96C82EC-6847-47E6-8AF1-69FC213AB122}"/>
    <pc:docChg chg="addSld delSld modSld">
      <pc:chgData name="Friedrich Folkmann" userId="S::f.folkmann@gso.schule.koeln::39cc6b12-5556-49db-b7c8-6bbd596d5f0e" providerId="AD" clId="Web-{D96C82EC-6847-47E6-8AF1-69FC213AB122}" dt="2020-11-16T09:41:38.501" v="11"/>
      <pc:docMkLst>
        <pc:docMk/>
      </pc:docMkLst>
      <pc:sldChg chg="mod modShow">
        <pc:chgData name="Friedrich Folkmann" userId="S::f.folkmann@gso.schule.koeln::39cc6b12-5556-49db-b7c8-6bbd596d5f0e" providerId="AD" clId="Web-{D96C82EC-6847-47E6-8AF1-69FC213AB122}" dt="2020-11-16T09:41:38.501" v="11"/>
        <pc:sldMkLst>
          <pc:docMk/>
          <pc:sldMk cId="3413568038" sldId="277"/>
        </pc:sldMkLst>
      </pc:sldChg>
      <pc:sldChg chg="add del">
        <pc:chgData name="Friedrich Folkmann" userId="S::f.folkmann@gso.schule.koeln::39cc6b12-5556-49db-b7c8-6bbd596d5f0e" providerId="AD" clId="Web-{D96C82EC-6847-47E6-8AF1-69FC213AB122}" dt="2020-11-16T09:41:06.248" v="10"/>
        <pc:sldMkLst>
          <pc:docMk/>
          <pc:sldMk cId="0" sldId="297"/>
        </pc:sldMkLst>
      </pc:sldChg>
      <pc:sldChg chg="add del">
        <pc:chgData name="Friedrich Folkmann" userId="S::f.folkmann@gso.schule.koeln::39cc6b12-5556-49db-b7c8-6bbd596d5f0e" providerId="AD" clId="Web-{D96C82EC-6847-47E6-8AF1-69FC213AB122}" dt="2020-11-16T09:41:05.795" v="6"/>
        <pc:sldMkLst>
          <pc:docMk/>
          <pc:sldMk cId="0" sldId="325"/>
        </pc:sldMkLst>
      </pc:sldChg>
      <pc:sldChg chg="add del">
        <pc:chgData name="Friedrich Folkmann" userId="S::f.folkmann@gso.schule.koeln::39cc6b12-5556-49db-b7c8-6bbd596d5f0e" providerId="AD" clId="Web-{D96C82EC-6847-47E6-8AF1-69FC213AB122}" dt="2020-11-16T09:41:05.889" v="7"/>
        <pc:sldMkLst>
          <pc:docMk/>
          <pc:sldMk cId="0" sldId="326"/>
        </pc:sldMkLst>
      </pc:sldChg>
      <pc:sldChg chg="add del">
        <pc:chgData name="Friedrich Folkmann" userId="S::f.folkmann@gso.schule.koeln::39cc6b12-5556-49db-b7c8-6bbd596d5f0e" providerId="AD" clId="Web-{D96C82EC-6847-47E6-8AF1-69FC213AB122}" dt="2020-11-16T09:41:06.045" v="8"/>
        <pc:sldMkLst>
          <pc:docMk/>
          <pc:sldMk cId="0" sldId="327"/>
        </pc:sldMkLst>
      </pc:sldChg>
      <pc:sldChg chg="add del">
        <pc:chgData name="Friedrich Folkmann" userId="S::f.folkmann@gso.schule.koeln::39cc6b12-5556-49db-b7c8-6bbd596d5f0e" providerId="AD" clId="Web-{D96C82EC-6847-47E6-8AF1-69FC213AB122}" dt="2020-11-16T09:41:06.170" v="9"/>
        <pc:sldMkLst>
          <pc:docMk/>
          <pc:sldMk cId="0" sldId="328"/>
        </pc:sldMkLst>
      </pc:sldChg>
    </pc:docChg>
  </pc:docChgLst>
  <pc:docChgLst>
    <pc:chgData name="Florian Larue-Kirschke" userId="43a3ffcc-4459-48da-9b7f-71a2cf7ccc88" providerId="ADAL" clId="{688C186D-C2F9-4FC4-96BE-C44144C7D35A}"/>
    <pc:docChg chg="custSel addSld delSld modSld">
      <pc:chgData name="Florian Larue-Kirschke" userId="43a3ffcc-4459-48da-9b7f-71a2cf7ccc88" providerId="ADAL" clId="{688C186D-C2F9-4FC4-96BE-C44144C7D35A}" dt="2021-10-25T07:37:37.009" v="32" actId="729"/>
      <pc:docMkLst>
        <pc:docMk/>
      </pc:docMkLst>
      <pc:sldChg chg="modSp mod delCm modCm">
        <pc:chgData name="Florian Larue-Kirschke" userId="43a3ffcc-4459-48da-9b7f-71a2cf7ccc88" providerId="ADAL" clId="{688C186D-C2F9-4FC4-96BE-C44144C7D35A}" dt="2021-10-25T07:37:22.406" v="29" actId="207"/>
        <pc:sldMkLst>
          <pc:docMk/>
          <pc:sldMk cId="936025827" sldId="316"/>
        </pc:sldMkLst>
        <pc:spChg chg="mod">
          <ac:chgData name="Florian Larue-Kirschke" userId="43a3ffcc-4459-48da-9b7f-71a2cf7ccc88" providerId="ADAL" clId="{688C186D-C2F9-4FC4-96BE-C44144C7D35A}" dt="2021-10-25T07:37:22.406" v="29" actId="207"/>
          <ac:spMkLst>
            <pc:docMk/>
            <pc:sldMk cId="936025827" sldId="316"/>
            <ac:spMk id="6" creationId="{E17181B0-CE5F-4EB8-8912-3630061CBCA8}"/>
          </ac:spMkLst>
        </pc:spChg>
      </pc:sldChg>
      <pc:sldChg chg="addSp delSp mod">
        <pc:chgData name="Florian Larue-Kirschke" userId="43a3ffcc-4459-48da-9b7f-71a2cf7ccc88" providerId="ADAL" clId="{688C186D-C2F9-4FC4-96BE-C44144C7D35A}" dt="2021-10-24T08:55:24.918" v="1" actId="22"/>
        <pc:sldMkLst>
          <pc:docMk/>
          <pc:sldMk cId="3569476833" sldId="331"/>
        </pc:sldMkLst>
        <pc:picChg chg="del">
          <ac:chgData name="Florian Larue-Kirschke" userId="43a3ffcc-4459-48da-9b7f-71a2cf7ccc88" providerId="ADAL" clId="{688C186D-C2F9-4FC4-96BE-C44144C7D35A}" dt="2021-10-24T08:55:24.488" v="0" actId="478"/>
          <ac:picMkLst>
            <pc:docMk/>
            <pc:sldMk cId="3569476833" sldId="331"/>
            <ac:picMk id="6" creationId="{D032D424-52AC-4288-9972-62A54E565D11}"/>
          </ac:picMkLst>
        </pc:picChg>
        <pc:picChg chg="add">
          <ac:chgData name="Florian Larue-Kirschke" userId="43a3ffcc-4459-48da-9b7f-71a2cf7ccc88" providerId="ADAL" clId="{688C186D-C2F9-4FC4-96BE-C44144C7D35A}" dt="2021-10-24T08:55:24.918" v="1" actId="22"/>
          <ac:picMkLst>
            <pc:docMk/>
            <pc:sldMk cId="3569476833" sldId="331"/>
            <ac:picMk id="8" creationId="{D14848FB-6B00-470C-8799-AAEEBC0DABC5}"/>
          </ac:picMkLst>
        </pc:picChg>
      </pc:sldChg>
      <pc:sldChg chg="del">
        <pc:chgData name="Florian Larue-Kirschke" userId="43a3ffcc-4459-48da-9b7f-71a2cf7ccc88" providerId="ADAL" clId="{688C186D-C2F9-4FC4-96BE-C44144C7D35A}" dt="2021-10-25T07:37:32.828" v="31" actId="47"/>
        <pc:sldMkLst>
          <pc:docMk/>
          <pc:sldMk cId="2239901954" sldId="333"/>
        </pc:sldMkLst>
      </pc:sldChg>
      <pc:sldChg chg="add mod modShow">
        <pc:chgData name="Florian Larue-Kirschke" userId="43a3ffcc-4459-48da-9b7f-71a2cf7ccc88" providerId="ADAL" clId="{688C186D-C2F9-4FC4-96BE-C44144C7D35A}" dt="2021-10-25T07:37:37.009" v="32" actId="729"/>
        <pc:sldMkLst>
          <pc:docMk/>
          <pc:sldMk cId="1720948747" sldId="339"/>
        </pc:sldMkLst>
      </pc:sldChg>
    </pc:docChg>
  </pc:docChgLst>
  <pc:docChgLst>
    <pc:chgData name="Anja Neitzel" userId="S::a.neitzel@gso.schule.koeln::cc24d056-c168-4256-abd0-0ade51436813" providerId="AD" clId="Web-{D2D993BC-76DA-4BF4-B2A3-DAB5A87E3604}"/>
    <pc:docChg chg="modSld">
      <pc:chgData name="Anja Neitzel" userId="S::a.neitzel@gso.schule.koeln::cc24d056-c168-4256-abd0-0ade51436813" providerId="AD" clId="Web-{D2D993BC-76DA-4BF4-B2A3-DAB5A87E3604}" dt="2021-10-25T07:29:09.783" v="101" actId="20577"/>
      <pc:docMkLst>
        <pc:docMk/>
      </pc:docMkLst>
      <pc:sldChg chg="modSp addCm modCm">
        <pc:chgData name="Anja Neitzel" userId="S::a.neitzel@gso.schule.koeln::cc24d056-c168-4256-abd0-0ade51436813" providerId="AD" clId="Web-{D2D993BC-76DA-4BF4-B2A3-DAB5A87E3604}" dt="2021-10-25T07:29:09.783" v="101" actId="20577"/>
        <pc:sldMkLst>
          <pc:docMk/>
          <pc:sldMk cId="936025827" sldId="316"/>
        </pc:sldMkLst>
        <pc:spChg chg="mod">
          <ac:chgData name="Anja Neitzel" userId="S::a.neitzel@gso.schule.koeln::cc24d056-c168-4256-abd0-0ade51436813" providerId="AD" clId="Web-{D2D993BC-76DA-4BF4-B2A3-DAB5A87E3604}" dt="2021-10-25T07:29:09.783" v="101" actId="20577"/>
          <ac:spMkLst>
            <pc:docMk/>
            <pc:sldMk cId="936025827" sldId="316"/>
            <ac:spMk id="6" creationId="{E17181B0-CE5F-4EB8-8912-3630061CBCA8}"/>
          </ac:spMkLst>
        </pc:spChg>
      </pc:sldChg>
    </pc:docChg>
  </pc:docChgLst>
  <pc:docChgLst>
    <pc:chgData name="Anja Neitzel" userId="S::a.neitzel@gso.schule.koeln::cc24d056-c168-4256-abd0-0ade51436813" providerId="AD" clId="Web-{99703ECA-3AA4-4724-869F-F04C4F073EDD}"/>
    <pc:docChg chg="">
      <pc:chgData name="Anja Neitzel" userId="S::a.neitzel@gso.schule.koeln::cc24d056-c168-4256-abd0-0ade51436813" providerId="AD" clId="Web-{99703ECA-3AA4-4724-869F-F04C4F073EDD}" dt="2021-10-25T06:52:29.164" v="4"/>
      <pc:docMkLst>
        <pc:docMk/>
      </pc:docMkLst>
      <pc:sldChg chg="addCm delCm modCm">
        <pc:chgData name="Anja Neitzel" userId="S::a.neitzel@gso.schule.koeln::cc24d056-c168-4256-abd0-0ade51436813" providerId="AD" clId="Web-{99703ECA-3AA4-4724-869F-F04C4F073EDD}" dt="2021-10-25T06:49:43.506" v="2"/>
        <pc:sldMkLst>
          <pc:docMk/>
          <pc:sldMk cId="1455551277" sldId="301"/>
        </pc:sldMkLst>
      </pc:sldChg>
      <pc:sldChg chg="addCm modCm">
        <pc:chgData name="Anja Neitzel" userId="S::a.neitzel@gso.schule.koeln::cc24d056-c168-4256-abd0-0ade51436813" providerId="AD" clId="Web-{99703ECA-3AA4-4724-869F-F04C4F073EDD}" dt="2021-10-25T06:52:29.164" v="4"/>
        <pc:sldMkLst>
          <pc:docMk/>
          <pc:sldMk cId="936025827" sldId="316"/>
        </pc:sldMkLst>
      </pc:sldChg>
    </pc:docChg>
  </pc:docChgLst>
</pc:chgInfo>
</file>

<file path=ppt/comments/modernComment_14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1BD01E-3D72-47C6-ACB1-CCF0D6419316}" authorId="{A07A2AC3-3F59-8EAA-0332-94E814A34723}" created="2021-10-26T08:00:10.469">
    <pc:sldMkLst xmlns:pc="http://schemas.microsoft.com/office/powerpoint/2013/main/command">
      <pc:docMk/>
      <pc:sldMk cId="0" sldId="329"/>
    </pc:sldMkLst>
    <p188:txBody>
      <a:bodyPr/>
      <a:lstStyle/>
      <a:p>
        <a:r>
          <a:rPr lang="de-DE"/>
          <a:t>Ich habe die Folie auch geändert, da wir nicht mehr obligatorisch 10 Punkte mehr vergeben, sondern als PDCA Bonus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549C-CDCC-4867-9E3F-1B916FDFC16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55558-CD09-46A6-A188-BBB14E598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986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62A18-B947-42C2-8E4F-139F79D90D52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9B81B-6CAE-417E-8880-286182A42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9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CustomShape 1"/>
          <p:cNvSpPr/>
          <p:nvPr/>
        </p:nvSpPr>
        <p:spPr>
          <a:xfrm>
            <a:off x="3805200" y="9283680"/>
            <a:ext cx="287496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37DAB647-EF46-44BB-AA87-AC3743F21F20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83" name="CustomShape 2"/>
          <p:cNvSpPr/>
          <p:nvPr/>
        </p:nvSpPr>
        <p:spPr>
          <a:xfrm>
            <a:off x="3805200" y="9283680"/>
            <a:ext cx="2886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0DFC29FC-E67E-4C58-8DD5-75D32590AF93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84" name="CustomShape 3"/>
          <p:cNvSpPr/>
          <p:nvPr/>
        </p:nvSpPr>
        <p:spPr>
          <a:xfrm>
            <a:off x="3805200" y="9283680"/>
            <a:ext cx="290376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E206A6F6-AED7-4FE9-8796-7039A6E24DEF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85" name="CustomShape 4"/>
          <p:cNvSpPr/>
          <p:nvPr/>
        </p:nvSpPr>
        <p:spPr>
          <a:xfrm>
            <a:off x="984240" y="743040"/>
            <a:ext cx="4753080" cy="366264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6" name="CustomShape 5"/>
          <p:cNvSpPr/>
          <p:nvPr/>
        </p:nvSpPr>
        <p:spPr>
          <a:xfrm>
            <a:off x="671400" y="4641840"/>
            <a:ext cx="5367600" cy="438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85704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CustomShape 1"/>
          <p:cNvSpPr/>
          <p:nvPr/>
        </p:nvSpPr>
        <p:spPr>
          <a:xfrm>
            <a:off x="3805200" y="9283680"/>
            <a:ext cx="287496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76A94747-098E-4C9B-82C7-63AA8369CE42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823" name="CustomShape 2"/>
          <p:cNvSpPr/>
          <p:nvPr/>
        </p:nvSpPr>
        <p:spPr>
          <a:xfrm>
            <a:off x="3805200" y="9283680"/>
            <a:ext cx="2886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A7DF069A-F9DB-42FE-BDC6-22F6A323BB92}" type="slidenum">
              <a:rPr lang="de-DE" sz="1800" b="0" strike="noStrike" spc="-1">
                <a:solidFill>
                  <a:srgbClr val="FFFFFF"/>
                </a:solidFill>
                <a:latin typeface="Arial"/>
                <a:ea typeface="+mn-ea"/>
              </a:rPr>
              <a:t>26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824" name="CustomShape 3"/>
          <p:cNvSpPr/>
          <p:nvPr/>
        </p:nvSpPr>
        <p:spPr>
          <a:xfrm>
            <a:off x="3805200" y="9283680"/>
            <a:ext cx="290376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BBD95C3E-008A-4AE6-953C-B8743767DCD1}" type="slidenum">
              <a:rPr lang="de-DE" sz="1800" b="0" strike="noStrike" spc="-1">
                <a:solidFill>
                  <a:srgbClr val="FFFFFF"/>
                </a:solidFill>
                <a:latin typeface="Arial"/>
                <a:ea typeface="+mn-ea"/>
              </a:rPr>
              <a:t>26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825" name="CustomShape 4"/>
          <p:cNvSpPr/>
          <p:nvPr/>
        </p:nvSpPr>
        <p:spPr>
          <a:xfrm>
            <a:off x="984240" y="743040"/>
            <a:ext cx="4753080" cy="366264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6" name="CustomShape 5"/>
          <p:cNvSpPr/>
          <p:nvPr/>
        </p:nvSpPr>
        <p:spPr>
          <a:xfrm>
            <a:off x="671400" y="4641840"/>
            <a:ext cx="5367600" cy="438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CustomShape 1"/>
          <p:cNvSpPr/>
          <p:nvPr/>
        </p:nvSpPr>
        <p:spPr>
          <a:xfrm>
            <a:off x="3805200" y="9283680"/>
            <a:ext cx="287496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F38FC582-339F-4FE4-8529-4C90F44FA1DD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3805200" y="9283680"/>
            <a:ext cx="2886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B710DEE7-20FA-43AB-BA2E-C6C80B9CD616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3805200" y="9283680"/>
            <a:ext cx="290376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4A0C8A67-72A8-4279-8234-15E26CFBC84A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984240" y="743040"/>
            <a:ext cx="4753080" cy="366264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1" name="CustomShape 5"/>
          <p:cNvSpPr/>
          <p:nvPr/>
        </p:nvSpPr>
        <p:spPr>
          <a:xfrm>
            <a:off x="671400" y="4641840"/>
            <a:ext cx="5367600" cy="438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ustomShape 1"/>
          <p:cNvSpPr/>
          <p:nvPr/>
        </p:nvSpPr>
        <p:spPr>
          <a:xfrm>
            <a:off x="3805200" y="9283680"/>
            <a:ext cx="287496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B23F1A9D-ADE6-488E-8949-9467DB14E929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818" name="CustomShape 2"/>
          <p:cNvSpPr/>
          <p:nvPr/>
        </p:nvSpPr>
        <p:spPr>
          <a:xfrm>
            <a:off x="3805200" y="9283680"/>
            <a:ext cx="2886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C129D127-5375-48F3-8021-E6D6CC6B3781}" type="slidenum">
              <a:rPr lang="de-DE" sz="1800" b="0" strike="noStrike" spc="-1">
                <a:solidFill>
                  <a:srgbClr val="FFFFFF"/>
                </a:solidFill>
                <a:latin typeface="Arial"/>
                <a:ea typeface="+mn-ea"/>
              </a:rPr>
              <a:t>29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819" name="CustomShape 3"/>
          <p:cNvSpPr/>
          <p:nvPr/>
        </p:nvSpPr>
        <p:spPr>
          <a:xfrm>
            <a:off x="3805200" y="9283680"/>
            <a:ext cx="290376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372E3F1E-EF53-4BF1-BE02-5AE1D019E519}" type="slidenum">
              <a:rPr lang="de-DE" sz="1800" b="0" strike="noStrike" spc="-1">
                <a:solidFill>
                  <a:srgbClr val="FFFFFF"/>
                </a:solidFill>
                <a:latin typeface="Arial"/>
                <a:ea typeface="+mn-ea"/>
              </a:rPr>
              <a:t>29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820" name="CustomShape 4"/>
          <p:cNvSpPr/>
          <p:nvPr/>
        </p:nvSpPr>
        <p:spPr>
          <a:xfrm>
            <a:off x="984240" y="743040"/>
            <a:ext cx="4753080" cy="366264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CustomShape 5"/>
          <p:cNvSpPr/>
          <p:nvPr/>
        </p:nvSpPr>
        <p:spPr>
          <a:xfrm>
            <a:off x="671400" y="4641840"/>
            <a:ext cx="5367600" cy="438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CustomShape 1"/>
          <p:cNvSpPr/>
          <p:nvPr/>
        </p:nvSpPr>
        <p:spPr>
          <a:xfrm>
            <a:off x="3805200" y="9283680"/>
            <a:ext cx="287496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DA1280B4-150A-4E21-9806-0C9EBEDA515E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838" name="CustomShape 2"/>
          <p:cNvSpPr/>
          <p:nvPr/>
        </p:nvSpPr>
        <p:spPr>
          <a:xfrm>
            <a:off x="3805200" y="9283680"/>
            <a:ext cx="2886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5394DA10-C67D-4441-B29D-F1E1149649E5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83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22338" y="742950"/>
            <a:ext cx="4862512" cy="3646488"/>
          </a:xfrm>
          <a:prstGeom prst="rect">
            <a:avLst/>
          </a:prstGeom>
        </p:spPr>
      </p:sp>
      <p:sp>
        <p:nvSpPr>
          <p:cNvPr id="840" name="CustomShape 4"/>
          <p:cNvSpPr/>
          <p:nvPr/>
        </p:nvSpPr>
        <p:spPr>
          <a:xfrm>
            <a:off x="671400" y="4641840"/>
            <a:ext cx="5364360" cy="43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CustomShape 1"/>
          <p:cNvSpPr/>
          <p:nvPr/>
        </p:nvSpPr>
        <p:spPr>
          <a:xfrm>
            <a:off x="3805200" y="9283680"/>
            <a:ext cx="287496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410F0468-50E2-4F0D-B0F8-7A1FB5E6898B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35" name="CustomShape 2"/>
          <p:cNvSpPr/>
          <p:nvPr/>
        </p:nvSpPr>
        <p:spPr>
          <a:xfrm>
            <a:off x="3805200" y="9283680"/>
            <a:ext cx="2886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0A1101DB-F5C5-4930-8226-B4AF84B724B9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36" name="CustomShape 3"/>
          <p:cNvSpPr/>
          <p:nvPr/>
        </p:nvSpPr>
        <p:spPr>
          <a:xfrm>
            <a:off x="3805200" y="9283680"/>
            <a:ext cx="290376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BD1DF1B8-7134-4096-9227-002817421D98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37" name="CustomShape 4"/>
          <p:cNvSpPr/>
          <p:nvPr/>
        </p:nvSpPr>
        <p:spPr>
          <a:xfrm>
            <a:off x="933480" y="733320"/>
            <a:ext cx="4854600" cy="36640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CustomShape 5"/>
          <p:cNvSpPr/>
          <p:nvPr/>
        </p:nvSpPr>
        <p:spPr>
          <a:xfrm>
            <a:off x="671400" y="4641840"/>
            <a:ext cx="5367600" cy="438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336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CustomShape 1"/>
          <p:cNvSpPr/>
          <p:nvPr/>
        </p:nvSpPr>
        <p:spPr>
          <a:xfrm>
            <a:off x="3805200" y="9283680"/>
            <a:ext cx="287496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59BDEB83-46BC-430D-96CE-015AC212FD11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40" name="CustomShape 2"/>
          <p:cNvSpPr/>
          <p:nvPr/>
        </p:nvSpPr>
        <p:spPr>
          <a:xfrm>
            <a:off x="3805200" y="9283680"/>
            <a:ext cx="2886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4C1C6652-DDE1-41BD-AACA-CA1881EA0903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4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23925" y="742950"/>
            <a:ext cx="4849813" cy="3636963"/>
          </a:xfrm>
          <a:prstGeom prst="rect">
            <a:avLst/>
          </a:prstGeom>
        </p:spPr>
      </p:sp>
      <p:sp>
        <p:nvSpPr>
          <p:cNvPr id="742" name="CustomShape 4"/>
          <p:cNvSpPr/>
          <p:nvPr/>
        </p:nvSpPr>
        <p:spPr>
          <a:xfrm>
            <a:off x="671400" y="4641840"/>
            <a:ext cx="5354640" cy="437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321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3805200" y="9283680"/>
            <a:ext cx="287496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53AEC28B-DE1D-4340-84A9-8AD703D30558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49" name="CustomShape 2"/>
          <p:cNvSpPr/>
          <p:nvPr/>
        </p:nvSpPr>
        <p:spPr>
          <a:xfrm>
            <a:off x="3805200" y="9283680"/>
            <a:ext cx="2886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0671AAE1-5403-4369-BEDC-1937DC7B535D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3805200" y="9283680"/>
            <a:ext cx="290376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98446C1A-DF9C-49F4-A4AE-6888CD1A7F65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51" name="CustomShape 4"/>
          <p:cNvSpPr/>
          <p:nvPr/>
        </p:nvSpPr>
        <p:spPr>
          <a:xfrm>
            <a:off x="933480" y="733320"/>
            <a:ext cx="4854600" cy="36640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5"/>
          <p:cNvSpPr/>
          <p:nvPr/>
        </p:nvSpPr>
        <p:spPr>
          <a:xfrm>
            <a:off x="671400" y="4641840"/>
            <a:ext cx="5367600" cy="438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3805200" y="9283680"/>
            <a:ext cx="287496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FAEA6B86-62FC-4063-A97F-36E52406E7D3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64" name="CustomShape 2"/>
          <p:cNvSpPr/>
          <p:nvPr/>
        </p:nvSpPr>
        <p:spPr>
          <a:xfrm>
            <a:off x="3805200" y="9283680"/>
            <a:ext cx="2886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C4BA6355-BA3E-4657-9E35-CDBA90603923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65" name="CustomShape 3"/>
          <p:cNvSpPr/>
          <p:nvPr/>
        </p:nvSpPr>
        <p:spPr>
          <a:xfrm>
            <a:off x="3805200" y="9283680"/>
            <a:ext cx="290376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70493B21-B872-4C46-BED2-6028D43A8F65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66" name="CustomShape 4"/>
          <p:cNvSpPr/>
          <p:nvPr/>
        </p:nvSpPr>
        <p:spPr>
          <a:xfrm>
            <a:off x="933480" y="733320"/>
            <a:ext cx="4854600" cy="36640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7" name="CustomShape 5"/>
          <p:cNvSpPr/>
          <p:nvPr/>
        </p:nvSpPr>
        <p:spPr>
          <a:xfrm>
            <a:off x="671400" y="4641840"/>
            <a:ext cx="5367600" cy="438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ustomShape 1"/>
          <p:cNvSpPr/>
          <p:nvPr/>
        </p:nvSpPr>
        <p:spPr>
          <a:xfrm>
            <a:off x="3805200" y="9283680"/>
            <a:ext cx="287496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D3E8C0C2-4BE1-444D-B515-9DBB0565B4B4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69" name="CustomShape 2"/>
          <p:cNvSpPr/>
          <p:nvPr/>
        </p:nvSpPr>
        <p:spPr>
          <a:xfrm>
            <a:off x="3805200" y="9283680"/>
            <a:ext cx="2886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492B65E6-FF2E-4D1E-B7E5-C68702A00959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70" name="CustomShape 3"/>
          <p:cNvSpPr/>
          <p:nvPr/>
        </p:nvSpPr>
        <p:spPr>
          <a:xfrm>
            <a:off x="3805200" y="9283680"/>
            <a:ext cx="290376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297307DF-AD8C-453A-AC69-617347A8301D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71" name="CustomShape 4"/>
          <p:cNvSpPr/>
          <p:nvPr/>
        </p:nvSpPr>
        <p:spPr>
          <a:xfrm>
            <a:off x="933480" y="733320"/>
            <a:ext cx="4854600" cy="36640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2" name="CustomShape 5"/>
          <p:cNvSpPr/>
          <p:nvPr/>
        </p:nvSpPr>
        <p:spPr>
          <a:xfrm>
            <a:off x="671400" y="4641840"/>
            <a:ext cx="5367600" cy="438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CustomShape 1"/>
          <p:cNvSpPr/>
          <p:nvPr/>
        </p:nvSpPr>
        <p:spPr>
          <a:xfrm>
            <a:off x="3805200" y="9283680"/>
            <a:ext cx="287496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5C794615-3A7C-40CC-B7FC-ADD3A4C528C3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78" name="CustomShape 2"/>
          <p:cNvSpPr/>
          <p:nvPr/>
        </p:nvSpPr>
        <p:spPr>
          <a:xfrm>
            <a:off x="3805200" y="9283680"/>
            <a:ext cx="2886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9A3C8412-C781-455F-99A3-A539D0E192A6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79" name="CustomShape 3"/>
          <p:cNvSpPr/>
          <p:nvPr/>
        </p:nvSpPr>
        <p:spPr>
          <a:xfrm>
            <a:off x="3805200" y="9283680"/>
            <a:ext cx="290376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69C4BFB1-FE7A-42CE-9D43-F2937D3AC0C4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80" name="CustomShape 4"/>
          <p:cNvSpPr/>
          <p:nvPr/>
        </p:nvSpPr>
        <p:spPr>
          <a:xfrm>
            <a:off x="984240" y="743040"/>
            <a:ext cx="4753080" cy="366264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1" name="CustomShape 5"/>
          <p:cNvSpPr/>
          <p:nvPr/>
        </p:nvSpPr>
        <p:spPr>
          <a:xfrm>
            <a:off x="671400" y="4641840"/>
            <a:ext cx="5367600" cy="438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3805200" y="9283680"/>
            <a:ext cx="287496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660B8BF6-E085-4353-895B-CF5307636A7D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93" name="CustomShape 2"/>
          <p:cNvSpPr/>
          <p:nvPr/>
        </p:nvSpPr>
        <p:spPr>
          <a:xfrm>
            <a:off x="3805200" y="9283680"/>
            <a:ext cx="2886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C68C46FC-2A08-407C-BC42-2100062E42B2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3805200" y="9283680"/>
            <a:ext cx="290376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7B3B1DEB-B611-497F-93AB-F5FAEEC2812F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984240" y="743040"/>
            <a:ext cx="4753080" cy="366264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6" name="CustomShape 5"/>
          <p:cNvSpPr/>
          <p:nvPr/>
        </p:nvSpPr>
        <p:spPr>
          <a:xfrm>
            <a:off x="671400" y="4641840"/>
            <a:ext cx="5367600" cy="438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CustomShape 1"/>
          <p:cNvSpPr/>
          <p:nvPr/>
        </p:nvSpPr>
        <p:spPr>
          <a:xfrm>
            <a:off x="3805200" y="9283680"/>
            <a:ext cx="287496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3ECCBC12-D5BE-432A-A34B-97E69D67880C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813" name="CustomShape 2"/>
          <p:cNvSpPr/>
          <p:nvPr/>
        </p:nvSpPr>
        <p:spPr>
          <a:xfrm>
            <a:off x="3805200" y="9283680"/>
            <a:ext cx="2886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DFC155AD-71EF-43EE-B794-66164B891794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814" name="CustomShape 3"/>
          <p:cNvSpPr/>
          <p:nvPr/>
        </p:nvSpPr>
        <p:spPr>
          <a:xfrm>
            <a:off x="3805200" y="9283680"/>
            <a:ext cx="290376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</a:pPr>
            <a:fld id="{8A13B3A4-2486-4D32-BDCC-7F7429B64E9A}" type="slidenum">
              <a:rPr lang="en-GB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815" name="CustomShape 4"/>
          <p:cNvSpPr/>
          <p:nvPr/>
        </p:nvSpPr>
        <p:spPr>
          <a:xfrm>
            <a:off x="984240" y="743040"/>
            <a:ext cx="4753080" cy="366264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6" name="CustomShape 5"/>
          <p:cNvSpPr/>
          <p:nvPr/>
        </p:nvSpPr>
        <p:spPr>
          <a:xfrm>
            <a:off x="671400" y="4641840"/>
            <a:ext cx="5367600" cy="438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12AAAFF-D1CC-4256-948F-CB44E8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8229600" cy="61560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FC4A7A6-309F-413C-99DA-BD74A01B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IT OSP 2020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C175F836-FDC8-42A8-B7CA-8D602630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it@gso.schule.koeln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3FB48EE-D5D3-4988-B8F9-8F159ADF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D8FC-99E3-4B7A-8EAC-E67AAEA3A8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28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14AD-6F13-4E82-BB8E-15E5A29C22D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/>
              <a:t>IT OSP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9D57A-AB12-425B-AA38-87C02D88EB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it@gso.schule.koeln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7E711-B940-47EB-8F5D-EFF6F89A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66D8FC-99E3-4B7A-8EAC-E67AAEA3A88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604E0BE-11A6-4688-9F87-539606AC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6681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96F953-3F1C-456C-8ED6-A16BBB05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IT OSP 2020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C9F989-B5A5-4EEC-832D-14FF7E1F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it@gso.schule.koeln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32A039-709E-480A-A3F8-D1B9BD59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D8FC-99E3-4B7A-8EAC-E67AAEA3A8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2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18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9090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991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98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gso\GSO-Logo und Brief\GSO-Logo-space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8730"/>
            <a:ext cx="1622436" cy="56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 flipV="1">
            <a:off x="9036496" y="0"/>
            <a:ext cx="0" cy="6858000"/>
          </a:xfrm>
          <a:prstGeom prst="line">
            <a:avLst/>
          </a:prstGeom>
          <a:ln w="28575">
            <a:solidFill>
              <a:srgbClr val="24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CE3056D3-BE86-417D-95E6-B39533B2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7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218DBE1-9542-4C97-A203-6C7AF7C0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19060"/>
            <a:ext cx="7886700" cy="495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A2A2550-3A2E-4A6D-A0F7-FE679D30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IT OSP 2020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02FE10D-0847-43D1-AB19-D9BE82B22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it@gso.schule.koeln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5B9F7D6-77DA-4133-B8EB-8AAD26623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D8FC-99E3-4B7A-8EAC-E67AAEA3A8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6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hk-koeln.de/suche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9_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1C9BF-4C84-4F0F-B8F9-FB5F32BF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IT OSP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249F9-50C5-4393-A9B4-E7196A8F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it@gso.schule.koeln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373A4-6014-4648-9C30-9C23F957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D8FC-99E3-4B7A-8EAC-E67AAEA3A88D}" type="slidenum">
              <a:rPr lang="de-DE" smtClean="0"/>
              <a:t>1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5D21B07-24C3-4D05-B9D3-B07851437AE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3000"/>
              </a:lnSpc>
            </a:pPr>
            <a:r>
              <a:rPr lang="en-GB" altLang="de-DE" sz="5400" dirty="0" err="1">
                <a:solidFill>
                  <a:srgbClr val="C00000"/>
                </a:solidFill>
              </a:rPr>
              <a:t>Oberstufenprojekt</a:t>
            </a:r>
            <a:r>
              <a:rPr lang="en-GB" altLang="de-DE" sz="5400" dirty="0">
                <a:solidFill>
                  <a:srgbClr val="C00000"/>
                </a:solidFill>
              </a:rPr>
              <a:t> 2021</a:t>
            </a:r>
            <a:br>
              <a:rPr lang="en-GB" altLang="de-DE" sz="5400" dirty="0">
                <a:solidFill>
                  <a:srgbClr val="C00000"/>
                </a:solidFill>
              </a:rPr>
            </a:br>
            <a:r>
              <a:rPr lang="en-GB" altLang="de-DE" sz="5400" dirty="0" err="1">
                <a:solidFill>
                  <a:srgbClr val="C00000"/>
                </a:solidFill>
              </a:rPr>
              <a:t>wöchentliche</a:t>
            </a:r>
            <a:r>
              <a:rPr lang="en-GB" altLang="de-DE" sz="5400" dirty="0">
                <a:solidFill>
                  <a:srgbClr val="C00000"/>
                </a:solidFill>
              </a:rPr>
              <a:t> Klassen</a:t>
            </a:r>
          </a:p>
          <a:p>
            <a:pPr>
              <a:lnSpc>
                <a:spcPct val="93000"/>
              </a:lnSpc>
            </a:pPr>
            <a:r>
              <a:rPr lang="en-GB" altLang="de-DE" sz="5400" dirty="0">
                <a:solidFill>
                  <a:srgbClr val="C00000"/>
                </a:solidFill>
              </a:rPr>
              <a:t>FIA9x</a:t>
            </a:r>
            <a:endParaRPr lang="de-DE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84A9E5D-15A1-4017-A6CD-50BCB879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Blindes Drauflosarbeiten nicht gefragt 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5ED05-13F2-4F01-BD5B-55D03D29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IT OSP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E7E39C-B36E-4804-907F-60A1812E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it@gso.schule.koeln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37FD3-036E-4575-B081-0097C0A2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D8FC-99E3-4B7A-8EAC-E67AAEA3A88D}" type="slidenum">
              <a:rPr lang="de-DE" smtClean="0"/>
              <a:t>10</a:t>
            </a:fld>
            <a:endParaRPr lang="de-DE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8C97C65-0B93-49CA-8997-DC4AB4CA9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" y="1115541"/>
            <a:ext cx="8912978" cy="526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27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535300-030E-4470-AAB1-8C57D3935FC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IT OSP 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050D9C-A473-4B7A-8607-9CDE42C030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it@gso.schule.koeln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A6F52F-EF59-4BBD-A571-ACAD447FA3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66D8FC-99E3-4B7A-8EAC-E67AAEA3A88D}" type="slidenum">
              <a:rPr lang="de-DE" smtClean="0"/>
              <a:t>11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DE22D04-1EEE-4129-8BA7-9421ECF2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D49E447-2380-454A-8BF7-3CE6E542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612"/>
            <a:ext cx="9144000" cy="63387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86F7DFB-D2C7-472D-8EED-C0787F929CC6}"/>
              </a:ext>
            </a:extLst>
          </p:cNvPr>
          <p:cNvSpPr txBox="1"/>
          <p:nvPr/>
        </p:nvSpPr>
        <p:spPr>
          <a:xfrm rot="19833011">
            <a:off x="985417" y="2753604"/>
            <a:ext cx="728521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Bekannt aus WUG</a:t>
            </a:r>
          </a:p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Grundlage für Kundengespräch</a:t>
            </a:r>
          </a:p>
        </p:txBody>
      </p:sp>
    </p:spTree>
    <p:extLst>
      <p:ext uri="{BB962C8B-B14F-4D97-AF65-F5344CB8AC3E}">
        <p14:creationId xmlns:p14="http://schemas.microsoft.com/office/powerpoint/2010/main" val="399673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5E1FD-E986-460B-B35F-152B754B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IT OSP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A5B44-C31A-4B89-A74B-48A4A3F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it@gso.schule.koeln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F6E98C-A466-436A-BD6C-CC75A065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D8FC-99E3-4B7A-8EAC-E67AAEA3A88D}" type="slidenum">
              <a:rPr lang="de-DE" smtClean="0"/>
              <a:t>12</a:t>
            </a:fld>
            <a:endParaRPr lang="de-DE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F7E1AD4-2C91-4A9F-A466-33D4A073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3" y="1415148"/>
            <a:ext cx="1876425" cy="17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D6E7E49-81C8-4F14-A425-9BE30082B1D6}"/>
              </a:ext>
            </a:extLst>
          </p:cNvPr>
          <p:cNvSpPr txBox="1"/>
          <p:nvPr/>
        </p:nvSpPr>
        <p:spPr>
          <a:xfrm>
            <a:off x="363460" y="3125064"/>
            <a:ext cx="18002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Kunde &amp;</a:t>
            </a:r>
          </a:p>
          <a:p>
            <a:r>
              <a:rPr lang="de-DE" sz="2100" b="1" dirty="0"/>
              <a:t>Entwickler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2A5E233-70A4-489E-960E-7FCAC3624122}"/>
              </a:ext>
            </a:extLst>
          </p:cNvPr>
          <p:cNvSpPr txBox="1"/>
          <p:nvPr/>
        </p:nvSpPr>
        <p:spPr>
          <a:xfrm>
            <a:off x="251520" y="1397264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 Narrow" panose="020B0606020202030204" pitchFamily="34" charset="0"/>
              </a:rPr>
              <a:t>Problem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C58916-4EFF-496A-83A9-531BA5FA65EB}"/>
              </a:ext>
            </a:extLst>
          </p:cNvPr>
          <p:cNvSpPr txBox="1"/>
          <p:nvPr/>
        </p:nvSpPr>
        <p:spPr>
          <a:xfrm>
            <a:off x="1227556" y="1410459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 Narrow" panose="020B0606020202030204" pitchFamily="34" charset="0"/>
              </a:rPr>
              <a:t>Knowhow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40D22AE-9E4F-407E-B6BD-2B03ECC09923}"/>
              </a:ext>
            </a:extLst>
          </p:cNvPr>
          <p:cNvSpPr/>
          <p:nvPr/>
        </p:nvSpPr>
        <p:spPr>
          <a:xfrm>
            <a:off x="2411760" y="1401848"/>
            <a:ext cx="1440160" cy="24788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Kunden-problem</a:t>
            </a:r>
            <a:br>
              <a:rPr lang="de-DE" dirty="0"/>
            </a:br>
            <a:endParaRPr lang="de-DE" dirty="0"/>
          </a:p>
          <a:p>
            <a:pPr algn="ctr"/>
            <a:r>
              <a:rPr lang="de-DE" dirty="0"/>
              <a:t>Anforder-</a:t>
            </a:r>
            <a:r>
              <a:rPr lang="de-DE" dirty="0" err="1"/>
              <a:t>ungen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31F33F7-8486-421C-9A65-D3CD34FAC1AA}"/>
              </a:ext>
            </a:extLst>
          </p:cNvPr>
          <p:cNvSpPr/>
          <p:nvPr/>
        </p:nvSpPr>
        <p:spPr>
          <a:xfrm>
            <a:off x="4067944" y="1412776"/>
            <a:ext cx="1440160" cy="2478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100" dirty="0"/>
              <a:t>Lösungs-modell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SW</a:t>
            </a:r>
          </a:p>
          <a:p>
            <a:pPr algn="ctr"/>
            <a:r>
              <a:rPr lang="de-DE" dirty="0"/>
              <a:t>Architektur</a:t>
            </a:r>
          </a:p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9F0971-3B61-4CB8-B9EC-6AE4D649167D}"/>
              </a:ext>
            </a:extLst>
          </p:cNvPr>
          <p:cNvSpPr/>
          <p:nvPr/>
        </p:nvSpPr>
        <p:spPr>
          <a:xfrm>
            <a:off x="5796136" y="1412776"/>
            <a:ext cx="1440160" cy="24788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Zielsysteme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Service</a:t>
            </a:r>
          </a:p>
          <a:p>
            <a:pPr algn="ctr"/>
            <a:r>
              <a:rPr lang="de-DE" dirty="0"/>
              <a:t>Architektur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HW</a:t>
            </a:r>
            <a:br>
              <a:rPr lang="de-DE" dirty="0"/>
            </a:br>
            <a:r>
              <a:rPr lang="de-DE" dirty="0"/>
              <a:t>Architektur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51FAE2-DF74-420B-A570-C7F124082439}"/>
              </a:ext>
            </a:extLst>
          </p:cNvPr>
          <p:cNvSpPr/>
          <p:nvPr/>
        </p:nvSpPr>
        <p:spPr>
          <a:xfrm>
            <a:off x="7370048" y="1410459"/>
            <a:ext cx="1440160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100" b="1" dirty="0"/>
              <a:t>Erstellte</a:t>
            </a:r>
          </a:p>
          <a:p>
            <a:pPr algn="ctr"/>
            <a:r>
              <a:rPr lang="de-DE" sz="2100" b="1" dirty="0"/>
              <a:t>Software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E68ADB7-038F-469D-B428-C19C0859CC5A}"/>
              </a:ext>
            </a:extLst>
          </p:cNvPr>
          <p:cNvSpPr/>
          <p:nvPr/>
        </p:nvSpPr>
        <p:spPr>
          <a:xfrm>
            <a:off x="7370856" y="2492896"/>
            <a:ext cx="1440160" cy="6192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Frameworks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22A079-AA52-4EBE-8DFD-A5478CE9D405}"/>
              </a:ext>
            </a:extLst>
          </p:cNvPr>
          <p:cNvSpPr/>
          <p:nvPr/>
        </p:nvSpPr>
        <p:spPr>
          <a:xfrm>
            <a:off x="7375976" y="3272373"/>
            <a:ext cx="1440160" cy="6192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Bibliotheken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9A36659-4E21-4906-A48A-117285964A80}"/>
              </a:ext>
            </a:extLst>
          </p:cNvPr>
          <p:cNvSpPr/>
          <p:nvPr/>
        </p:nvSpPr>
        <p:spPr>
          <a:xfrm>
            <a:off x="5652120" y="1268760"/>
            <a:ext cx="3246288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links 23">
            <a:extLst>
              <a:ext uri="{FF2B5EF4-FFF2-40B4-BE49-F238E27FC236}">
                <a16:creationId xmlns:a16="http://schemas.microsoft.com/office/drawing/2014/main" id="{8F0D8A7F-3A8D-40BF-883D-468760C875AB}"/>
              </a:ext>
            </a:extLst>
          </p:cNvPr>
          <p:cNvSpPr/>
          <p:nvPr/>
        </p:nvSpPr>
        <p:spPr>
          <a:xfrm flipH="1">
            <a:off x="1714220" y="4005064"/>
            <a:ext cx="1447160" cy="590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Analyse</a:t>
            </a:r>
          </a:p>
        </p:txBody>
      </p:sp>
      <p:sp>
        <p:nvSpPr>
          <p:cNvPr id="19" name="Pfeil nach links 24">
            <a:extLst>
              <a:ext uri="{FF2B5EF4-FFF2-40B4-BE49-F238E27FC236}">
                <a16:creationId xmlns:a16="http://schemas.microsoft.com/office/drawing/2014/main" id="{FBE7EBAE-C88B-4E4F-8428-C6DCCCC4AF8F}"/>
              </a:ext>
            </a:extLst>
          </p:cNvPr>
          <p:cNvSpPr/>
          <p:nvPr/>
        </p:nvSpPr>
        <p:spPr>
          <a:xfrm flipH="1">
            <a:off x="3346570" y="3990712"/>
            <a:ext cx="1447160" cy="590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Gestalten</a:t>
            </a:r>
          </a:p>
        </p:txBody>
      </p:sp>
      <p:sp>
        <p:nvSpPr>
          <p:cNvPr id="20" name="Pfeil nach links 25">
            <a:extLst>
              <a:ext uri="{FF2B5EF4-FFF2-40B4-BE49-F238E27FC236}">
                <a16:creationId xmlns:a16="http://schemas.microsoft.com/office/drawing/2014/main" id="{EAEFAF2E-6F60-4E03-AAA7-E32A70B9AE42}"/>
              </a:ext>
            </a:extLst>
          </p:cNvPr>
          <p:cNvSpPr/>
          <p:nvPr/>
        </p:nvSpPr>
        <p:spPr>
          <a:xfrm flipH="1">
            <a:off x="4958080" y="4009933"/>
            <a:ext cx="1447160" cy="590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Überführen</a:t>
            </a:r>
          </a:p>
        </p:txBody>
      </p:sp>
      <p:sp>
        <p:nvSpPr>
          <p:cNvPr id="21" name="Pfeil nach links 26">
            <a:extLst>
              <a:ext uri="{FF2B5EF4-FFF2-40B4-BE49-F238E27FC236}">
                <a16:creationId xmlns:a16="http://schemas.microsoft.com/office/drawing/2014/main" id="{20649B3B-7DF3-44A0-BBB3-D0385D427877}"/>
              </a:ext>
            </a:extLst>
          </p:cNvPr>
          <p:cNvSpPr/>
          <p:nvPr/>
        </p:nvSpPr>
        <p:spPr>
          <a:xfrm flipH="1">
            <a:off x="6581224" y="3996393"/>
            <a:ext cx="1447160" cy="590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Ausrollen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EC0263C-78CC-40CE-B92A-D47F348E1473}"/>
              </a:ext>
            </a:extLst>
          </p:cNvPr>
          <p:cNvSpPr txBox="1"/>
          <p:nvPr/>
        </p:nvSpPr>
        <p:spPr>
          <a:xfrm>
            <a:off x="1529226" y="4725144"/>
            <a:ext cx="18906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</a:t>
            </a:r>
          </a:p>
          <a:p>
            <a:r>
              <a:rPr lang="de-DE" dirty="0"/>
              <a:t>  analysieren</a:t>
            </a:r>
            <a:br>
              <a:rPr lang="de-DE" dirty="0"/>
            </a:br>
            <a:r>
              <a:rPr lang="de-DE" dirty="0"/>
              <a:t>  verstehen</a:t>
            </a:r>
          </a:p>
          <a:p>
            <a:r>
              <a:rPr lang="de-DE" dirty="0"/>
              <a:t>  herunterbrechen</a:t>
            </a:r>
          </a:p>
          <a:p>
            <a:r>
              <a:rPr lang="de-DE" dirty="0"/>
              <a:t>  beschreiben</a:t>
            </a:r>
          </a:p>
          <a:p>
            <a:r>
              <a:rPr lang="de-DE" dirty="0"/>
              <a:t>  kommunizieren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F350400-CAE0-436D-BD89-B64FDCC6279E}"/>
              </a:ext>
            </a:extLst>
          </p:cNvPr>
          <p:cNvSpPr txBox="1"/>
          <p:nvPr/>
        </p:nvSpPr>
        <p:spPr>
          <a:xfrm>
            <a:off x="3275856" y="4725144"/>
            <a:ext cx="16671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Struktur für</a:t>
            </a:r>
            <a:br>
              <a:rPr lang="de-DE" dirty="0"/>
            </a:br>
            <a:r>
              <a:rPr lang="de-DE" dirty="0"/>
              <a:t>  Daten</a:t>
            </a:r>
          </a:p>
          <a:p>
            <a:r>
              <a:rPr lang="de-DE" dirty="0"/>
              <a:t>  Abläufe</a:t>
            </a:r>
          </a:p>
          <a:p>
            <a:r>
              <a:rPr lang="de-DE" dirty="0"/>
              <a:t>  Komponenten</a:t>
            </a:r>
          </a:p>
          <a:p>
            <a:r>
              <a:rPr lang="de-DE" dirty="0"/>
              <a:t>  Schnittstellen  </a:t>
            </a:r>
          </a:p>
          <a:p>
            <a:r>
              <a:rPr lang="de-DE" dirty="0"/>
              <a:t>  Interaktionen 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A2C4B97-68F9-4247-BE00-7D593CB006A5}"/>
              </a:ext>
            </a:extLst>
          </p:cNvPr>
          <p:cNvSpPr txBox="1"/>
          <p:nvPr/>
        </p:nvSpPr>
        <p:spPr>
          <a:xfrm>
            <a:off x="4997335" y="4724400"/>
            <a:ext cx="14601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Konfigurieren</a:t>
            </a:r>
          </a:p>
          <a:p>
            <a:r>
              <a:rPr lang="de-DE" dirty="0"/>
              <a:t>Codieren</a:t>
            </a:r>
          </a:p>
          <a:p>
            <a:r>
              <a:rPr lang="de-DE" dirty="0"/>
              <a:t>Generieren</a:t>
            </a:r>
          </a:p>
          <a:p>
            <a:r>
              <a:rPr lang="de-DE" dirty="0" err="1"/>
              <a:t>Compilieren</a:t>
            </a:r>
            <a:endParaRPr lang="de-DE" dirty="0"/>
          </a:p>
          <a:p>
            <a:r>
              <a:rPr lang="de-DE" dirty="0"/>
              <a:t>Integrieren</a:t>
            </a:r>
          </a:p>
          <a:p>
            <a:r>
              <a:rPr lang="de-DE" dirty="0"/>
              <a:t>Testen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24674F8-FDC6-4620-8AFD-C502C2D18DC1}"/>
              </a:ext>
            </a:extLst>
          </p:cNvPr>
          <p:cNvSpPr txBox="1"/>
          <p:nvPr/>
        </p:nvSpPr>
        <p:spPr>
          <a:xfrm>
            <a:off x="6588224" y="4725144"/>
            <a:ext cx="14614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Endgeräte</a:t>
            </a:r>
          </a:p>
          <a:p>
            <a:r>
              <a:rPr lang="de-DE" dirty="0" err="1"/>
              <a:t>Engines</a:t>
            </a:r>
            <a:endParaRPr lang="de-DE" dirty="0"/>
          </a:p>
          <a:p>
            <a:r>
              <a:rPr lang="de-DE" dirty="0"/>
              <a:t>Server</a:t>
            </a:r>
          </a:p>
          <a:p>
            <a:r>
              <a:rPr lang="de-DE" dirty="0"/>
              <a:t>Subsysteme</a:t>
            </a:r>
          </a:p>
          <a:p>
            <a:r>
              <a:rPr lang="de-DE" dirty="0"/>
              <a:t>Middleware</a:t>
            </a:r>
          </a:p>
          <a:p>
            <a:r>
              <a:rPr lang="de-DE" dirty="0"/>
              <a:t>Datenbanken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831375C4-F0AF-4374-9F40-8C5FC4AA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8229600" cy="615603"/>
          </a:xfrm>
        </p:spPr>
        <p:txBody>
          <a:bodyPr>
            <a:normAutofit fontScale="90000"/>
          </a:bodyPr>
          <a:lstStyle/>
          <a:p>
            <a:r>
              <a:rPr lang="de-DE" sz="3200" dirty="0"/>
              <a:t>Vom Problem zur</a:t>
            </a:r>
            <a:br>
              <a:rPr lang="de-DE" sz="3200" dirty="0"/>
            </a:br>
            <a:r>
              <a:rPr lang="de-DE" sz="3200" dirty="0"/>
              <a:t>Softwarelösung</a:t>
            </a:r>
          </a:p>
        </p:txBody>
      </p:sp>
    </p:spTree>
    <p:extLst>
      <p:ext uri="{BB962C8B-B14F-4D97-AF65-F5344CB8AC3E}">
        <p14:creationId xmlns:p14="http://schemas.microsoft.com/office/powerpoint/2010/main" val="83268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EE2E9-DDE7-41F6-AF8D-A873547B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IT OSP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9EF68E-35D9-496B-825D-4C4B4730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it@gso.schule.koeln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4A37E-2C14-4B51-B4E2-F6F0E55F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D8FC-99E3-4B7A-8EAC-E67AAEA3A88D}" type="slidenum">
              <a:rPr lang="de-DE" smtClean="0"/>
              <a:t>13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83B8D6-52B3-4254-8BC0-AC4B3BF1FDD1}"/>
              </a:ext>
            </a:extLst>
          </p:cNvPr>
          <p:cNvSpPr/>
          <p:nvPr/>
        </p:nvSpPr>
        <p:spPr>
          <a:xfrm>
            <a:off x="467544" y="1407776"/>
            <a:ext cx="8213160" cy="4325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537998D-8886-490C-993C-E89131F2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8229600" cy="615603"/>
          </a:xfrm>
        </p:spPr>
        <p:txBody>
          <a:bodyPr>
            <a:normAutofit fontScale="90000"/>
          </a:bodyPr>
          <a:lstStyle/>
          <a:p>
            <a:pPr algn="l"/>
            <a:r>
              <a:rPr lang="de-DE" sz="3200" dirty="0"/>
              <a:t>Anwendungsentwicklung</a:t>
            </a:r>
            <a:br>
              <a:rPr lang="de-DE" sz="3200" dirty="0"/>
            </a:br>
            <a:r>
              <a:rPr lang="de-DE" sz="3200" dirty="0"/>
              <a:t>Manager sein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5569F68-2C01-4E72-8A4A-4F9A370A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0526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dirty="0"/>
              <a:t>Überlebenswichtige Aspekte und Skills für professionelles Arbeiten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A45D92-6138-4A87-B106-EC3C605F592B}"/>
              </a:ext>
            </a:extLst>
          </p:cNvPr>
          <p:cNvSpPr txBox="1"/>
          <p:nvPr/>
        </p:nvSpPr>
        <p:spPr>
          <a:xfrm>
            <a:off x="5076056" y="1407776"/>
            <a:ext cx="3604647" cy="338328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000" b="1" dirty="0"/>
              <a:t>VM Vorgehensmodell</a:t>
            </a:r>
          </a:p>
          <a:p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/>
              <a:t>Prinzipien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Methoden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Werkzeuge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Standards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Prioritäten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Abfolgen/Iterationen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Teamprozess/Rollen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Dokumente/Formate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Kommunikation/Transparenz</a:t>
            </a:r>
          </a:p>
          <a:p>
            <a:pPr marL="285750" indent="-285750">
              <a:buFontTx/>
              <a:buChar char="-"/>
            </a:pPr>
            <a:endParaRPr lang="de-DE" sz="2000" dirty="0"/>
          </a:p>
        </p:txBody>
      </p:sp>
      <p:sp>
        <p:nvSpPr>
          <p:cNvPr id="11" name="Freihandform 10">
            <a:extLst>
              <a:ext uri="{FF2B5EF4-FFF2-40B4-BE49-F238E27FC236}">
                <a16:creationId xmlns:a16="http://schemas.microsoft.com/office/drawing/2014/main" id="{E30663FD-5322-45CB-A79F-C2F03C4CB85B}"/>
              </a:ext>
            </a:extLst>
          </p:cNvPr>
          <p:cNvSpPr/>
          <p:nvPr/>
        </p:nvSpPr>
        <p:spPr>
          <a:xfrm>
            <a:off x="462222" y="1416832"/>
            <a:ext cx="4379199" cy="2300199"/>
          </a:xfrm>
          <a:custGeom>
            <a:avLst/>
            <a:gdLst>
              <a:gd name="connsiteX0" fmla="*/ 3142 w 4379199"/>
              <a:gd name="connsiteY0" fmla="*/ 0 h 2065564"/>
              <a:gd name="connsiteX1" fmla="*/ 3946492 w 4379199"/>
              <a:gd name="connsiteY1" fmla="*/ 0 h 2065564"/>
              <a:gd name="connsiteX2" fmla="*/ 4322049 w 4379199"/>
              <a:gd name="connsiteY2" fmla="*/ 244929 h 2065564"/>
              <a:gd name="connsiteX3" fmla="*/ 3995478 w 4379199"/>
              <a:gd name="connsiteY3" fmla="*/ 579664 h 2065564"/>
              <a:gd name="connsiteX4" fmla="*/ 4379199 w 4379199"/>
              <a:gd name="connsiteY4" fmla="*/ 955222 h 2065564"/>
              <a:gd name="connsiteX5" fmla="*/ 3905671 w 4379199"/>
              <a:gd name="connsiteY5" fmla="*/ 1167493 h 2065564"/>
              <a:gd name="connsiteX6" fmla="*/ 4313885 w 4379199"/>
              <a:gd name="connsiteY6" fmla="*/ 1526722 h 2065564"/>
              <a:gd name="connsiteX7" fmla="*/ 3995478 w 4379199"/>
              <a:gd name="connsiteY7" fmla="*/ 2065564 h 2065564"/>
              <a:gd name="connsiteX8" fmla="*/ 3142 w 4379199"/>
              <a:gd name="connsiteY8" fmla="*/ 2065564 h 2065564"/>
              <a:gd name="connsiteX9" fmla="*/ 3142 w 4379199"/>
              <a:gd name="connsiteY9" fmla="*/ 0 h 206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9199" h="2065564">
                <a:moveTo>
                  <a:pt x="3142" y="0"/>
                </a:moveTo>
                <a:lnTo>
                  <a:pt x="3946492" y="0"/>
                </a:lnTo>
                <a:lnTo>
                  <a:pt x="4322049" y="244929"/>
                </a:lnTo>
                <a:lnTo>
                  <a:pt x="3995478" y="579664"/>
                </a:lnTo>
                <a:lnTo>
                  <a:pt x="4379199" y="955222"/>
                </a:lnTo>
                <a:lnTo>
                  <a:pt x="3905671" y="1167493"/>
                </a:lnTo>
                <a:lnTo>
                  <a:pt x="4313885" y="1526722"/>
                </a:lnTo>
                <a:lnTo>
                  <a:pt x="3995478" y="2065564"/>
                </a:lnTo>
                <a:lnTo>
                  <a:pt x="3142" y="2065564"/>
                </a:lnTo>
                <a:cubicBezTo>
                  <a:pt x="421" y="1379764"/>
                  <a:pt x="-2301" y="693964"/>
                  <a:pt x="3142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2000" b="1" dirty="0"/>
              <a:t>PM </a:t>
            </a:r>
            <a:r>
              <a:rPr lang="de-DE" sz="2000" b="1" dirty="0" err="1"/>
              <a:t>Projektmanamement</a:t>
            </a:r>
            <a:endParaRPr lang="de-DE" sz="2000" dirty="0"/>
          </a:p>
          <a:p>
            <a:r>
              <a:rPr lang="de-DE" sz="2000" dirty="0"/>
              <a:t> - Phasen</a:t>
            </a:r>
          </a:p>
          <a:p>
            <a:r>
              <a:rPr lang="de-DE" sz="2000" dirty="0"/>
              <a:t> - Meilensteine</a:t>
            </a:r>
          </a:p>
          <a:p>
            <a:r>
              <a:rPr lang="de-DE" sz="2000" dirty="0"/>
              <a:t> - Ressourcen</a:t>
            </a:r>
          </a:p>
          <a:p>
            <a:r>
              <a:rPr lang="de-DE" sz="2000" dirty="0"/>
              <a:t> - Kosten</a:t>
            </a:r>
          </a:p>
          <a:p>
            <a:r>
              <a:rPr lang="de-DE" sz="2000" dirty="0"/>
              <a:t> - Berichte</a:t>
            </a:r>
          </a:p>
          <a:p>
            <a:r>
              <a:rPr lang="de-DE" sz="2000" dirty="0"/>
              <a:t> - Eskalationen</a:t>
            </a:r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1BA59957-B9AE-4540-8995-54FCB9074351}"/>
              </a:ext>
            </a:extLst>
          </p:cNvPr>
          <p:cNvSpPr/>
          <p:nvPr/>
        </p:nvSpPr>
        <p:spPr>
          <a:xfrm>
            <a:off x="465364" y="3717032"/>
            <a:ext cx="4335236" cy="2016224"/>
          </a:xfrm>
          <a:custGeom>
            <a:avLst/>
            <a:gdLst>
              <a:gd name="connsiteX0" fmla="*/ 0 w 4335236"/>
              <a:gd name="connsiteY0" fmla="*/ 0 h 1322614"/>
              <a:gd name="connsiteX1" fmla="*/ 4008665 w 4335236"/>
              <a:gd name="connsiteY1" fmla="*/ 0 h 1322614"/>
              <a:gd name="connsiteX2" fmla="*/ 4335236 w 4335236"/>
              <a:gd name="connsiteY2" fmla="*/ 424543 h 1322614"/>
              <a:gd name="connsiteX3" fmla="*/ 3886200 w 4335236"/>
              <a:gd name="connsiteY3" fmla="*/ 742950 h 1322614"/>
              <a:gd name="connsiteX4" fmla="*/ 4278086 w 4335236"/>
              <a:gd name="connsiteY4" fmla="*/ 1322614 h 1322614"/>
              <a:gd name="connsiteX5" fmla="*/ 0 w 4335236"/>
              <a:gd name="connsiteY5" fmla="*/ 1298121 h 1322614"/>
              <a:gd name="connsiteX6" fmla="*/ 0 w 4335236"/>
              <a:gd name="connsiteY6" fmla="*/ 0 h 13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5236" h="1322614">
                <a:moveTo>
                  <a:pt x="0" y="0"/>
                </a:moveTo>
                <a:lnTo>
                  <a:pt x="4008665" y="0"/>
                </a:lnTo>
                <a:lnTo>
                  <a:pt x="4335236" y="424543"/>
                </a:lnTo>
                <a:lnTo>
                  <a:pt x="3886200" y="742950"/>
                </a:lnTo>
                <a:lnTo>
                  <a:pt x="4278086" y="1322614"/>
                </a:lnTo>
                <a:lnTo>
                  <a:pt x="0" y="12981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2000" b="1" dirty="0"/>
              <a:t>QM Qualitätsmanagement</a:t>
            </a:r>
          </a:p>
          <a:p>
            <a:r>
              <a:rPr lang="de-DE" sz="2000" dirty="0"/>
              <a:t> - Prozess, Produkt</a:t>
            </a:r>
            <a:br>
              <a:rPr lang="de-DE" sz="2000" dirty="0"/>
            </a:br>
            <a:r>
              <a:rPr lang="de-DE" sz="2000" dirty="0"/>
              <a:t> - Planung</a:t>
            </a:r>
          </a:p>
          <a:p>
            <a:r>
              <a:rPr lang="de-DE" sz="2000" dirty="0"/>
              <a:t> - Prüfung, Sicherung, Korrektur</a:t>
            </a:r>
          </a:p>
          <a:p>
            <a:r>
              <a:rPr lang="de-DE" sz="2000" dirty="0"/>
              <a:t> - Nachweis</a:t>
            </a:r>
          </a:p>
          <a:p>
            <a:r>
              <a:rPr lang="de-DE" sz="2000" dirty="0"/>
              <a:t> - Optimierung</a:t>
            </a:r>
          </a:p>
        </p:txBody>
      </p:sp>
    </p:spTree>
    <p:extLst>
      <p:ext uri="{BB962C8B-B14F-4D97-AF65-F5344CB8AC3E}">
        <p14:creationId xmlns:p14="http://schemas.microsoft.com/office/powerpoint/2010/main" val="173958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IHK Perspektive</a:t>
            </a:r>
            <a:br>
              <a:rPr lang="de-DE" dirty="0"/>
            </a:br>
            <a:r>
              <a:rPr lang="de-DE" dirty="0"/>
              <a:t>Projektarbeit - Aktivitäten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sz="2400" dirty="0"/>
              <a:t>Aktivitäten aus den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304551"/>
            <a:ext cx="8892480" cy="471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06710" y="5980638"/>
            <a:ext cx="446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Quelle: Anhang der </a:t>
            </a:r>
            <a:r>
              <a:rPr lang="de-DE" b="1" dirty="0">
                <a:solidFill>
                  <a:srgbClr val="FF0000"/>
                </a:solidFill>
              </a:rPr>
              <a:t>IHK-Handreichungen FIAE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00DC8CF3-30BF-4214-8377-DA426F0F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de-DE" dirty="0"/>
              <a:t>IT OSP 2021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211B0264-CD5F-41FB-A390-AABE2C1D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de-DE"/>
              <a:t>it@gso.schule.koeln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B7D1BDA-A651-4608-87DD-0E7CB13C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666D8FC-99E3-4B7A-8EAC-E67AAEA3A88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32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2"/>
          <p:cNvSpPr/>
          <p:nvPr/>
        </p:nvSpPr>
        <p:spPr>
          <a:xfrm>
            <a:off x="0" y="449695"/>
            <a:ext cx="6817364" cy="6135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2452" rIns="81638" bIns="42452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3266" spc="-1" dirty="0" err="1">
                <a:solidFill>
                  <a:srgbClr val="000000"/>
                </a:solidFill>
                <a:latin typeface="Arial"/>
                <a:ea typeface="Lucida Sans Unicode"/>
              </a:rPr>
              <a:t>Beobachten</a:t>
            </a:r>
            <a:r>
              <a:rPr lang="en-GB" sz="3266" spc="-1" dirty="0">
                <a:solidFill>
                  <a:srgbClr val="000000"/>
                </a:solidFill>
                <a:latin typeface="Arial"/>
                <a:ea typeface="Lucida Sans Unicode"/>
              </a:rPr>
              <a:t> Sie </a:t>
            </a:r>
            <a:r>
              <a:rPr lang="en-GB" sz="3266" spc="-1" dirty="0" err="1">
                <a:solidFill>
                  <a:srgbClr val="000000"/>
                </a:solidFill>
                <a:latin typeface="Arial"/>
                <a:ea typeface="Lucida Sans Unicode"/>
              </a:rPr>
              <a:t>Ihren</a:t>
            </a:r>
            <a:r>
              <a:rPr lang="en-GB" sz="3266" spc="-1" dirty="0">
                <a:solidFill>
                  <a:srgbClr val="000000"/>
                </a:solidFill>
                <a:latin typeface="Arial"/>
                <a:ea typeface="Lucida Sans Unicode"/>
              </a:rPr>
              <a:t> </a:t>
            </a:r>
            <a:r>
              <a:rPr lang="en-GB" sz="3266" spc="-1" dirty="0" err="1">
                <a:solidFill>
                  <a:srgbClr val="000000"/>
                </a:solidFill>
                <a:latin typeface="Arial"/>
                <a:ea typeface="Lucida Sans Unicode"/>
              </a:rPr>
              <a:t>Prozess</a:t>
            </a:r>
            <a:endParaRPr lang="de-DE" sz="3266" spc="-1" dirty="0">
              <a:latin typeface="Arial"/>
            </a:endParaRPr>
          </a:p>
        </p:txBody>
      </p:sp>
      <p:grpSp>
        <p:nvGrpSpPr>
          <p:cNvPr id="390" name="Group 3"/>
          <p:cNvGrpSpPr/>
          <p:nvPr/>
        </p:nvGrpSpPr>
        <p:grpSpPr>
          <a:xfrm>
            <a:off x="1763687" y="1557338"/>
            <a:ext cx="6480721" cy="4888163"/>
            <a:chOff x="-14040" y="336600"/>
            <a:chExt cx="10059840" cy="6768720"/>
          </a:xfrm>
        </p:grpSpPr>
        <p:pic>
          <p:nvPicPr>
            <p:cNvPr id="391" name="Picture 5"/>
            <p:cNvPicPr/>
            <p:nvPr/>
          </p:nvPicPr>
          <p:blipFill>
            <a:blip r:embed="rId3"/>
            <a:stretch/>
          </p:blipFill>
          <p:spPr>
            <a:xfrm>
              <a:off x="6805440" y="336600"/>
              <a:ext cx="3240360" cy="3745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2" name="Line 4"/>
            <p:cNvSpPr/>
            <p:nvPr/>
          </p:nvSpPr>
          <p:spPr>
            <a:xfrm>
              <a:off x="7916760" y="2266920"/>
              <a:ext cx="898560" cy="4838400"/>
            </a:xfrm>
            <a:prstGeom prst="line">
              <a:avLst/>
            </a:prstGeom>
            <a:ln w="7632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5"/>
            <p:cNvSpPr/>
            <p:nvPr/>
          </p:nvSpPr>
          <p:spPr>
            <a:xfrm flipH="1">
              <a:off x="-14040" y="839520"/>
              <a:ext cx="6939360" cy="5426280"/>
            </a:xfrm>
            <a:prstGeom prst="line">
              <a:avLst/>
            </a:prstGeom>
            <a:ln w="7632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94" name="Picture 8"/>
          <p:cNvPicPr/>
          <p:nvPr/>
        </p:nvPicPr>
        <p:blipFill>
          <a:blip r:embed="rId4"/>
          <a:stretch/>
        </p:blipFill>
        <p:spPr>
          <a:xfrm rot="19348827">
            <a:off x="2214833" y="2893498"/>
            <a:ext cx="5273475" cy="4814330"/>
          </a:xfrm>
          <a:prstGeom prst="rect">
            <a:avLst/>
          </a:prstGeom>
          <a:ln>
            <a:noFill/>
          </a:ln>
        </p:spPr>
      </p:pic>
      <p:grpSp>
        <p:nvGrpSpPr>
          <p:cNvPr id="395" name="Group 6"/>
          <p:cNvGrpSpPr/>
          <p:nvPr/>
        </p:nvGrpSpPr>
        <p:grpSpPr>
          <a:xfrm>
            <a:off x="3013043" y="1974162"/>
            <a:ext cx="5553982" cy="4234063"/>
            <a:chOff x="4032360" y="1101600"/>
            <a:chExt cx="6122880" cy="4667760"/>
          </a:xfrm>
        </p:grpSpPr>
        <p:grpSp>
          <p:nvGrpSpPr>
            <p:cNvPr id="396" name="Group 7"/>
            <p:cNvGrpSpPr/>
            <p:nvPr/>
          </p:nvGrpSpPr>
          <p:grpSpPr>
            <a:xfrm>
              <a:off x="8226360" y="4557600"/>
              <a:ext cx="1928880" cy="1211760"/>
              <a:chOff x="8226360" y="4557600"/>
              <a:chExt cx="1928880" cy="1211760"/>
            </a:xfrm>
          </p:grpSpPr>
          <p:sp>
            <p:nvSpPr>
              <p:cNvPr id="397" name="CustomShape 8"/>
              <p:cNvSpPr/>
              <p:nvPr/>
            </p:nvSpPr>
            <p:spPr>
              <a:xfrm>
                <a:off x="8226360" y="4557600"/>
                <a:ext cx="1928880" cy="1211400"/>
              </a:xfrm>
              <a:custGeom>
                <a:avLst/>
                <a:gdLst/>
                <a:ahLst/>
                <a:cxnLst/>
                <a:rect l="l" t="t" r="r" b="b"/>
                <a:pathLst>
                  <a:path w="5418" h="3424">
                    <a:moveTo>
                      <a:pt x="0" y="2994"/>
                    </a:moveTo>
                    <a:cubicBezTo>
                      <a:pt x="17" y="3013"/>
                      <a:pt x="35" y="3032"/>
                      <a:pt x="52" y="3052"/>
                    </a:cubicBezTo>
                    <a:cubicBezTo>
                      <a:pt x="71" y="3070"/>
                      <a:pt x="90" y="3088"/>
                      <a:pt x="108" y="3106"/>
                    </a:cubicBezTo>
                    <a:cubicBezTo>
                      <a:pt x="129" y="3123"/>
                      <a:pt x="149" y="3140"/>
                      <a:pt x="169" y="3157"/>
                    </a:cubicBezTo>
                    <a:cubicBezTo>
                      <a:pt x="191" y="3172"/>
                      <a:pt x="212" y="3188"/>
                      <a:pt x="234" y="3203"/>
                    </a:cubicBezTo>
                    <a:cubicBezTo>
                      <a:pt x="257" y="3217"/>
                      <a:pt x="279" y="3231"/>
                      <a:pt x="302" y="3245"/>
                    </a:cubicBezTo>
                    <a:cubicBezTo>
                      <a:pt x="326" y="3258"/>
                      <a:pt x="350" y="3271"/>
                      <a:pt x="374" y="3284"/>
                    </a:cubicBezTo>
                    <a:cubicBezTo>
                      <a:pt x="399" y="3295"/>
                      <a:pt x="424" y="3306"/>
                      <a:pt x="448" y="3317"/>
                    </a:cubicBezTo>
                    <a:cubicBezTo>
                      <a:pt x="474" y="3327"/>
                      <a:pt x="501" y="3337"/>
                      <a:pt x="527" y="3347"/>
                    </a:cubicBezTo>
                    <a:cubicBezTo>
                      <a:pt x="554" y="3355"/>
                      <a:pt x="581" y="3363"/>
                      <a:pt x="608" y="3371"/>
                    </a:cubicBezTo>
                    <a:cubicBezTo>
                      <a:pt x="635" y="3378"/>
                      <a:pt x="663" y="3385"/>
                      <a:pt x="691" y="3391"/>
                    </a:cubicBezTo>
                    <a:cubicBezTo>
                      <a:pt x="719" y="3396"/>
                      <a:pt x="748" y="3401"/>
                      <a:pt x="776" y="3406"/>
                    </a:cubicBezTo>
                    <a:cubicBezTo>
                      <a:pt x="806" y="3410"/>
                      <a:pt x="835" y="3413"/>
                      <a:pt x="865" y="3417"/>
                    </a:cubicBezTo>
                    <a:cubicBezTo>
                      <a:pt x="895" y="3419"/>
                      <a:pt x="925" y="3420"/>
                      <a:pt x="954" y="3422"/>
                    </a:cubicBezTo>
                    <a:cubicBezTo>
                      <a:pt x="985" y="3423"/>
                      <a:pt x="1016" y="3423"/>
                      <a:pt x="1047" y="3423"/>
                    </a:cubicBezTo>
                    <a:cubicBezTo>
                      <a:pt x="1078" y="3422"/>
                      <a:pt x="1108" y="3421"/>
                      <a:pt x="1139" y="3420"/>
                    </a:cubicBezTo>
                    <a:cubicBezTo>
                      <a:pt x="1171" y="3417"/>
                      <a:pt x="1202" y="3414"/>
                      <a:pt x="1233" y="3410"/>
                    </a:cubicBezTo>
                    <a:cubicBezTo>
                      <a:pt x="1265" y="3406"/>
                      <a:pt x="1296" y="3402"/>
                      <a:pt x="1328" y="3397"/>
                    </a:cubicBezTo>
                    <a:cubicBezTo>
                      <a:pt x="1360" y="3392"/>
                      <a:pt x="1392" y="3386"/>
                      <a:pt x="1424" y="3380"/>
                    </a:cubicBezTo>
                    <a:cubicBezTo>
                      <a:pt x="1456" y="3372"/>
                      <a:pt x="1488" y="3364"/>
                      <a:pt x="1520" y="3356"/>
                    </a:cubicBezTo>
                    <a:cubicBezTo>
                      <a:pt x="1552" y="3347"/>
                      <a:pt x="1584" y="3338"/>
                      <a:pt x="1616" y="3329"/>
                    </a:cubicBezTo>
                    <a:cubicBezTo>
                      <a:pt x="1649" y="3319"/>
                      <a:pt x="1681" y="3308"/>
                      <a:pt x="1713" y="3298"/>
                    </a:cubicBezTo>
                    <a:cubicBezTo>
                      <a:pt x="1745" y="3286"/>
                      <a:pt x="1777" y="3274"/>
                      <a:pt x="1809" y="3261"/>
                    </a:cubicBezTo>
                    <a:cubicBezTo>
                      <a:pt x="1841" y="3248"/>
                      <a:pt x="1872" y="3234"/>
                      <a:pt x="1904" y="3221"/>
                    </a:cubicBezTo>
                    <a:cubicBezTo>
                      <a:pt x="1935" y="3206"/>
                      <a:pt x="1967" y="3191"/>
                      <a:pt x="1998" y="3176"/>
                    </a:cubicBezTo>
                    <a:cubicBezTo>
                      <a:pt x="2029" y="3160"/>
                      <a:pt x="2060" y="3143"/>
                      <a:pt x="2090" y="3127"/>
                    </a:cubicBezTo>
                    <a:cubicBezTo>
                      <a:pt x="2121" y="3109"/>
                      <a:pt x="2152" y="3091"/>
                      <a:pt x="2182" y="3073"/>
                    </a:cubicBezTo>
                    <a:cubicBezTo>
                      <a:pt x="2212" y="3055"/>
                      <a:pt x="2243" y="3036"/>
                      <a:pt x="2273" y="3017"/>
                    </a:cubicBezTo>
                    <a:cubicBezTo>
                      <a:pt x="2302" y="2997"/>
                      <a:pt x="2331" y="2977"/>
                      <a:pt x="2360" y="2957"/>
                    </a:cubicBezTo>
                    <a:cubicBezTo>
                      <a:pt x="2389" y="2935"/>
                      <a:pt x="2417" y="2914"/>
                      <a:pt x="2446" y="2893"/>
                    </a:cubicBezTo>
                    <a:cubicBezTo>
                      <a:pt x="2474" y="2870"/>
                      <a:pt x="2501" y="2848"/>
                      <a:pt x="2529" y="2825"/>
                    </a:cubicBezTo>
                    <a:cubicBezTo>
                      <a:pt x="2818" y="2583"/>
                      <a:pt x="3106" y="2341"/>
                      <a:pt x="3395" y="2099"/>
                    </a:cubicBezTo>
                    <a:cubicBezTo>
                      <a:pt x="3422" y="2075"/>
                      <a:pt x="3449" y="2052"/>
                      <a:pt x="3476" y="2028"/>
                    </a:cubicBezTo>
                    <a:cubicBezTo>
                      <a:pt x="3502" y="2004"/>
                      <a:pt x="3528" y="1979"/>
                      <a:pt x="3554" y="1955"/>
                    </a:cubicBezTo>
                    <a:cubicBezTo>
                      <a:pt x="3579" y="1929"/>
                      <a:pt x="3604" y="1904"/>
                      <a:pt x="3629" y="1878"/>
                    </a:cubicBezTo>
                    <a:cubicBezTo>
                      <a:pt x="3653" y="1852"/>
                      <a:pt x="3677" y="1826"/>
                      <a:pt x="3701" y="1799"/>
                    </a:cubicBezTo>
                    <a:cubicBezTo>
                      <a:pt x="3724" y="1772"/>
                      <a:pt x="3747" y="1745"/>
                      <a:pt x="3770" y="1718"/>
                    </a:cubicBezTo>
                    <a:cubicBezTo>
                      <a:pt x="3791" y="1690"/>
                      <a:pt x="3812" y="1662"/>
                      <a:pt x="3834" y="1634"/>
                    </a:cubicBezTo>
                    <a:cubicBezTo>
                      <a:pt x="3854" y="1606"/>
                      <a:pt x="3874" y="1578"/>
                      <a:pt x="3894" y="1549"/>
                    </a:cubicBezTo>
                    <a:cubicBezTo>
                      <a:pt x="3913" y="1521"/>
                      <a:pt x="3932" y="1492"/>
                      <a:pt x="3951" y="1463"/>
                    </a:cubicBezTo>
                    <a:cubicBezTo>
                      <a:pt x="3968" y="1433"/>
                      <a:pt x="3986" y="1404"/>
                      <a:pt x="4003" y="1374"/>
                    </a:cubicBezTo>
                    <a:cubicBezTo>
                      <a:pt x="4020" y="1344"/>
                      <a:pt x="4036" y="1314"/>
                      <a:pt x="4052" y="1284"/>
                    </a:cubicBezTo>
                    <a:cubicBezTo>
                      <a:pt x="4066" y="1254"/>
                      <a:pt x="4081" y="1224"/>
                      <a:pt x="4095" y="1194"/>
                    </a:cubicBezTo>
                    <a:cubicBezTo>
                      <a:pt x="4108" y="1164"/>
                      <a:pt x="4121" y="1133"/>
                      <a:pt x="4134" y="1103"/>
                    </a:cubicBezTo>
                    <a:cubicBezTo>
                      <a:pt x="4146" y="1072"/>
                      <a:pt x="4157" y="1042"/>
                      <a:pt x="4169" y="1011"/>
                    </a:cubicBezTo>
                    <a:cubicBezTo>
                      <a:pt x="4178" y="981"/>
                      <a:pt x="4188" y="950"/>
                      <a:pt x="4198" y="920"/>
                    </a:cubicBezTo>
                    <a:cubicBezTo>
                      <a:pt x="4206" y="889"/>
                      <a:pt x="4214" y="859"/>
                      <a:pt x="4222" y="828"/>
                    </a:cubicBezTo>
                    <a:cubicBezTo>
                      <a:pt x="4229" y="797"/>
                      <a:pt x="4236" y="767"/>
                      <a:pt x="4242" y="737"/>
                    </a:cubicBezTo>
                    <a:cubicBezTo>
                      <a:pt x="4394" y="610"/>
                      <a:pt x="4545" y="483"/>
                      <a:pt x="4696" y="356"/>
                    </a:cubicBezTo>
                    <a:cubicBezTo>
                      <a:pt x="4320" y="237"/>
                      <a:pt x="3943" y="119"/>
                      <a:pt x="3567" y="0"/>
                    </a:cubicBezTo>
                    <a:cubicBezTo>
                      <a:pt x="3352" y="615"/>
                      <a:pt x="3137" y="1230"/>
                      <a:pt x="2922" y="1844"/>
                    </a:cubicBezTo>
                    <a:cubicBezTo>
                      <a:pt x="3074" y="1717"/>
                      <a:pt x="3225" y="1590"/>
                      <a:pt x="3377" y="1463"/>
                    </a:cubicBezTo>
                    <a:cubicBezTo>
                      <a:pt x="3372" y="1485"/>
                      <a:pt x="3368" y="1506"/>
                      <a:pt x="3363" y="1528"/>
                    </a:cubicBezTo>
                    <a:cubicBezTo>
                      <a:pt x="3358" y="1550"/>
                      <a:pt x="3353" y="1571"/>
                      <a:pt x="3348" y="1593"/>
                    </a:cubicBezTo>
                    <a:cubicBezTo>
                      <a:pt x="3341" y="1615"/>
                      <a:pt x="3335" y="1637"/>
                      <a:pt x="3329" y="1658"/>
                    </a:cubicBezTo>
                    <a:cubicBezTo>
                      <a:pt x="3322" y="1680"/>
                      <a:pt x="3315" y="1701"/>
                      <a:pt x="3308" y="1723"/>
                    </a:cubicBezTo>
                    <a:cubicBezTo>
                      <a:pt x="3300" y="1745"/>
                      <a:pt x="3292" y="1767"/>
                      <a:pt x="3284" y="1788"/>
                    </a:cubicBezTo>
                    <a:cubicBezTo>
                      <a:pt x="3276" y="1810"/>
                      <a:pt x="3267" y="1832"/>
                      <a:pt x="3258" y="1854"/>
                    </a:cubicBezTo>
                    <a:cubicBezTo>
                      <a:pt x="3249" y="1875"/>
                      <a:pt x="3240" y="1897"/>
                      <a:pt x="3230" y="1919"/>
                    </a:cubicBezTo>
                    <a:cubicBezTo>
                      <a:pt x="3220" y="1940"/>
                      <a:pt x="3210" y="1962"/>
                      <a:pt x="3200" y="1983"/>
                    </a:cubicBezTo>
                    <a:cubicBezTo>
                      <a:pt x="3189" y="2005"/>
                      <a:pt x="3178" y="2026"/>
                      <a:pt x="3167" y="2047"/>
                    </a:cubicBezTo>
                    <a:cubicBezTo>
                      <a:pt x="3156" y="2068"/>
                      <a:pt x="3144" y="2090"/>
                      <a:pt x="3132" y="2111"/>
                    </a:cubicBezTo>
                    <a:cubicBezTo>
                      <a:pt x="3119" y="2132"/>
                      <a:pt x="3107" y="2153"/>
                      <a:pt x="3094" y="2174"/>
                    </a:cubicBezTo>
                    <a:cubicBezTo>
                      <a:pt x="3081" y="2194"/>
                      <a:pt x="3068" y="2215"/>
                      <a:pt x="3055" y="2235"/>
                    </a:cubicBezTo>
                    <a:cubicBezTo>
                      <a:pt x="3041" y="2256"/>
                      <a:pt x="3027" y="2277"/>
                      <a:pt x="3013" y="2298"/>
                    </a:cubicBezTo>
                    <a:cubicBezTo>
                      <a:pt x="2999" y="2318"/>
                      <a:pt x="2984" y="2338"/>
                      <a:pt x="2970" y="2358"/>
                    </a:cubicBezTo>
                    <a:cubicBezTo>
                      <a:pt x="2955" y="2378"/>
                      <a:pt x="2940" y="2398"/>
                      <a:pt x="2925" y="2418"/>
                    </a:cubicBezTo>
                    <a:cubicBezTo>
                      <a:pt x="2894" y="2434"/>
                      <a:pt x="2863" y="2449"/>
                      <a:pt x="2833" y="2465"/>
                    </a:cubicBezTo>
                    <a:cubicBezTo>
                      <a:pt x="2802" y="2479"/>
                      <a:pt x="2770" y="2494"/>
                      <a:pt x="2739" y="2508"/>
                    </a:cubicBezTo>
                    <a:cubicBezTo>
                      <a:pt x="2708" y="2521"/>
                      <a:pt x="2677" y="2534"/>
                      <a:pt x="2645" y="2547"/>
                    </a:cubicBezTo>
                    <a:cubicBezTo>
                      <a:pt x="2614" y="2558"/>
                      <a:pt x="2582" y="2569"/>
                      <a:pt x="2551" y="2580"/>
                    </a:cubicBezTo>
                    <a:cubicBezTo>
                      <a:pt x="2519" y="2591"/>
                      <a:pt x="2488" y="2601"/>
                      <a:pt x="2456" y="2611"/>
                    </a:cubicBezTo>
                    <a:cubicBezTo>
                      <a:pt x="2424" y="2620"/>
                      <a:pt x="2392" y="2628"/>
                      <a:pt x="2360" y="2637"/>
                    </a:cubicBezTo>
                    <a:cubicBezTo>
                      <a:pt x="2329" y="2644"/>
                      <a:pt x="2298" y="2651"/>
                      <a:pt x="2266" y="2658"/>
                    </a:cubicBezTo>
                    <a:cubicBezTo>
                      <a:pt x="2235" y="2664"/>
                      <a:pt x="2203" y="2669"/>
                      <a:pt x="2172" y="2675"/>
                    </a:cubicBezTo>
                    <a:cubicBezTo>
                      <a:pt x="2141" y="2679"/>
                      <a:pt x="2110" y="2683"/>
                      <a:pt x="2079" y="2687"/>
                    </a:cubicBezTo>
                    <a:cubicBezTo>
                      <a:pt x="2048" y="2689"/>
                      <a:pt x="2017" y="2692"/>
                      <a:pt x="1986" y="2694"/>
                    </a:cubicBezTo>
                    <a:cubicBezTo>
                      <a:pt x="1955" y="2695"/>
                      <a:pt x="1924" y="2696"/>
                      <a:pt x="1894" y="2697"/>
                    </a:cubicBezTo>
                    <a:cubicBezTo>
                      <a:pt x="1864" y="2696"/>
                      <a:pt x="1834" y="2696"/>
                      <a:pt x="1804" y="2695"/>
                    </a:cubicBezTo>
                    <a:cubicBezTo>
                      <a:pt x="1774" y="2693"/>
                      <a:pt x="1745" y="2691"/>
                      <a:pt x="1715" y="2689"/>
                    </a:cubicBezTo>
                    <a:cubicBezTo>
                      <a:pt x="1686" y="2685"/>
                      <a:pt x="1657" y="2681"/>
                      <a:pt x="1629" y="2678"/>
                    </a:cubicBezTo>
                    <a:cubicBezTo>
                      <a:pt x="1601" y="2673"/>
                      <a:pt x="1573" y="2667"/>
                      <a:pt x="1545" y="2662"/>
                    </a:cubicBezTo>
                    <a:cubicBezTo>
                      <a:pt x="1518" y="2655"/>
                      <a:pt x="1490" y="2649"/>
                      <a:pt x="1463" y="2642"/>
                    </a:cubicBezTo>
                    <a:cubicBezTo>
                      <a:pt x="1436" y="2634"/>
                      <a:pt x="1410" y="2626"/>
                      <a:pt x="1383" y="2617"/>
                    </a:cubicBezTo>
                    <a:cubicBezTo>
                      <a:pt x="1358" y="2607"/>
                      <a:pt x="1332" y="2598"/>
                      <a:pt x="1306" y="2588"/>
                    </a:cubicBezTo>
                    <a:cubicBezTo>
                      <a:pt x="1282" y="2577"/>
                      <a:pt x="1257" y="2566"/>
                      <a:pt x="1233" y="2554"/>
                    </a:cubicBezTo>
                    <a:cubicBezTo>
                      <a:pt x="1209" y="2542"/>
                      <a:pt x="1186" y="2529"/>
                      <a:pt x="1163" y="2516"/>
                    </a:cubicBezTo>
                    <a:cubicBezTo>
                      <a:pt x="1140" y="2503"/>
                      <a:pt x="1118" y="2489"/>
                      <a:pt x="1096" y="2475"/>
                    </a:cubicBezTo>
                    <a:cubicBezTo>
                      <a:pt x="1075" y="2459"/>
                      <a:pt x="1054" y="2444"/>
                      <a:pt x="1033" y="2428"/>
                    </a:cubicBezTo>
                    <a:cubicBezTo>
                      <a:pt x="1013" y="2412"/>
                      <a:pt x="993" y="2395"/>
                      <a:pt x="973" y="2378"/>
                    </a:cubicBezTo>
                    <a:cubicBezTo>
                      <a:pt x="954" y="2360"/>
                      <a:pt x="936" y="2342"/>
                      <a:pt x="917" y="2325"/>
                    </a:cubicBezTo>
                    <a:cubicBezTo>
                      <a:pt x="900" y="2306"/>
                      <a:pt x="883" y="2286"/>
                      <a:pt x="865" y="2267"/>
                    </a:cubicBezTo>
                    <a:cubicBezTo>
                      <a:pt x="577" y="2510"/>
                      <a:pt x="288" y="2752"/>
                      <a:pt x="0" y="2994"/>
                    </a:cubicBezTo>
                    <a:close/>
                    <a:moveTo>
                      <a:pt x="0" y="2994"/>
                    </a:moveTo>
                    <a:lnTo>
                      <a:pt x="0" y="2994"/>
                    </a:lnTo>
                    <a:close/>
                    <a:moveTo>
                      <a:pt x="5417" y="404"/>
                    </a:moveTo>
                    <a:lnTo>
                      <a:pt x="5417" y="404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CustomShape 9"/>
              <p:cNvSpPr/>
              <p:nvPr/>
            </p:nvSpPr>
            <p:spPr>
              <a:xfrm>
                <a:off x="8226360" y="4702320"/>
                <a:ext cx="1928880" cy="1067040"/>
              </a:xfrm>
              <a:custGeom>
                <a:avLst/>
                <a:gdLst/>
                <a:ahLst/>
                <a:cxnLst/>
                <a:rect l="l" t="t" r="r" b="b"/>
                <a:pathLst>
                  <a:path w="5418" h="3020">
                    <a:moveTo>
                      <a:pt x="0" y="2590"/>
                    </a:moveTo>
                    <a:cubicBezTo>
                      <a:pt x="17" y="2609"/>
                      <a:pt x="35" y="2628"/>
                      <a:pt x="52" y="2648"/>
                    </a:cubicBezTo>
                    <a:cubicBezTo>
                      <a:pt x="71" y="2666"/>
                      <a:pt x="90" y="2684"/>
                      <a:pt x="108" y="2702"/>
                    </a:cubicBezTo>
                    <a:cubicBezTo>
                      <a:pt x="129" y="2719"/>
                      <a:pt x="149" y="2736"/>
                      <a:pt x="169" y="2753"/>
                    </a:cubicBezTo>
                    <a:cubicBezTo>
                      <a:pt x="191" y="2768"/>
                      <a:pt x="212" y="2784"/>
                      <a:pt x="234" y="2799"/>
                    </a:cubicBezTo>
                    <a:cubicBezTo>
                      <a:pt x="257" y="2813"/>
                      <a:pt x="279" y="2827"/>
                      <a:pt x="302" y="2841"/>
                    </a:cubicBezTo>
                    <a:cubicBezTo>
                      <a:pt x="326" y="2854"/>
                      <a:pt x="350" y="2867"/>
                      <a:pt x="374" y="2880"/>
                    </a:cubicBezTo>
                    <a:cubicBezTo>
                      <a:pt x="399" y="2891"/>
                      <a:pt x="424" y="2902"/>
                      <a:pt x="448" y="2913"/>
                    </a:cubicBezTo>
                    <a:cubicBezTo>
                      <a:pt x="474" y="2923"/>
                      <a:pt x="501" y="2933"/>
                      <a:pt x="527" y="2943"/>
                    </a:cubicBezTo>
                    <a:cubicBezTo>
                      <a:pt x="554" y="2951"/>
                      <a:pt x="581" y="2959"/>
                      <a:pt x="608" y="2967"/>
                    </a:cubicBezTo>
                    <a:cubicBezTo>
                      <a:pt x="635" y="2974"/>
                      <a:pt x="663" y="2981"/>
                      <a:pt x="691" y="2987"/>
                    </a:cubicBezTo>
                    <a:cubicBezTo>
                      <a:pt x="719" y="2992"/>
                      <a:pt x="748" y="2997"/>
                      <a:pt x="776" y="3002"/>
                    </a:cubicBezTo>
                    <a:cubicBezTo>
                      <a:pt x="806" y="3006"/>
                      <a:pt x="835" y="3009"/>
                      <a:pt x="865" y="3013"/>
                    </a:cubicBezTo>
                    <a:cubicBezTo>
                      <a:pt x="895" y="3015"/>
                      <a:pt x="925" y="3016"/>
                      <a:pt x="954" y="3018"/>
                    </a:cubicBezTo>
                    <a:cubicBezTo>
                      <a:pt x="985" y="3019"/>
                      <a:pt x="1016" y="3019"/>
                      <a:pt x="1047" y="3019"/>
                    </a:cubicBezTo>
                    <a:cubicBezTo>
                      <a:pt x="1078" y="3018"/>
                      <a:pt x="1108" y="3017"/>
                      <a:pt x="1139" y="3016"/>
                    </a:cubicBezTo>
                    <a:cubicBezTo>
                      <a:pt x="1171" y="3013"/>
                      <a:pt x="1202" y="3010"/>
                      <a:pt x="1233" y="3006"/>
                    </a:cubicBezTo>
                    <a:cubicBezTo>
                      <a:pt x="1265" y="3002"/>
                      <a:pt x="1296" y="2998"/>
                      <a:pt x="1328" y="2993"/>
                    </a:cubicBezTo>
                    <a:cubicBezTo>
                      <a:pt x="1360" y="2988"/>
                      <a:pt x="1392" y="2982"/>
                      <a:pt x="1424" y="2976"/>
                    </a:cubicBezTo>
                    <a:cubicBezTo>
                      <a:pt x="1456" y="2968"/>
                      <a:pt x="1488" y="2960"/>
                      <a:pt x="1520" y="2952"/>
                    </a:cubicBezTo>
                    <a:cubicBezTo>
                      <a:pt x="1552" y="2943"/>
                      <a:pt x="1584" y="2934"/>
                      <a:pt x="1616" y="2925"/>
                    </a:cubicBezTo>
                    <a:cubicBezTo>
                      <a:pt x="1649" y="2915"/>
                      <a:pt x="1681" y="2904"/>
                      <a:pt x="1713" y="2894"/>
                    </a:cubicBezTo>
                    <a:cubicBezTo>
                      <a:pt x="1745" y="2882"/>
                      <a:pt x="1777" y="2870"/>
                      <a:pt x="1809" y="2857"/>
                    </a:cubicBezTo>
                    <a:cubicBezTo>
                      <a:pt x="1841" y="2844"/>
                      <a:pt x="1872" y="2830"/>
                      <a:pt x="1904" y="2817"/>
                    </a:cubicBezTo>
                    <a:cubicBezTo>
                      <a:pt x="1935" y="2802"/>
                      <a:pt x="1967" y="2787"/>
                      <a:pt x="1998" y="2772"/>
                    </a:cubicBezTo>
                    <a:cubicBezTo>
                      <a:pt x="2029" y="2756"/>
                      <a:pt x="2060" y="2739"/>
                      <a:pt x="2090" y="2723"/>
                    </a:cubicBezTo>
                    <a:cubicBezTo>
                      <a:pt x="2121" y="2705"/>
                      <a:pt x="2152" y="2687"/>
                      <a:pt x="2182" y="2669"/>
                    </a:cubicBezTo>
                    <a:cubicBezTo>
                      <a:pt x="2212" y="2651"/>
                      <a:pt x="2243" y="2632"/>
                      <a:pt x="2273" y="2613"/>
                    </a:cubicBezTo>
                    <a:cubicBezTo>
                      <a:pt x="2302" y="2593"/>
                      <a:pt x="2331" y="2573"/>
                      <a:pt x="2360" y="2553"/>
                    </a:cubicBezTo>
                    <a:cubicBezTo>
                      <a:pt x="2389" y="2531"/>
                      <a:pt x="2417" y="2510"/>
                      <a:pt x="2446" y="2489"/>
                    </a:cubicBezTo>
                    <a:cubicBezTo>
                      <a:pt x="2474" y="2466"/>
                      <a:pt x="2501" y="2444"/>
                      <a:pt x="2529" y="2421"/>
                    </a:cubicBezTo>
                    <a:cubicBezTo>
                      <a:pt x="2818" y="2179"/>
                      <a:pt x="3106" y="1937"/>
                      <a:pt x="3395" y="1695"/>
                    </a:cubicBezTo>
                    <a:cubicBezTo>
                      <a:pt x="3385" y="1703"/>
                      <a:pt x="3375" y="1711"/>
                      <a:pt x="3366" y="1720"/>
                    </a:cubicBezTo>
                    <a:cubicBezTo>
                      <a:pt x="3356" y="1727"/>
                      <a:pt x="3346" y="1735"/>
                      <a:pt x="3336" y="1743"/>
                    </a:cubicBezTo>
                    <a:cubicBezTo>
                      <a:pt x="3326" y="1751"/>
                      <a:pt x="3316" y="1759"/>
                      <a:pt x="3306" y="1767"/>
                    </a:cubicBezTo>
                    <a:cubicBezTo>
                      <a:pt x="3296" y="1774"/>
                      <a:pt x="3286" y="1782"/>
                      <a:pt x="3276" y="1790"/>
                    </a:cubicBezTo>
                    <a:cubicBezTo>
                      <a:pt x="3265" y="1797"/>
                      <a:pt x="3255" y="1805"/>
                      <a:pt x="3244" y="1813"/>
                    </a:cubicBezTo>
                    <a:cubicBezTo>
                      <a:pt x="3234" y="1820"/>
                      <a:pt x="3224" y="1827"/>
                      <a:pt x="3214" y="1835"/>
                    </a:cubicBezTo>
                    <a:cubicBezTo>
                      <a:pt x="3204" y="1842"/>
                      <a:pt x="3193" y="1849"/>
                      <a:pt x="3183" y="1856"/>
                    </a:cubicBezTo>
                    <a:cubicBezTo>
                      <a:pt x="3172" y="1863"/>
                      <a:pt x="3162" y="1870"/>
                      <a:pt x="3151" y="1877"/>
                    </a:cubicBezTo>
                    <a:cubicBezTo>
                      <a:pt x="3141" y="1885"/>
                      <a:pt x="3130" y="1892"/>
                      <a:pt x="3119" y="1899"/>
                    </a:cubicBezTo>
                    <a:cubicBezTo>
                      <a:pt x="3109" y="1905"/>
                      <a:pt x="3098" y="1912"/>
                      <a:pt x="3088" y="1919"/>
                    </a:cubicBezTo>
                    <a:cubicBezTo>
                      <a:pt x="3077" y="1926"/>
                      <a:pt x="3066" y="1933"/>
                      <a:pt x="3056" y="1939"/>
                    </a:cubicBezTo>
                    <a:cubicBezTo>
                      <a:pt x="3045" y="1946"/>
                      <a:pt x="3034" y="1952"/>
                      <a:pt x="3023" y="1959"/>
                    </a:cubicBezTo>
                    <a:cubicBezTo>
                      <a:pt x="3012" y="1965"/>
                      <a:pt x="3001" y="1971"/>
                      <a:pt x="2990" y="1977"/>
                    </a:cubicBezTo>
                    <a:cubicBezTo>
                      <a:pt x="2980" y="1983"/>
                      <a:pt x="2969" y="1989"/>
                      <a:pt x="2958" y="1995"/>
                    </a:cubicBezTo>
                    <a:cubicBezTo>
                      <a:pt x="2947" y="2002"/>
                      <a:pt x="2936" y="2008"/>
                      <a:pt x="2925" y="2014"/>
                    </a:cubicBezTo>
                    <a:cubicBezTo>
                      <a:pt x="2894" y="2030"/>
                      <a:pt x="2863" y="2045"/>
                      <a:pt x="2833" y="2061"/>
                    </a:cubicBezTo>
                    <a:cubicBezTo>
                      <a:pt x="2802" y="2075"/>
                      <a:pt x="2770" y="2090"/>
                      <a:pt x="2739" y="2104"/>
                    </a:cubicBezTo>
                    <a:cubicBezTo>
                      <a:pt x="2708" y="2117"/>
                      <a:pt x="2677" y="2130"/>
                      <a:pt x="2645" y="2143"/>
                    </a:cubicBezTo>
                    <a:cubicBezTo>
                      <a:pt x="2614" y="2154"/>
                      <a:pt x="2582" y="2165"/>
                      <a:pt x="2551" y="2176"/>
                    </a:cubicBezTo>
                    <a:cubicBezTo>
                      <a:pt x="2519" y="2187"/>
                      <a:pt x="2488" y="2197"/>
                      <a:pt x="2456" y="2207"/>
                    </a:cubicBezTo>
                    <a:cubicBezTo>
                      <a:pt x="2424" y="2216"/>
                      <a:pt x="2392" y="2224"/>
                      <a:pt x="2360" y="2233"/>
                    </a:cubicBezTo>
                    <a:cubicBezTo>
                      <a:pt x="2329" y="2240"/>
                      <a:pt x="2298" y="2247"/>
                      <a:pt x="2266" y="2254"/>
                    </a:cubicBezTo>
                    <a:cubicBezTo>
                      <a:pt x="2235" y="2260"/>
                      <a:pt x="2203" y="2265"/>
                      <a:pt x="2172" y="2271"/>
                    </a:cubicBezTo>
                    <a:cubicBezTo>
                      <a:pt x="2141" y="2275"/>
                      <a:pt x="2110" y="2279"/>
                      <a:pt x="2079" y="2283"/>
                    </a:cubicBezTo>
                    <a:cubicBezTo>
                      <a:pt x="2048" y="2285"/>
                      <a:pt x="2017" y="2288"/>
                      <a:pt x="1986" y="2290"/>
                    </a:cubicBezTo>
                    <a:cubicBezTo>
                      <a:pt x="1955" y="2291"/>
                      <a:pt x="1924" y="2292"/>
                      <a:pt x="1894" y="2293"/>
                    </a:cubicBezTo>
                    <a:cubicBezTo>
                      <a:pt x="1864" y="2292"/>
                      <a:pt x="1834" y="2292"/>
                      <a:pt x="1804" y="2291"/>
                    </a:cubicBezTo>
                    <a:cubicBezTo>
                      <a:pt x="1774" y="2289"/>
                      <a:pt x="1745" y="2287"/>
                      <a:pt x="1715" y="2285"/>
                    </a:cubicBezTo>
                    <a:cubicBezTo>
                      <a:pt x="1686" y="2281"/>
                      <a:pt x="1657" y="2277"/>
                      <a:pt x="1629" y="2274"/>
                    </a:cubicBezTo>
                    <a:cubicBezTo>
                      <a:pt x="1601" y="2269"/>
                      <a:pt x="1573" y="2263"/>
                      <a:pt x="1545" y="2258"/>
                    </a:cubicBezTo>
                    <a:cubicBezTo>
                      <a:pt x="1518" y="2251"/>
                      <a:pt x="1490" y="2245"/>
                      <a:pt x="1463" y="2238"/>
                    </a:cubicBezTo>
                    <a:cubicBezTo>
                      <a:pt x="1436" y="2230"/>
                      <a:pt x="1410" y="2222"/>
                      <a:pt x="1383" y="2213"/>
                    </a:cubicBezTo>
                    <a:cubicBezTo>
                      <a:pt x="1358" y="2203"/>
                      <a:pt x="1332" y="2194"/>
                      <a:pt x="1306" y="2184"/>
                    </a:cubicBezTo>
                    <a:cubicBezTo>
                      <a:pt x="1282" y="2173"/>
                      <a:pt x="1257" y="2162"/>
                      <a:pt x="1233" y="2150"/>
                    </a:cubicBezTo>
                    <a:cubicBezTo>
                      <a:pt x="1209" y="2138"/>
                      <a:pt x="1186" y="2125"/>
                      <a:pt x="1163" y="2112"/>
                    </a:cubicBezTo>
                    <a:cubicBezTo>
                      <a:pt x="1140" y="2099"/>
                      <a:pt x="1118" y="2085"/>
                      <a:pt x="1096" y="2071"/>
                    </a:cubicBezTo>
                    <a:cubicBezTo>
                      <a:pt x="1075" y="2055"/>
                      <a:pt x="1054" y="2040"/>
                      <a:pt x="1033" y="2024"/>
                    </a:cubicBezTo>
                    <a:cubicBezTo>
                      <a:pt x="1013" y="2008"/>
                      <a:pt x="993" y="1991"/>
                      <a:pt x="973" y="1974"/>
                    </a:cubicBezTo>
                    <a:cubicBezTo>
                      <a:pt x="954" y="1956"/>
                      <a:pt x="936" y="1938"/>
                      <a:pt x="917" y="1921"/>
                    </a:cubicBezTo>
                    <a:cubicBezTo>
                      <a:pt x="900" y="1902"/>
                      <a:pt x="883" y="1882"/>
                      <a:pt x="865" y="1863"/>
                    </a:cubicBezTo>
                    <a:cubicBezTo>
                      <a:pt x="577" y="2106"/>
                      <a:pt x="288" y="2348"/>
                      <a:pt x="0" y="2590"/>
                    </a:cubicBezTo>
                    <a:close/>
                    <a:moveTo>
                      <a:pt x="0" y="2590"/>
                    </a:moveTo>
                    <a:lnTo>
                      <a:pt x="0" y="2590"/>
                    </a:lnTo>
                    <a:close/>
                    <a:moveTo>
                      <a:pt x="5417" y="0"/>
                    </a:moveTo>
                    <a:lnTo>
                      <a:pt x="5417" y="0"/>
                    </a:lnTo>
                    <a:close/>
                  </a:path>
                </a:pathLst>
              </a:custGeom>
              <a:solidFill>
                <a:srgbClr val="24248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9" name="Group 10"/>
            <p:cNvGrpSpPr/>
            <p:nvPr/>
          </p:nvGrpSpPr>
          <p:grpSpPr>
            <a:xfrm>
              <a:off x="4032360" y="1101600"/>
              <a:ext cx="1806840" cy="1525680"/>
              <a:chOff x="4032360" y="1101600"/>
              <a:chExt cx="1806840" cy="1525680"/>
            </a:xfrm>
          </p:grpSpPr>
          <p:sp>
            <p:nvSpPr>
              <p:cNvPr id="400" name="CustomShape 11"/>
              <p:cNvSpPr/>
              <p:nvPr/>
            </p:nvSpPr>
            <p:spPr>
              <a:xfrm>
                <a:off x="4032360" y="1101600"/>
                <a:ext cx="1806840" cy="1525680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4298">
                    <a:moveTo>
                      <a:pt x="5077" y="200"/>
                    </a:moveTo>
                    <a:cubicBezTo>
                      <a:pt x="5058" y="186"/>
                      <a:pt x="5039" y="171"/>
                      <a:pt x="5020" y="157"/>
                    </a:cubicBezTo>
                    <a:cubicBezTo>
                      <a:pt x="4999" y="145"/>
                      <a:pt x="4979" y="132"/>
                      <a:pt x="4959" y="119"/>
                    </a:cubicBezTo>
                    <a:cubicBezTo>
                      <a:pt x="4937" y="109"/>
                      <a:pt x="4915" y="98"/>
                      <a:pt x="4894" y="87"/>
                    </a:cubicBezTo>
                    <a:cubicBezTo>
                      <a:pt x="4871" y="78"/>
                      <a:pt x="4848" y="69"/>
                      <a:pt x="4826" y="59"/>
                    </a:cubicBezTo>
                    <a:cubicBezTo>
                      <a:pt x="4802" y="52"/>
                      <a:pt x="4778" y="44"/>
                      <a:pt x="4755" y="36"/>
                    </a:cubicBezTo>
                    <a:cubicBezTo>
                      <a:pt x="4730" y="31"/>
                      <a:pt x="4705" y="25"/>
                      <a:pt x="4680" y="19"/>
                    </a:cubicBezTo>
                    <a:cubicBezTo>
                      <a:pt x="4654" y="15"/>
                      <a:pt x="4628" y="12"/>
                      <a:pt x="4603" y="8"/>
                    </a:cubicBezTo>
                    <a:cubicBezTo>
                      <a:pt x="4576" y="5"/>
                      <a:pt x="4550" y="3"/>
                      <a:pt x="4523" y="1"/>
                    </a:cubicBezTo>
                    <a:cubicBezTo>
                      <a:pt x="4496" y="1"/>
                      <a:pt x="4468" y="0"/>
                      <a:pt x="4441" y="0"/>
                    </a:cubicBezTo>
                    <a:cubicBezTo>
                      <a:pt x="4413" y="1"/>
                      <a:pt x="4385" y="2"/>
                      <a:pt x="4356" y="4"/>
                    </a:cubicBezTo>
                    <a:cubicBezTo>
                      <a:pt x="4328" y="7"/>
                      <a:pt x="4299" y="10"/>
                      <a:pt x="4271" y="13"/>
                    </a:cubicBezTo>
                    <a:cubicBezTo>
                      <a:pt x="4241" y="18"/>
                      <a:pt x="4212" y="23"/>
                      <a:pt x="4183" y="28"/>
                    </a:cubicBezTo>
                    <a:cubicBezTo>
                      <a:pt x="4153" y="34"/>
                      <a:pt x="4123" y="40"/>
                      <a:pt x="4094" y="47"/>
                    </a:cubicBezTo>
                    <a:cubicBezTo>
                      <a:pt x="4064" y="55"/>
                      <a:pt x="4034" y="64"/>
                      <a:pt x="4004" y="72"/>
                    </a:cubicBezTo>
                    <a:cubicBezTo>
                      <a:pt x="3973" y="82"/>
                      <a:pt x="3943" y="92"/>
                      <a:pt x="3913" y="102"/>
                    </a:cubicBezTo>
                    <a:cubicBezTo>
                      <a:pt x="3882" y="114"/>
                      <a:pt x="3851" y="125"/>
                      <a:pt x="3820" y="137"/>
                    </a:cubicBezTo>
                    <a:cubicBezTo>
                      <a:pt x="3789" y="150"/>
                      <a:pt x="3759" y="164"/>
                      <a:pt x="3728" y="178"/>
                    </a:cubicBezTo>
                    <a:cubicBezTo>
                      <a:pt x="3697" y="193"/>
                      <a:pt x="3666" y="207"/>
                      <a:pt x="3635" y="222"/>
                    </a:cubicBezTo>
                    <a:cubicBezTo>
                      <a:pt x="3604" y="239"/>
                      <a:pt x="3574" y="256"/>
                      <a:pt x="3543" y="273"/>
                    </a:cubicBezTo>
                    <a:cubicBezTo>
                      <a:pt x="3512" y="290"/>
                      <a:pt x="3481" y="308"/>
                      <a:pt x="3450" y="326"/>
                    </a:cubicBezTo>
                    <a:cubicBezTo>
                      <a:pt x="3420" y="346"/>
                      <a:pt x="3390" y="365"/>
                      <a:pt x="3359" y="385"/>
                    </a:cubicBezTo>
                    <a:cubicBezTo>
                      <a:pt x="3329" y="406"/>
                      <a:pt x="3299" y="427"/>
                      <a:pt x="3268" y="448"/>
                    </a:cubicBezTo>
                    <a:cubicBezTo>
                      <a:pt x="3239" y="470"/>
                      <a:pt x="3209" y="493"/>
                      <a:pt x="3179" y="516"/>
                    </a:cubicBezTo>
                    <a:cubicBezTo>
                      <a:pt x="3149" y="539"/>
                      <a:pt x="3120" y="563"/>
                      <a:pt x="3090" y="587"/>
                    </a:cubicBezTo>
                    <a:cubicBezTo>
                      <a:pt x="3062" y="612"/>
                      <a:pt x="3033" y="636"/>
                      <a:pt x="3004" y="661"/>
                    </a:cubicBezTo>
                    <a:cubicBezTo>
                      <a:pt x="2976" y="687"/>
                      <a:pt x="2948" y="713"/>
                      <a:pt x="2919" y="739"/>
                    </a:cubicBezTo>
                    <a:cubicBezTo>
                      <a:pt x="2892" y="766"/>
                      <a:pt x="2864" y="794"/>
                      <a:pt x="2836" y="821"/>
                    </a:cubicBezTo>
                    <a:cubicBezTo>
                      <a:pt x="2809" y="849"/>
                      <a:pt x="2782" y="877"/>
                      <a:pt x="2755" y="905"/>
                    </a:cubicBezTo>
                    <a:cubicBezTo>
                      <a:pt x="2729" y="934"/>
                      <a:pt x="2703" y="964"/>
                      <a:pt x="2677" y="993"/>
                    </a:cubicBezTo>
                    <a:cubicBezTo>
                      <a:pt x="2652" y="1023"/>
                      <a:pt x="2627" y="1053"/>
                      <a:pt x="2602" y="1083"/>
                    </a:cubicBezTo>
                    <a:cubicBezTo>
                      <a:pt x="2342" y="1404"/>
                      <a:pt x="2082" y="1726"/>
                      <a:pt x="1822" y="2047"/>
                    </a:cubicBezTo>
                    <a:cubicBezTo>
                      <a:pt x="1798" y="2078"/>
                      <a:pt x="1773" y="2109"/>
                      <a:pt x="1749" y="2140"/>
                    </a:cubicBezTo>
                    <a:cubicBezTo>
                      <a:pt x="1726" y="2172"/>
                      <a:pt x="1703" y="2203"/>
                      <a:pt x="1679" y="2235"/>
                    </a:cubicBezTo>
                    <a:cubicBezTo>
                      <a:pt x="1657" y="2267"/>
                      <a:pt x="1635" y="2299"/>
                      <a:pt x="1613" y="2331"/>
                    </a:cubicBezTo>
                    <a:cubicBezTo>
                      <a:pt x="1593" y="2364"/>
                      <a:pt x="1572" y="2397"/>
                      <a:pt x="1551" y="2429"/>
                    </a:cubicBezTo>
                    <a:cubicBezTo>
                      <a:pt x="1531" y="2463"/>
                      <a:pt x="1511" y="2496"/>
                      <a:pt x="1491" y="2529"/>
                    </a:cubicBezTo>
                    <a:cubicBezTo>
                      <a:pt x="1473" y="2563"/>
                      <a:pt x="1455" y="2597"/>
                      <a:pt x="1437" y="2630"/>
                    </a:cubicBezTo>
                    <a:cubicBezTo>
                      <a:pt x="1420" y="2664"/>
                      <a:pt x="1402" y="2698"/>
                      <a:pt x="1385" y="2732"/>
                    </a:cubicBezTo>
                    <a:cubicBezTo>
                      <a:pt x="1370" y="2766"/>
                      <a:pt x="1354" y="2800"/>
                      <a:pt x="1338" y="2834"/>
                    </a:cubicBezTo>
                    <a:cubicBezTo>
                      <a:pt x="1323" y="2868"/>
                      <a:pt x="1309" y="2902"/>
                      <a:pt x="1295" y="2936"/>
                    </a:cubicBezTo>
                    <a:cubicBezTo>
                      <a:pt x="1282" y="2970"/>
                      <a:pt x="1269" y="3004"/>
                      <a:pt x="1257" y="3038"/>
                    </a:cubicBezTo>
                    <a:cubicBezTo>
                      <a:pt x="1245" y="3072"/>
                      <a:pt x="1234" y="3106"/>
                      <a:pt x="1222" y="3140"/>
                    </a:cubicBezTo>
                    <a:cubicBezTo>
                      <a:pt x="1212" y="3174"/>
                      <a:pt x="1203" y="3208"/>
                      <a:pt x="1193" y="3241"/>
                    </a:cubicBezTo>
                    <a:cubicBezTo>
                      <a:pt x="1185" y="3275"/>
                      <a:pt x="1177" y="3308"/>
                      <a:pt x="1169" y="3341"/>
                    </a:cubicBezTo>
                    <a:cubicBezTo>
                      <a:pt x="1162" y="3374"/>
                      <a:pt x="1155" y="3408"/>
                      <a:pt x="1149" y="3441"/>
                    </a:cubicBezTo>
                    <a:cubicBezTo>
                      <a:pt x="1144" y="3473"/>
                      <a:pt x="1139" y="3506"/>
                      <a:pt x="1134" y="3538"/>
                    </a:cubicBezTo>
                    <a:cubicBezTo>
                      <a:pt x="1130" y="3570"/>
                      <a:pt x="1127" y="3602"/>
                      <a:pt x="1123" y="3634"/>
                    </a:cubicBezTo>
                    <a:cubicBezTo>
                      <a:pt x="987" y="3802"/>
                      <a:pt x="851" y="3971"/>
                      <a:pt x="714" y="4139"/>
                    </a:cubicBezTo>
                    <a:cubicBezTo>
                      <a:pt x="1097" y="4150"/>
                      <a:pt x="1480" y="4160"/>
                      <a:pt x="1862" y="4171"/>
                    </a:cubicBezTo>
                    <a:cubicBezTo>
                      <a:pt x="2012" y="3502"/>
                      <a:pt x="2163" y="2834"/>
                      <a:pt x="2313" y="2165"/>
                    </a:cubicBezTo>
                    <a:cubicBezTo>
                      <a:pt x="2176" y="2334"/>
                      <a:pt x="2040" y="2502"/>
                      <a:pt x="1904" y="2670"/>
                    </a:cubicBezTo>
                    <a:cubicBezTo>
                      <a:pt x="1906" y="2648"/>
                      <a:pt x="1908" y="2625"/>
                      <a:pt x="1911" y="2603"/>
                    </a:cubicBezTo>
                    <a:cubicBezTo>
                      <a:pt x="1914" y="2579"/>
                      <a:pt x="1917" y="2556"/>
                      <a:pt x="1920" y="2533"/>
                    </a:cubicBezTo>
                    <a:cubicBezTo>
                      <a:pt x="1924" y="2510"/>
                      <a:pt x="1928" y="2487"/>
                      <a:pt x="1932" y="2464"/>
                    </a:cubicBezTo>
                    <a:cubicBezTo>
                      <a:pt x="1936" y="2440"/>
                      <a:pt x="1941" y="2417"/>
                      <a:pt x="1946" y="2393"/>
                    </a:cubicBezTo>
                    <a:cubicBezTo>
                      <a:pt x="1951" y="2369"/>
                      <a:pt x="1957" y="2345"/>
                      <a:pt x="1962" y="2321"/>
                    </a:cubicBezTo>
                    <a:cubicBezTo>
                      <a:pt x="1969" y="2298"/>
                      <a:pt x="1975" y="2274"/>
                      <a:pt x="1981" y="2250"/>
                    </a:cubicBezTo>
                    <a:cubicBezTo>
                      <a:pt x="1988" y="2227"/>
                      <a:pt x="1995" y="2203"/>
                      <a:pt x="2002" y="2179"/>
                    </a:cubicBezTo>
                    <a:cubicBezTo>
                      <a:pt x="2010" y="2154"/>
                      <a:pt x="2018" y="2130"/>
                      <a:pt x="2026" y="2106"/>
                    </a:cubicBezTo>
                    <a:cubicBezTo>
                      <a:pt x="2035" y="2082"/>
                      <a:pt x="2043" y="2057"/>
                      <a:pt x="2051" y="2033"/>
                    </a:cubicBezTo>
                    <a:cubicBezTo>
                      <a:pt x="2061" y="2009"/>
                      <a:pt x="2071" y="1985"/>
                      <a:pt x="2080" y="1961"/>
                    </a:cubicBezTo>
                    <a:cubicBezTo>
                      <a:pt x="2090" y="1937"/>
                      <a:pt x="2100" y="1912"/>
                      <a:pt x="2110" y="1888"/>
                    </a:cubicBezTo>
                    <a:cubicBezTo>
                      <a:pt x="2121" y="1864"/>
                      <a:pt x="2132" y="1840"/>
                      <a:pt x="2143" y="1815"/>
                    </a:cubicBezTo>
                    <a:cubicBezTo>
                      <a:pt x="2154" y="1791"/>
                      <a:pt x="2166" y="1767"/>
                      <a:pt x="2177" y="1743"/>
                    </a:cubicBezTo>
                    <a:cubicBezTo>
                      <a:pt x="2189" y="1719"/>
                      <a:pt x="2202" y="1695"/>
                      <a:pt x="2214" y="1671"/>
                    </a:cubicBezTo>
                    <a:cubicBezTo>
                      <a:pt x="2227" y="1647"/>
                      <a:pt x="2240" y="1622"/>
                      <a:pt x="2253" y="1598"/>
                    </a:cubicBezTo>
                    <a:cubicBezTo>
                      <a:pt x="2282" y="1574"/>
                      <a:pt x="2311" y="1550"/>
                      <a:pt x="2340" y="1526"/>
                    </a:cubicBezTo>
                    <a:cubicBezTo>
                      <a:pt x="2369" y="1503"/>
                      <a:pt x="2398" y="1480"/>
                      <a:pt x="2427" y="1457"/>
                    </a:cubicBezTo>
                    <a:cubicBezTo>
                      <a:pt x="2456" y="1435"/>
                      <a:pt x="2486" y="1413"/>
                      <a:pt x="2516" y="1392"/>
                    </a:cubicBezTo>
                    <a:cubicBezTo>
                      <a:pt x="2546" y="1372"/>
                      <a:pt x="2576" y="1352"/>
                      <a:pt x="2606" y="1332"/>
                    </a:cubicBezTo>
                    <a:cubicBezTo>
                      <a:pt x="2636" y="1313"/>
                      <a:pt x="2665" y="1294"/>
                      <a:pt x="2695" y="1275"/>
                    </a:cubicBezTo>
                    <a:cubicBezTo>
                      <a:pt x="2726" y="1257"/>
                      <a:pt x="2756" y="1240"/>
                      <a:pt x="2787" y="1222"/>
                    </a:cubicBezTo>
                    <a:cubicBezTo>
                      <a:pt x="2817" y="1206"/>
                      <a:pt x="2848" y="1190"/>
                      <a:pt x="2878" y="1174"/>
                    </a:cubicBezTo>
                    <a:cubicBezTo>
                      <a:pt x="2909" y="1160"/>
                      <a:pt x="2939" y="1146"/>
                      <a:pt x="2970" y="1131"/>
                    </a:cubicBezTo>
                    <a:cubicBezTo>
                      <a:pt x="3000" y="1118"/>
                      <a:pt x="3030" y="1105"/>
                      <a:pt x="3060" y="1093"/>
                    </a:cubicBezTo>
                    <a:cubicBezTo>
                      <a:pt x="3090" y="1081"/>
                      <a:pt x="3121" y="1070"/>
                      <a:pt x="3151" y="1059"/>
                    </a:cubicBezTo>
                    <a:cubicBezTo>
                      <a:pt x="3181" y="1049"/>
                      <a:pt x="3211" y="1040"/>
                      <a:pt x="3241" y="1030"/>
                    </a:cubicBezTo>
                    <a:cubicBezTo>
                      <a:pt x="3270" y="1022"/>
                      <a:pt x="3300" y="1015"/>
                      <a:pt x="3329" y="1007"/>
                    </a:cubicBezTo>
                    <a:cubicBezTo>
                      <a:pt x="3359" y="1001"/>
                      <a:pt x="3388" y="994"/>
                      <a:pt x="3418" y="988"/>
                    </a:cubicBezTo>
                    <a:cubicBezTo>
                      <a:pt x="3446" y="984"/>
                      <a:pt x="3475" y="979"/>
                      <a:pt x="3504" y="974"/>
                    </a:cubicBezTo>
                    <a:cubicBezTo>
                      <a:pt x="3532" y="971"/>
                      <a:pt x="3560" y="969"/>
                      <a:pt x="3589" y="966"/>
                    </a:cubicBezTo>
                    <a:cubicBezTo>
                      <a:pt x="3616" y="965"/>
                      <a:pt x="3644" y="964"/>
                      <a:pt x="3671" y="963"/>
                    </a:cubicBezTo>
                    <a:cubicBezTo>
                      <a:pt x="3698" y="964"/>
                      <a:pt x="3725" y="964"/>
                      <a:pt x="3752" y="965"/>
                    </a:cubicBezTo>
                    <a:cubicBezTo>
                      <a:pt x="3778" y="967"/>
                      <a:pt x="3804" y="970"/>
                      <a:pt x="3830" y="972"/>
                    </a:cubicBezTo>
                    <a:cubicBezTo>
                      <a:pt x="3855" y="976"/>
                      <a:pt x="3880" y="980"/>
                      <a:pt x="3906" y="985"/>
                    </a:cubicBezTo>
                    <a:cubicBezTo>
                      <a:pt x="3930" y="990"/>
                      <a:pt x="3955" y="996"/>
                      <a:pt x="3979" y="1002"/>
                    </a:cubicBezTo>
                    <a:cubicBezTo>
                      <a:pt x="4002" y="1009"/>
                      <a:pt x="4025" y="1017"/>
                      <a:pt x="4049" y="1024"/>
                    </a:cubicBezTo>
                    <a:cubicBezTo>
                      <a:pt x="4071" y="1034"/>
                      <a:pt x="4094" y="1043"/>
                      <a:pt x="4116" y="1052"/>
                    </a:cubicBezTo>
                    <a:cubicBezTo>
                      <a:pt x="4137" y="1063"/>
                      <a:pt x="4159" y="1074"/>
                      <a:pt x="4180" y="1084"/>
                    </a:cubicBezTo>
                    <a:cubicBezTo>
                      <a:pt x="4200" y="1097"/>
                      <a:pt x="4220" y="1109"/>
                      <a:pt x="4240" y="1121"/>
                    </a:cubicBezTo>
                    <a:cubicBezTo>
                      <a:pt x="4259" y="1136"/>
                      <a:pt x="4278" y="1150"/>
                      <a:pt x="4297" y="1164"/>
                    </a:cubicBezTo>
                    <a:cubicBezTo>
                      <a:pt x="4557" y="843"/>
                      <a:pt x="4817" y="521"/>
                      <a:pt x="5077" y="200"/>
                    </a:cubicBezTo>
                    <a:close/>
                    <a:moveTo>
                      <a:pt x="5077" y="200"/>
                    </a:moveTo>
                    <a:lnTo>
                      <a:pt x="5077" y="200"/>
                    </a:lnTo>
                    <a:close/>
                    <a:moveTo>
                      <a:pt x="0" y="4297"/>
                    </a:moveTo>
                    <a:lnTo>
                      <a:pt x="0" y="4297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1" name="CustomShape 12"/>
              <p:cNvSpPr/>
              <p:nvPr/>
            </p:nvSpPr>
            <p:spPr>
              <a:xfrm>
                <a:off x="4032360" y="1101600"/>
                <a:ext cx="1806840" cy="1525680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4298">
                    <a:moveTo>
                      <a:pt x="5077" y="200"/>
                    </a:moveTo>
                    <a:cubicBezTo>
                      <a:pt x="5058" y="186"/>
                      <a:pt x="5039" y="171"/>
                      <a:pt x="5020" y="157"/>
                    </a:cubicBezTo>
                    <a:cubicBezTo>
                      <a:pt x="4999" y="145"/>
                      <a:pt x="4979" y="132"/>
                      <a:pt x="4959" y="119"/>
                    </a:cubicBezTo>
                    <a:cubicBezTo>
                      <a:pt x="4937" y="109"/>
                      <a:pt x="4915" y="98"/>
                      <a:pt x="4894" y="87"/>
                    </a:cubicBezTo>
                    <a:cubicBezTo>
                      <a:pt x="4871" y="78"/>
                      <a:pt x="4848" y="69"/>
                      <a:pt x="4826" y="59"/>
                    </a:cubicBezTo>
                    <a:cubicBezTo>
                      <a:pt x="4802" y="52"/>
                      <a:pt x="4778" y="44"/>
                      <a:pt x="4755" y="36"/>
                    </a:cubicBezTo>
                    <a:cubicBezTo>
                      <a:pt x="4730" y="31"/>
                      <a:pt x="4705" y="25"/>
                      <a:pt x="4680" y="19"/>
                    </a:cubicBezTo>
                    <a:cubicBezTo>
                      <a:pt x="4654" y="15"/>
                      <a:pt x="4628" y="12"/>
                      <a:pt x="4603" y="8"/>
                    </a:cubicBezTo>
                    <a:cubicBezTo>
                      <a:pt x="4576" y="5"/>
                      <a:pt x="4550" y="3"/>
                      <a:pt x="4523" y="1"/>
                    </a:cubicBezTo>
                    <a:cubicBezTo>
                      <a:pt x="4496" y="1"/>
                      <a:pt x="4468" y="0"/>
                      <a:pt x="4441" y="0"/>
                    </a:cubicBezTo>
                    <a:cubicBezTo>
                      <a:pt x="4413" y="1"/>
                      <a:pt x="4385" y="2"/>
                      <a:pt x="4356" y="4"/>
                    </a:cubicBezTo>
                    <a:cubicBezTo>
                      <a:pt x="4328" y="7"/>
                      <a:pt x="4299" y="10"/>
                      <a:pt x="4271" y="13"/>
                    </a:cubicBezTo>
                    <a:cubicBezTo>
                      <a:pt x="4241" y="18"/>
                      <a:pt x="4212" y="23"/>
                      <a:pt x="4183" y="28"/>
                    </a:cubicBezTo>
                    <a:cubicBezTo>
                      <a:pt x="4153" y="34"/>
                      <a:pt x="4123" y="40"/>
                      <a:pt x="4094" y="47"/>
                    </a:cubicBezTo>
                    <a:cubicBezTo>
                      <a:pt x="4064" y="55"/>
                      <a:pt x="4034" y="64"/>
                      <a:pt x="4004" y="72"/>
                    </a:cubicBezTo>
                    <a:cubicBezTo>
                      <a:pt x="3973" y="82"/>
                      <a:pt x="3943" y="92"/>
                      <a:pt x="3913" y="102"/>
                    </a:cubicBezTo>
                    <a:cubicBezTo>
                      <a:pt x="3882" y="114"/>
                      <a:pt x="3851" y="125"/>
                      <a:pt x="3820" y="137"/>
                    </a:cubicBezTo>
                    <a:cubicBezTo>
                      <a:pt x="3789" y="150"/>
                      <a:pt x="3759" y="164"/>
                      <a:pt x="3728" y="178"/>
                    </a:cubicBezTo>
                    <a:cubicBezTo>
                      <a:pt x="3697" y="193"/>
                      <a:pt x="3666" y="207"/>
                      <a:pt x="3635" y="222"/>
                    </a:cubicBezTo>
                    <a:cubicBezTo>
                      <a:pt x="3604" y="239"/>
                      <a:pt x="3574" y="256"/>
                      <a:pt x="3543" y="273"/>
                    </a:cubicBezTo>
                    <a:cubicBezTo>
                      <a:pt x="3512" y="290"/>
                      <a:pt x="3481" y="308"/>
                      <a:pt x="3450" y="326"/>
                    </a:cubicBezTo>
                    <a:cubicBezTo>
                      <a:pt x="3420" y="346"/>
                      <a:pt x="3390" y="365"/>
                      <a:pt x="3359" y="385"/>
                    </a:cubicBezTo>
                    <a:cubicBezTo>
                      <a:pt x="3329" y="406"/>
                      <a:pt x="3299" y="427"/>
                      <a:pt x="3268" y="448"/>
                    </a:cubicBezTo>
                    <a:cubicBezTo>
                      <a:pt x="3239" y="470"/>
                      <a:pt x="3209" y="493"/>
                      <a:pt x="3179" y="516"/>
                    </a:cubicBezTo>
                    <a:cubicBezTo>
                      <a:pt x="3149" y="539"/>
                      <a:pt x="3120" y="563"/>
                      <a:pt x="3090" y="587"/>
                    </a:cubicBezTo>
                    <a:cubicBezTo>
                      <a:pt x="3062" y="612"/>
                      <a:pt x="3033" y="636"/>
                      <a:pt x="3004" y="661"/>
                    </a:cubicBezTo>
                    <a:cubicBezTo>
                      <a:pt x="2976" y="687"/>
                      <a:pt x="2948" y="713"/>
                      <a:pt x="2919" y="739"/>
                    </a:cubicBezTo>
                    <a:cubicBezTo>
                      <a:pt x="2892" y="766"/>
                      <a:pt x="2864" y="794"/>
                      <a:pt x="2836" y="821"/>
                    </a:cubicBezTo>
                    <a:cubicBezTo>
                      <a:pt x="2809" y="849"/>
                      <a:pt x="2782" y="877"/>
                      <a:pt x="2755" y="905"/>
                    </a:cubicBezTo>
                    <a:cubicBezTo>
                      <a:pt x="2729" y="934"/>
                      <a:pt x="2703" y="964"/>
                      <a:pt x="2677" y="993"/>
                    </a:cubicBezTo>
                    <a:cubicBezTo>
                      <a:pt x="2652" y="1023"/>
                      <a:pt x="2627" y="1053"/>
                      <a:pt x="2602" y="1083"/>
                    </a:cubicBezTo>
                    <a:cubicBezTo>
                      <a:pt x="2342" y="1404"/>
                      <a:pt x="2082" y="1726"/>
                      <a:pt x="1822" y="2047"/>
                    </a:cubicBezTo>
                    <a:cubicBezTo>
                      <a:pt x="1831" y="2036"/>
                      <a:pt x="1839" y="2025"/>
                      <a:pt x="1848" y="2014"/>
                    </a:cubicBezTo>
                    <a:cubicBezTo>
                      <a:pt x="1857" y="2003"/>
                      <a:pt x="1866" y="1993"/>
                      <a:pt x="1875" y="1982"/>
                    </a:cubicBezTo>
                    <a:cubicBezTo>
                      <a:pt x="1884" y="1971"/>
                      <a:pt x="1894" y="1961"/>
                      <a:pt x="1903" y="1950"/>
                    </a:cubicBezTo>
                    <a:cubicBezTo>
                      <a:pt x="1912" y="1940"/>
                      <a:pt x="1921" y="1930"/>
                      <a:pt x="1930" y="1920"/>
                    </a:cubicBezTo>
                    <a:cubicBezTo>
                      <a:pt x="1939" y="1909"/>
                      <a:pt x="1949" y="1899"/>
                      <a:pt x="1958" y="1888"/>
                    </a:cubicBezTo>
                    <a:cubicBezTo>
                      <a:pt x="1968" y="1878"/>
                      <a:pt x="1977" y="1868"/>
                      <a:pt x="1987" y="1857"/>
                    </a:cubicBezTo>
                    <a:cubicBezTo>
                      <a:pt x="1996" y="1847"/>
                      <a:pt x="2005" y="1837"/>
                      <a:pt x="2015" y="1827"/>
                    </a:cubicBezTo>
                    <a:cubicBezTo>
                      <a:pt x="2024" y="1817"/>
                      <a:pt x="2034" y="1807"/>
                      <a:pt x="2044" y="1797"/>
                    </a:cubicBezTo>
                    <a:cubicBezTo>
                      <a:pt x="2053" y="1787"/>
                      <a:pt x="2063" y="1777"/>
                      <a:pt x="2073" y="1767"/>
                    </a:cubicBezTo>
                    <a:cubicBezTo>
                      <a:pt x="2083" y="1757"/>
                      <a:pt x="2093" y="1748"/>
                      <a:pt x="2103" y="1738"/>
                    </a:cubicBezTo>
                    <a:cubicBezTo>
                      <a:pt x="2113" y="1728"/>
                      <a:pt x="2123" y="1719"/>
                      <a:pt x="2133" y="1709"/>
                    </a:cubicBezTo>
                    <a:cubicBezTo>
                      <a:pt x="2142" y="1700"/>
                      <a:pt x="2152" y="1690"/>
                      <a:pt x="2162" y="1680"/>
                    </a:cubicBezTo>
                    <a:cubicBezTo>
                      <a:pt x="2172" y="1671"/>
                      <a:pt x="2182" y="1662"/>
                      <a:pt x="2192" y="1653"/>
                    </a:cubicBezTo>
                    <a:cubicBezTo>
                      <a:pt x="2202" y="1644"/>
                      <a:pt x="2212" y="1634"/>
                      <a:pt x="2223" y="1625"/>
                    </a:cubicBezTo>
                    <a:cubicBezTo>
                      <a:pt x="2233" y="1616"/>
                      <a:pt x="2243" y="1607"/>
                      <a:pt x="2253" y="1598"/>
                    </a:cubicBezTo>
                    <a:cubicBezTo>
                      <a:pt x="2282" y="1574"/>
                      <a:pt x="2311" y="1550"/>
                      <a:pt x="2340" y="1526"/>
                    </a:cubicBezTo>
                    <a:cubicBezTo>
                      <a:pt x="2369" y="1503"/>
                      <a:pt x="2398" y="1480"/>
                      <a:pt x="2427" y="1457"/>
                    </a:cubicBezTo>
                    <a:cubicBezTo>
                      <a:pt x="2456" y="1435"/>
                      <a:pt x="2486" y="1413"/>
                      <a:pt x="2516" y="1392"/>
                    </a:cubicBezTo>
                    <a:cubicBezTo>
                      <a:pt x="2546" y="1372"/>
                      <a:pt x="2576" y="1352"/>
                      <a:pt x="2606" y="1332"/>
                    </a:cubicBezTo>
                    <a:cubicBezTo>
                      <a:pt x="2636" y="1313"/>
                      <a:pt x="2665" y="1294"/>
                      <a:pt x="2695" y="1275"/>
                    </a:cubicBezTo>
                    <a:cubicBezTo>
                      <a:pt x="2726" y="1257"/>
                      <a:pt x="2756" y="1240"/>
                      <a:pt x="2787" y="1222"/>
                    </a:cubicBezTo>
                    <a:cubicBezTo>
                      <a:pt x="2817" y="1206"/>
                      <a:pt x="2848" y="1190"/>
                      <a:pt x="2878" y="1174"/>
                    </a:cubicBezTo>
                    <a:cubicBezTo>
                      <a:pt x="2909" y="1160"/>
                      <a:pt x="2939" y="1146"/>
                      <a:pt x="2970" y="1131"/>
                    </a:cubicBezTo>
                    <a:cubicBezTo>
                      <a:pt x="3000" y="1118"/>
                      <a:pt x="3030" y="1105"/>
                      <a:pt x="3060" y="1093"/>
                    </a:cubicBezTo>
                    <a:cubicBezTo>
                      <a:pt x="3090" y="1081"/>
                      <a:pt x="3121" y="1070"/>
                      <a:pt x="3151" y="1059"/>
                    </a:cubicBezTo>
                    <a:cubicBezTo>
                      <a:pt x="3181" y="1049"/>
                      <a:pt x="3211" y="1040"/>
                      <a:pt x="3241" y="1030"/>
                    </a:cubicBezTo>
                    <a:cubicBezTo>
                      <a:pt x="3270" y="1022"/>
                      <a:pt x="3300" y="1015"/>
                      <a:pt x="3329" y="1007"/>
                    </a:cubicBezTo>
                    <a:cubicBezTo>
                      <a:pt x="3359" y="1001"/>
                      <a:pt x="3388" y="994"/>
                      <a:pt x="3418" y="988"/>
                    </a:cubicBezTo>
                    <a:cubicBezTo>
                      <a:pt x="3446" y="984"/>
                      <a:pt x="3475" y="979"/>
                      <a:pt x="3504" y="974"/>
                    </a:cubicBezTo>
                    <a:cubicBezTo>
                      <a:pt x="3532" y="971"/>
                      <a:pt x="3560" y="969"/>
                      <a:pt x="3589" y="966"/>
                    </a:cubicBezTo>
                    <a:cubicBezTo>
                      <a:pt x="3616" y="965"/>
                      <a:pt x="3644" y="964"/>
                      <a:pt x="3671" y="963"/>
                    </a:cubicBezTo>
                    <a:cubicBezTo>
                      <a:pt x="3698" y="964"/>
                      <a:pt x="3725" y="964"/>
                      <a:pt x="3752" y="965"/>
                    </a:cubicBezTo>
                    <a:cubicBezTo>
                      <a:pt x="3778" y="967"/>
                      <a:pt x="3804" y="970"/>
                      <a:pt x="3830" y="972"/>
                    </a:cubicBezTo>
                    <a:cubicBezTo>
                      <a:pt x="3855" y="976"/>
                      <a:pt x="3880" y="980"/>
                      <a:pt x="3906" y="985"/>
                    </a:cubicBezTo>
                    <a:cubicBezTo>
                      <a:pt x="3930" y="990"/>
                      <a:pt x="3955" y="996"/>
                      <a:pt x="3979" y="1002"/>
                    </a:cubicBezTo>
                    <a:cubicBezTo>
                      <a:pt x="4002" y="1009"/>
                      <a:pt x="4025" y="1017"/>
                      <a:pt x="4049" y="1024"/>
                    </a:cubicBezTo>
                    <a:cubicBezTo>
                      <a:pt x="4071" y="1034"/>
                      <a:pt x="4094" y="1043"/>
                      <a:pt x="4116" y="1052"/>
                    </a:cubicBezTo>
                    <a:cubicBezTo>
                      <a:pt x="4137" y="1063"/>
                      <a:pt x="4159" y="1074"/>
                      <a:pt x="4180" y="1084"/>
                    </a:cubicBezTo>
                    <a:cubicBezTo>
                      <a:pt x="4200" y="1097"/>
                      <a:pt x="4220" y="1109"/>
                      <a:pt x="4240" y="1121"/>
                    </a:cubicBezTo>
                    <a:cubicBezTo>
                      <a:pt x="4259" y="1136"/>
                      <a:pt x="4278" y="1150"/>
                      <a:pt x="4297" y="1164"/>
                    </a:cubicBezTo>
                    <a:cubicBezTo>
                      <a:pt x="4557" y="843"/>
                      <a:pt x="4817" y="521"/>
                      <a:pt x="5077" y="200"/>
                    </a:cubicBezTo>
                    <a:close/>
                    <a:moveTo>
                      <a:pt x="5077" y="200"/>
                    </a:moveTo>
                    <a:lnTo>
                      <a:pt x="5077" y="200"/>
                    </a:lnTo>
                    <a:close/>
                    <a:moveTo>
                      <a:pt x="0" y="4297"/>
                    </a:moveTo>
                    <a:lnTo>
                      <a:pt x="0" y="4297"/>
                    </a:lnTo>
                    <a:close/>
                  </a:path>
                </a:pathLst>
              </a:custGeom>
              <a:solidFill>
                <a:srgbClr val="24248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F912E9C8-29F6-4642-B964-075C28ED552B}"/>
              </a:ext>
            </a:extLst>
          </p:cNvPr>
          <p:cNvSpPr txBox="1"/>
          <p:nvPr/>
        </p:nvSpPr>
        <p:spPr>
          <a:xfrm>
            <a:off x="833333" y="1920531"/>
            <a:ext cx="23356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Halten Sie </a:t>
            </a:r>
          </a:p>
          <a:p>
            <a:r>
              <a:rPr lang="de-DE" dirty="0"/>
              <a:t>  Beobachtungen und</a:t>
            </a:r>
          </a:p>
          <a:p>
            <a:r>
              <a:rPr lang="de-DE" dirty="0"/>
              <a:t>  Zwischenergebnisse</a:t>
            </a:r>
          </a:p>
          <a:p>
            <a:r>
              <a:rPr lang="de-DE" dirty="0"/>
              <a:t>  schriftlich fest</a:t>
            </a:r>
          </a:p>
          <a:p>
            <a:endParaRPr lang="de-DE" dirty="0"/>
          </a:p>
          <a:p>
            <a:r>
              <a:rPr lang="de-DE" dirty="0"/>
              <a:t>- Nutzen Sie</a:t>
            </a:r>
          </a:p>
          <a:p>
            <a:r>
              <a:rPr lang="de-DE" dirty="0"/>
              <a:t>  regelmäßige Team-</a:t>
            </a:r>
          </a:p>
          <a:p>
            <a:r>
              <a:rPr lang="de-DE" dirty="0"/>
              <a:t>  Meetings</a:t>
            </a:r>
          </a:p>
        </p:txBody>
      </p:sp>
    </p:spTree>
    <p:extLst>
      <p:ext uri="{BB962C8B-B14F-4D97-AF65-F5344CB8AC3E}">
        <p14:creationId xmlns:p14="http://schemas.microsoft.com/office/powerpoint/2010/main" val="3065353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Effect">
                      <p:stCondLst>
                        <p:cond delay="indefinite"/>
                      </p:stCondLst>
                      <p:childTnLst>
                        <p:par>
                          <p:cTn id="1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1"/>
          <p:cNvPicPr/>
          <p:nvPr/>
        </p:nvPicPr>
        <p:blipFill>
          <a:blip r:embed="rId3"/>
          <a:stretch/>
        </p:blipFill>
        <p:spPr>
          <a:xfrm>
            <a:off x="130947" y="648238"/>
            <a:ext cx="8801534" cy="5777343"/>
          </a:xfrm>
          <a:prstGeom prst="rect">
            <a:avLst/>
          </a:prstGeom>
          <a:ln w="36000" cap="sq">
            <a:solidFill>
              <a:srgbClr val="3465AF"/>
            </a:solidFill>
            <a:round/>
          </a:ln>
          <a:effectLst>
            <a:outerShdw dist="101823" dir="2700000">
              <a:srgbClr val="808080"/>
            </a:outerShdw>
          </a:effectLst>
        </p:spPr>
      </p:pic>
      <p:sp>
        <p:nvSpPr>
          <p:cNvPr id="403" name="CustomShape 1"/>
          <p:cNvSpPr/>
          <p:nvPr/>
        </p:nvSpPr>
        <p:spPr>
          <a:xfrm>
            <a:off x="326878" y="260948"/>
            <a:ext cx="6922232" cy="311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>
            <a:noAutofit/>
          </a:bodyPr>
          <a:lstStyle/>
          <a:p>
            <a:pPr>
              <a:lnSpc>
                <a:spcPct val="93000"/>
              </a:lnSpc>
            </a:pPr>
            <a:r>
              <a:rPr lang="de-DE" sz="1633" b="1" spc="-1">
                <a:solidFill>
                  <a:srgbClr val="0000FF"/>
                </a:solidFill>
                <a:latin typeface="Arial"/>
                <a:ea typeface="Lucida Sans Unicode"/>
              </a:rPr>
              <a:t>jeweiliger Prozessbeobachter führt einen Beobachtungsbogen...</a:t>
            </a:r>
            <a:endParaRPr lang="de-DE" sz="1633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49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IHK Perspektive</a:t>
            </a:r>
            <a:br>
              <a:rPr lang="de-DE" dirty="0"/>
            </a:br>
            <a:r>
              <a:rPr lang="de-DE" dirty="0"/>
              <a:t>Projektarbeit - Dokumente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E9E0-04FB-41CC-8771-5D7C55C0CAED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" y="1289070"/>
            <a:ext cx="8886845" cy="469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C53871C-330A-4044-ACCA-CBBD224FAA2A}"/>
              </a:ext>
            </a:extLst>
          </p:cNvPr>
          <p:cNvSpPr txBox="1"/>
          <p:nvPr/>
        </p:nvSpPr>
        <p:spPr>
          <a:xfrm>
            <a:off x="106710" y="5980638"/>
            <a:ext cx="446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Quelle: Anhang der </a:t>
            </a:r>
            <a:r>
              <a:rPr lang="de-DE" b="1" dirty="0">
                <a:solidFill>
                  <a:srgbClr val="FF0000"/>
                </a:solidFill>
              </a:rPr>
              <a:t>IHK-Handreichungen FIAE</a:t>
            </a:r>
          </a:p>
        </p:txBody>
      </p:sp>
    </p:spTree>
    <p:extLst>
      <p:ext uri="{BB962C8B-B14F-4D97-AF65-F5344CB8AC3E}">
        <p14:creationId xmlns:p14="http://schemas.microsoft.com/office/powerpoint/2010/main" val="373957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1370862" y="130001"/>
            <a:ext cx="6321704" cy="7288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2452" rIns="81638" bIns="42452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3991" spc="-1">
                <a:solidFill>
                  <a:srgbClr val="000000"/>
                </a:solidFill>
                <a:latin typeface="Arial"/>
                <a:ea typeface="Lucida Sans Unicode"/>
              </a:rPr>
              <a:t>Pflichtenheft</a:t>
            </a:r>
            <a:endParaRPr lang="de-DE" sz="3991" spc="-1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2501382" y="1981873"/>
            <a:ext cx="5954661" cy="4114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3"/>
          <p:cNvSpPr/>
          <p:nvPr/>
        </p:nvSpPr>
        <p:spPr>
          <a:xfrm>
            <a:off x="456519" y="3007244"/>
            <a:ext cx="1309144" cy="1568425"/>
          </a:xfrm>
          <a:prstGeom prst="flowChartMultidocument">
            <a:avLst/>
          </a:prstGeom>
          <a:solidFill>
            <a:srgbClr val="FFCC66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4" name="Picture 4"/>
          <p:cNvPicPr/>
          <p:nvPr/>
        </p:nvPicPr>
        <p:blipFill>
          <a:blip r:embed="rId3"/>
          <a:stretch/>
        </p:blipFill>
        <p:spPr>
          <a:xfrm>
            <a:off x="2288145" y="973810"/>
            <a:ext cx="6853003" cy="563039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roup 1"/>
          <p:cNvGrpSpPr/>
          <p:nvPr/>
        </p:nvGrpSpPr>
        <p:grpSpPr>
          <a:xfrm>
            <a:off x="2433460" y="2143190"/>
            <a:ext cx="4084176" cy="4446647"/>
            <a:chOff x="2682720" y="2362320"/>
            <a:chExt cx="4502520" cy="4902120"/>
          </a:xfrm>
        </p:grpSpPr>
        <p:sp>
          <p:nvSpPr>
            <p:cNvPr id="540" name="CustomShape 2"/>
            <p:cNvSpPr/>
            <p:nvPr/>
          </p:nvSpPr>
          <p:spPr>
            <a:xfrm>
              <a:off x="4957920" y="2362320"/>
              <a:ext cx="1613160" cy="1932120"/>
            </a:xfrm>
            <a:prstGeom prst="flowChartMultidocument">
              <a:avLst/>
            </a:prstGeom>
            <a:solidFill>
              <a:srgbClr val="FFCC66"/>
            </a:solidFill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3"/>
            <p:cNvSpPr/>
            <p:nvPr/>
          </p:nvSpPr>
          <p:spPr>
            <a:xfrm>
              <a:off x="2682720" y="3274920"/>
              <a:ext cx="1092240" cy="268560"/>
            </a:xfrm>
            <a:prstGeom prst="rightArrow">
              <a:avLst>
                <a:gd name="adj1" fmla="val 50000"/>
                <a:gd name="adj2" fmla="val 101324"/>
              </a:avLst>
            </a:prstGeom>
            <a:solidFill>
              <a:srgbClr val="FF6600"/>
            </a:solidFill>
            <a:ln w="9360" cap="sq">
              <a:solidFill>
                <a:srgbClr val="FFCC6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4"/>
            <p:cNvSpPr/>
            <p:nvPr/>
          </p:nvSpPr>
          <p:spPr>
            <a:xfrm>
              <a:off x="4633920" y="4687920"/>
              <a:ext cx="2551320" cy="4952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638" tIns="42452" rIns="81638" bIns="42452">
              <a:spAutoFit/>
            </a:bodyPr>
            <a:lstStyle/>
            <a:p>
              <a:pPr>
                <a:lnSpc>
                  <a:spcPct val="93000"/>
                </a:lnSpc>
                <a:spcBef>
                  <a:spcPts val="1587"/>
                </a:spcBef>
              </a:pPr>
              <a:r>
                <a:rPr lang="en-GB" sz="2540" b="1" u="sng" spc="-1">
                  <a:solidFill>
                    <a:srgbClr val="FF0000"/>
                  </a:solidFill>
                  <a:latin typeface="Arial"/>
                  <a:ea typeface="Lucida Sans Unicode"/>
                </a:rPr>
                <a:t>Pflichtenheft</a:t>
              </a:r>
              <a:endParaRPr lang="de-DE" sz="2540" spc="-1">
                <a:latin typeface="Arial"/>
              </a:endParaRPr>
            </a:p>
          </p:txBody>
        </p:sp>
        <p:grpSp>
          <p:nvGrpSpPr>
            <p:cNvPr id="543" name="Group 5"/>
            <p:cNvGrpSpPr/>
            <p:nvPr/>
          </p:nvGrpSpPr>
          <p:grpSpPr>
            <a:xfrm>
              <a:off x="5400360" y="5487840"/>
              <a:ext cx="536760" cy="1524240"/>
              <a:chOff x="5400360" y="5487840"/>
              <a:chExt cx="536760" cy="1524240"/>
            </a:xfrm>
          </p:grpSpPr>
          <p:sp>
            <p:nvSpPr>
              <p:cNvPr id="544" name="CustomShape 6"/>
              <p:cNvSpPr/>
              <p:nvPr/>
            </p:nvSpPr>
            <p:spPr>
              <a:xfrm>
                <a:off x="5545080" y="5487840"/>
                <a:ext cx="249480" cy="24948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4">
                    <a:moveTo>
                      <a:pt x="0" y="162"/>
                    </a:moveTo>
                    <a:lnTo>
                      <a:pt x="2" y="153"/>
                    </a:lnTo>
                    <a:lnTo>
                      <a:pt x="2" y="145"/>
                    </a:lnTo>
                    <a:lnTo>
                      <a:pt x="3" y="137"/>
                    </a:lnTo>
                    <a:lnTo>
                      <a:pt x="4" y="128"/>
                    </a:lnTo>
                    <a:lnTo>
                      <a:pt x="6" y="121"/>
                    </a:lnTo>
                    <a:lnTo>
                      <a:pt x="9" y="113"/>
                    </a:lnTo>
                    <a:lnTo>
                      <a:pt x="11" y="106"/>
                    </a:lnTo>
                    <a:lnTo>
                      <a:pt x="13" y="98"/>
                    </a:lnTo>
                    <a:lnTo>
                      <a:pt x="17" y="91"/>
                    </a:lnTo>
                    <a:lnTo>
                      <a:pt x="21" y="84"/>
                    </a:lnTo>
                    <a:lnTo>
                      <a:pt x="24" y="78"/>
                    </a:lnTo>
                    <a:lnTo>
                      <a:pt x="29" y="71"/>
                    </a:lnTo>
                    <a:lnTo>
                      <a:pt x="33" y="65"/>
                    </a:lnTo>
                    <a:lnTo>
                      <a:pt x="37" y="59"/>
                    </a:lnTo>
                    <a:lnTo>
                      <a:pt x="48" y="47"/>
                    </a:lnTo>
                    <a:lnTo>
                      <a:pt x="60" y="36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9" y="23"/>
                    </a:lnTo>
                    <a:lnTo>
                      <a:pt x="86" y="19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8" y="10"/>
                    </a:lnTo>
                    <a:lnTo>
                      <a:pt x="115" y="7"/>
                    </a:lnTo>
                    <a:lnTo>
                      <a:pt x="122" y="5"/>
                    </a:lnTo>
                    <a:lnTo>
                      <a:pt x="131" y="2"/>
                    </a:lnTo>
                    <a:lnTo>
                      <a:pt x="139" y="1"/>
                    </a:lnTo>
                    <a:lnTo>
                      <a:pt x="146" y="0"/>
                    </a:lnTo>
                    <a:lnTo>
                      <a:pt x="155" y="0"/>
                    </a:lnTo>
                    <a:lnTo>
                      <a:pt x="163" y="0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8" y="1"/>
                    </a:lnTo>
                    <a:lnTo>
                      <a:pt x="196" y="2"/>
                    </a:lnTo>
                    <a:lnTo>
                      <a:pt x="204" y="5"/>
                    </a:lnTo>
                    <a:lnTo>
                      <a:pt x="212" y="7"/>
                    </a:lnTo>
                    <a:lnTo>
                      <a:pt x="219" y="10"/>
                    </a:lnTo>
                    <a:lnTo>
                      <a:pt x="226" y="12"/>
                    </a:lnTo>
                    <a:lnTo>
                      <a:pt x="234" y="16"/>
                    </a:lnTo>
                    <a:lnTo>
                      <a:pt x="241" y="19"/>
                    </a:lnTo>
                    <a:lnTo>
                      <a:pt x="248" y="23"/>
                    </a:lnTo>
                    <a:lnTo>
                      <a:pt x="254" y="28"/>
                    </a:lnTo>
                    <a:lnTo>
                      <a:pt x="261" y="31"/>
                    </a:lnTo>
                    <a:lnTo>
                      <a:pt x="267" y="36"/>
                    </a:lnTo>
                    <a:lnTo>
                      <a:pt x="279" y="47"/>
                    </a:lnTo>
                    <a:lnTo>
                      <a:pt x="289" y="59"/>
                    </a:lnTo>
                    <a:lnTo>
                      <a:pt x="293" y="65"/>
                    </a:lnTo>
                    <a:lnTo>
                      <a:pt x="298" y="71"/>
                    </a:lnTo>
                    <a:lnTo>
                      <a:pt x="303" y="78"/>
                    </a:lnTo>
                    <a:lnTo>
                      <a:pt x="306" y="84"/>
                    </a:lnTo>
                    <a:lnTo>
                      <a:pt x="310" y="91"/>
                    </a:lnTo>
                    <a:lnTo>
                      <a:pt x="314" y="98"/>
                    </a:lnTo>
                    <a:lnTo>
                      <a:pt x="316" y="106"/>
                    </a:lnTo>
                    <a:lnTo>
                      <a:pt x="318" y="113"/>
                    </a:lnTo>
                    <a:lnTo>
                      <a:pt x="321" y="121"/>
                    </a:lnTo>
                    <a:lnTo>
                      <a:pt x="323" y="128"/>
                    </a:lnTo>
                    <a:lnTo>
                      <a:pt x="324" y="137"/>
                    </a:lnTo>
                    <a:lnTo>
                      <a:pt x="326" y="145"/>
                    </a:lnTo>
                    <a:lnTo>
                      <a:pt x="326" y="153"/>
                    </a:lnTo>
                    <a:lnTo>
                      <a:pt x="326" y="162"/>
                    </a:lnTo>
                    <a:lnTo>
                      <a:pt x="326" y="169"/>
                    </a:lnTo>
                    <a:lnTo>
                      <a:pt x="326" y="177"/>
                    </a:lnTo>
                    <a:lnTo>
                      <a:pt x="324" y="186"/>
                    </a:lnTo>
                    <a:lnTo>
                      <a:pt x="323" y="194"/>
                    </a:lnTo>
                    <a:lnTo>
                      <a:pt x="321" y="201"/>
                    </a:lnTo>
                    <a:lnTo>
                      <a:pt x="318" y="210"/>
                    </a:lnTo>
                    <a:lnTo>
                      <a:pt x="316" y="217"/>
                    </a:lnTo>
                    <a:lnTo>
                      <a:pt x="314" y="224"/>
                    </a:lnTo>
                    <a:lnTo>
                      <a:pt x="310" y="231"/>
                    </a:lnTo>
                    <a:lnTo>
                      <a:pt x="306" y="239"/>
                    </a:lnTo>
                    <a:lnTo>
                      <a:pt x="303" y="245"/>
                    </a:lnTo>
                    <a:lnTo>
                      <a:pt x="298" y="252"/>
                    </a:lnTo>
                    <a:lnTo>
                      <a:pt x="293" y="258"/>
                    </a:lnTo>
                    <a:lnTo>
                      <a:pt x="289" y="264"/>
                    </a:lnTo>
                    <a:lnTo>
                      <a:pt x="279" y="276"/>
                    </a:lnTo>
                    <a:lnTo>
                      <a:pt x="267" y="287"/>
                    </a:lnTo>
                    <a:lnTo>
                      <a:pt x="261" y="291"/>
                    </a:lnTo>
                    <a:lnTo>
                      <a:pt x="254" y="295"/>
                    </a:lnTo>
                    <a:lnTo>
                      <a:pt x="248" y="300"/>
                    </a:lnTo>
                    <a:lnTo>
                      <a:pt x="241" y="303"/>
                    </a:lnTo>
                    <a:lnTo>
                      <a:pt x="234" y="307"/>
                    </a:lnTo>
                    <a:lnTo>
                      <a:pt x="226" y="311"/>
                    </a:lnTo>
                    <a:lnTo>
                      <a:pt x="219" y="313"/>
                    </a:lnTo>
                    <a:lnTo>
                      <a:pt x="212" y="315"/>
                    </a:lnTo>
                    <a:lnTo>
                      <a:pt x="204" y="318"/>
                    </a:lnTo>
                    <a:lnTo>
                      <a:pt x="196" y="320"/>
                    </a:lnTo>
                    <a:lnTo>
                      <a:pt x="188" y="321"/>
                    </a:lnTo>
                    <a:lnTo>
                      <a:pt x="180" y="323"/>
                    </a:lnTo>
                    <a:lnTo>
                      <a:pt x="171" y="323"/>
                    </a:lnTo>
                    <a:lnTo>
                      <a:pt x="163" y="324"/>
                    </a:lnTo>
                    <a:lnTo>
                      <a:pt x="155" y="323"/>
                    </a:lnTo>
                    <a:lnTo>
                      <a:pt x="146" y="323"/>
                    </a:lnTo>
                    <a:lnTo>
                      <a:pt x="139" y="321"/>
                    </a:lnTo>
                    <a:lnTo>
                      <a:pt x="131" y="320"/>
                    </a:lnTo>
                    <a:lnTo>
                      <a:pt x="122" y="318"/>
                    </a:lnTo>
                    <a:lnTo>
                      <a:pt x="115" y="315"/>
                    </a:lnTo>
                    <a:lnTo>
                      <a:pt x="108" y="313"/>
                    </a:lnTo>
                    <a:lnTo>
                      <a:pt x="100" y="311"/>
                    </a:lnTo>
                    <a:lnTo>
                      <a:pt x="92" y="307"/>
                    </a:lnTo>
                    <a:lnTo>
                      <a:pt x="86" y="303"/>
                    </a:lnTo>
                    <a:lnTo>
                      <a:pt x="79" y="300"/>
                    </a:lnTo>
                    <a:lnTo>
                      <a:pt x="72" y="295"/>
                    </a:lnTo>
                    <a:lnTo>
                      <a:pt x="66" y="291"/>
                    </a:lnTo>
                    <a:lnTo>
                      <a:pt x="60" y="287"/>
                    </a:lnTo>
                    <a:lnTo>
                      <a:pt x="48" y="276"/>
                    </a:lnTo>
                    <a:lnTo>
                      <a:pt x="37" y="264"/>
                    </a:lnTo>
                    <a:lnTo>
                      <a:pt x="33" y="258"/>
                    </a:lnTo>
                    <a:lnTo>
                      <a:pt x="29" y="252"/>
                    </a:lnTo>
                    <a:lnTo>
                      <a:pt x="24" y="245"/>
                    </a:lnTo>
                    <a:lnTo>
                      <a:pt x="21" y="239"/>
                    </a:lnTo>
                    <a:lnTo>
                      <a:pt x="17" y="231"/>
                    </a:lnTo>
                    <a:lnTo>
                      <a:pt x="13" y="224"/>
                    </a:lnTo>
                    <a:lnTo>
                      <a:pt x="11" y="217"/>
                    </a:lnTo>
                    <a:lnTo>
                      <a:pt x="9" y="210"/>
                    </a:lnTo>
                    <a:lnTo>
                      <a:pt x="6" y="201"/>
                    </a:lnTo>
                    <a:lnTo>
                      <a:pt x="4" y="194"/>
                    </a:lnTo>
                    <a:lnTo>
                      <a:pt x="3" y="186"/>
                    </a:lnTo>
                    <a:lnTo>
                      <a:pt x="2" y="177"/>
                    </a:lnTo>
                    <a:lnTo>
                      <a:pt x="2" y="169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CFFFF"/>
              </a:solidFill>
              <a:ln w="57240" cap="sq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5" name="CustomShape 7"/>
              <p:cNvSpPr/>
              <p:nvPr/>
            </p:nvSpPr>
            <p:spPr>
              <a:xfrm>
                <a:off x="5545080" y="5487840"/>
                <a:ext cx="249480" cy="24948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4">
                    <a:moveTo>
                      <a:pt x="0" y="162"/>
                    </a:moveTo>
                    <a:lnTo>
                      <a:pt x="2" y="153"/>
                    </a:lnTo>
                    <a:lnTo>
                      <a:pt x="2" y="145"/>
                    </a:lnTo>
                    <a:lnTo>
                      <a:pt x="3" y="137"/>
                    </a:lnTo>
                    <a:lnTo>
                      <a:pt x="4" y="128"/>
                    </a:lnTo>
                    <a:lnTo>
                      <a:pt x="6" y="121"/>
                    </a:lnTo>
                    <a:lnTo>
                      <a:pt x="9" y="113"/>
                    </a:lnTo>
                    <a:lnTo>
                      <a:pt x="11" y="106"/>
                    </a:lnTo>
                    <a:lnTo>
                      <a:pt x="13" y="98"/>
                    </a:lnTo>
                    <a:lnTo>
                      <a:pt x="17" y="91"/>
                    </a:lnTo>
                    <a:lnTo>
                      <a:pt x="21" y="84"/>
                    </a:lnTo>
                    <a:lnTo>
                      <a:pt x="24" y="78"/>
                    </a:lnTo>
                    <a:lnTo>
                      <a:pt x="29" y="71"/>
                    </a:lnTo>
                    <a:lnTo>
                      <a:pt x="33" y="65"/>
                    </a:lnTo>
                    <a:lnTo>
                      <a:pt x="37" y="59"/>
                    </a:lnTo>
                    <a:lnTo>
                      <a:pt x="48" y="47"/>
                    </a:lnTo>
                    <a:lnTo>
                      <a:pt x="60" y="36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9" y="23"/>
                    </a:lnTo>
                    <a:lnTo>
                      <a:pt x="86" y="19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8" y="10"/>
                    </a:lnTo>
                    <a:lnTo>
                      <a:pt x="115" y="7"/>
                    </a:lnTo>
                    <a:lnTo>
                      <a:pt x="122" y="5"/>
                    </a:lnTo>
                    <a:lnTo>
                      <a:pt x="131" y="2"/>
                    </a:lnTo>
                    <a:lnTo>
                      <a:pt x="139" y="1"/>
                    </a:lnTo>
                    <a:lnTo>
                      <a:pt x="146" y="0"/>
                    </a:lnTo>
                    <a:lnTo>
                      <a:pt x="155" y="0"/>
                    </a:lnTo>
                    <a:lnTo>
                      <a:pt x="163" y="0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8" y="1"/>
                    </a:lnTo>
                    <a:lnTo>
                      <a:pt x="196" y="2"/>
                    </a:lnTo>
                    <a:lnTo>
                      <a:pt x="204" y="5"/>
                    </a:lnTo>
                    <a:lnTo>
                      <a:pt x="212" y="7"/>
                    </a:lnTo>
                    <a:lnTo>
                      <a:pt x="219" y="10"/>
                    </a:lnTo>
                    <a:lnTo>
                      <a:pt x="226" y="12"/>
                    </a:lnTo>
                    <a:lnTo>
                      <a:pt x="234" y="16"/>
                    </a:lnTo>
                    <a:lnTo>
                      <a:pt x="241" y="19"/>
                    </a:lnTo>
                    <a:lnTo>
                      <a:pt x="248" y="23"/>
                    </a:lnTo>
                    <a:lnTo>
                      <a:pt x="254" y="28"/>
                    </a:lnTo>
                    <a:lnTo>
                      <a:pt x="261" y="31"/>
                    </a:lnTo>
                    <a:lnTo>
                      <a:pt x="267" y="36"/>
                    </a:lnTo>
                    <a:lnTo>
                      <a:pt x="279" y="47"/>
                    </a:lnTo>
                    <a:lnTo>
                      <a:pt x="289" y="59"/>
                    </a:lnTo>
                    <a:lnTo>
                      <a:pt x="293" y="65"/>
                    </a:lnTo>
                    <a:lnTo>
                      <a:pt x="298" y="71"/>
                    </a:lnTo>
                    <a:lnTo>
                      <a:pt x="303" y="78"/>
                    </a:lnTo>
                    <a:lnTo>
                      <a:pt x="306" y="84"/>
                    </a:lnTo>
                    <a:lnTo>
                      <a:pt x="310" y="91"/>
                    </a:lnTo>
                    <a:lnTo>
                      <a:pt x="314" y="98"/>
                    </a:lnTo>
                    <a:lnTo>
                      <a:pt x="316" y="106"/>
                    </a:lnTo>
                    <a:lnTo>
                      <a:pt x="318" y="113"/>
                    </a:lnTo>
                    <a:lnTo>
                      <a:pt x="321" y="121"/>
                    </a:lnTo>
                    <a:lnTo>
                      <a:pt x="323" y="128"/>
                    </a:lnTo>
                    <a:lnTo>
                      <a:pt x="324" y="137"/>
                    </a:lnTo>
                    <a:lnTo>
                      <a:pt x="326" y="145"/>
                    </a:lnTo>
                    <a:lnTo>
                      <a:pt x="326" y="153"/>
                    </a:lnTo>
                    <a:lnTo>
                      <a:pt x="326" y="162"/>
                    </a:lnTo>
                    <a:lnTo>
                      <a:pt x="326" y="169"/>
                    </a:lnTo>
                    <a:lnTo>
                      <a:pt x="326" y="177"/>
                    </a:lnTo>
                    <a:lnTo>
                      <a:pt x="324" y="186"/>
                    </a:lnTo>
                    <a:lnTo>
                      <a:pt x="323" y="194"/>
                    </a:lnTo>
                    <a:lnTo>
                      <a:pt x="321" y="201"/>
                    </a:lnTo>
                    <a:lnTo>
                      <a:pt x="318" y="210"/>
                    </a:lnTo>
                    <a:lnTo>
                      <a:pt x="316" y="217"/>
                    </a:lnTo>
                    <a:lnTo>
                      <a:pt x="314" y="224"/>
                    </a:lnTo>
                    <a:lnTo>
                      <a:pt x="310" y="231"/>
                    </a:lnTo>
                    <a:lnTo>
                      <a:pt x="306" y="239"/>
                    </a:lnTo>
                    <a:lnTo>
                      <a:pt x="303" y="245"/>
                    </a:lnTo>
                    <a:lnTo>
                      <a:pt x="298" y="252"/>
                    </a:lnTo>
                    <a:lnTo>
                      <a:pt x="293" y="258"/>
                    </a:lnTo>
                    <a:lnTo>
                      <a:pt x="289" y="264"/>
                    </a:lnTo>
                    <a:lnTo>
                      <a:pt x="279" y="276"/>
                    </a:lnTo>
                    <a:lnTo>
                      <a:pt x="267" y="287"/>
                    </a:lnTo>
                    <a:lnTo>
                      <a:pt x="261" y="291"/>
                    </a:lnTo>
                    <a:lnTo>
                      <a:pt x="254" y="295"/>
                    </a:lnTo>
                    <a:lnTo>
                      <a:pt x="248" y="300"/>
                    </a:lnTo>
                    <a:lnTo>
                      <a:pt x="241" y="303"/>
                    </a:lnTo>
                    <a:lnTo>
                      <a:pt x="234" y="307"/>
                    </a:lnTo>
                    <a:lnTo>
                      <a:pt x="226" y="311"/>
                    </a:lnTo>
                    <a:lnTo>
                      <a:pt x="219" y="313"/>
                    </a:lnTo>
                    <a:lnTo>
                      <a:pt x="212" y="315"/>
                    </a:lnTo>
                    <a:lnTo>
                      <a:pt x="204" y="318"/>
                    </a:lnTo>
                    <a:lnTo>
                      <a:pt x="196" y="320"/>
                    </a:lnTo>
                    <a:lnTo>
                      <a:pt x="188" y="321"/>
                    </a:lnTo>
                    <a:lnTo>
                      <a:pt x="180" y="323"/>
                    </a:lnTo>
                    <a:lnTo>
                      <a:pt x="171" y="323"/>
                    </a:lnTo>
                    <a:lnTo>
                      <a:pt x="163" y="324"/>
                    </a:lnTo>
                    <a:lnTo>
                      <a:pt x="155" y="323"/>
                    </a:lnTo>
                    <a:lnTo>
                      <a:pt x="146" y="323"/>
                    </a:lnTo>
                    <a:lnTo>
                      <a:pt x="139" y="321"/>
                    </a:lnTo>
                    <a:lnTo>
                      <a:pt x="131" y="320"/>
                    </a:lnTo>
                    <a:lnTo>
                      <a:pt x="122" y="318"/>
                    </a:lnTo>
                    <a:lnTo>
                      <a:pt x="115" y="315"/>
                    </a:lnTo>
                    <a:lnTo>
                      <a:pt x="108" y="313"/>
                    </a:lnTo>
                    <a:lnTo>
                      <a:pt x="100" y="311"/>
                    </a:lnTo>
                    <a:lnTo>
                      <a:pt x="92" y="307"/>
                    </a:lnTo>
                    <a:lnTo>
                      <a:pt x="86" y="303"/>
                    </a:lnTo>
                    <a:lnTo>
                      <a:pt x="79" y="300"/>
                    </a:lnTo>
                    <a:lnTo>
                      <a:pt x="72" y="295"/>
                    </a:lnTo>
                    <a:lnTo>
                      <a:pt x="66" y="291"/>
                    </a:lnTo>
                    <a:lnTo>
                      <a:pt x="60" y="287"/>
                    </a:lnTo>
                    <a:lnTo>
                      <a:pt x="48" y="276"/>
                    </a:lnTo>
                    <a:lnTo>
                      <a:pt x="37" y="264"/>
                    </a:lnTo>
                    <a:lnTo>
                      <a:pt x="33" y="258"/>
                    </a:lnTo>
                    <a:lnTo>
                      <a:pt x="29" y="252"/>
                    </a:lnTo>
                    <a:lnTo>
                      <a:pt x="24" y="245"/>
                    </a:lnTo>
                    <a:lnTo>
                      <a:pt x="21" y="239"/>
                    </a:lnTo>
                    <a:lnTo>
                      <a:pt x="17" y="231"/>
                    </a:lnTo>
                    <a:lnTo>
                      <a:pt x="13" y="224"/>
                    </a:lnTo>
                    <a:lnTo>
                      <a:pt x="11" y="217"/>
                    </a:lnTo>
                    <a:lnTo>
                      <a:pt x="9" y="210"/>
                    </a:lnTo>
                    <a:lnTo>
                      <a:pt x="6" y="201"/>
                    </a:lnTo>
                    <a:lnTo>
                      <a:pt x="4" y="194"/>
                    </a:lnTo>
                    <a:lnTo>
                      <a:pt x="3" y="186"/>
                    </a:lnTo>
                    <a:lnTo>
                      <a:pt x="2" y="177"/>
                    </a:lnTo>
                    <a:lnTo>
                      <a:pt x="2" y="169"/>
                    </a:lnTo>
                    <a:lnTo>
                      <a:pt x="0" y="162"/>
                    </a:lnTo>
                  </a:path>
                </a:pathLst>
              </a:custGeom>
              <a:noFill/>
              <a:ln w="57240" cap="sq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6" name="Line 8"/>
              <p:cNvSpPr/>
              <p:nvPr/>
            </p:nvSpPr>
            <p:spPr>
              <a:xfrm>
                <a:off x="5400360" y="5911200"/>
                <a:ext cx="536760" cy="0"/>
              </a:xfrm>
              <a:prstGeom prst="line">
                <a:avLst/>
              </a:prstGeom>
              <a:ln w="57240" cap="sq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7" name="Line 9"/>
              <p:cNvSpPr/>
              <p:nvPr/>
            </p:nvSpPr>
            <p:spPr>
              <a:xfrm>
                <a:off x="5686200" y="6476400"/>
                <a:ext cx="250920" cy="533520"/>
              </a:xfrm>
              <a:prstGeom prst="line">
                <a:avLst/>
              </a:prstGeom>
              <a:ln w="57240" cap="sq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8" name="CustomShape 10"/>
              <p:cNvSpPr/>
              <p:nvPr/>
            </p:nvSpPr>
            <p:spPr>
              <a:xfrm>
                <a:off x="5400720" y="5772240"/>
                <a:ext cx="249480" cy="123984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455">
                    <a:moveTo>
                      <a:pt x="325" y="0"/>
                    </a:moveTo>
                    <a:lnTo>
                      <a:pt x="325" y="808"/>
                    </a:lnTo>
                    <a:lnTo>
                      <a:pt x="0" y="1455"/>
                    </a:lnTo>
                  </a:path>
                </a:pathLst>
              </a:custGeom>
              <a:noFill/>
              <a:ln w="57240" cap="sq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49" name="Group 11"/>
            <p:cNvGrpSpPr/>
            <p:nvPr/>
          </p:nvGrpSpPr>
          <p:grpSpPr>
            <a:xfrm>
              <a:off x="5938560" y="5740560"/>
              <a:ext cx="536760" cy="1523880"/>
              <a:chOff x="5938560" y="5740560"/>
              <a:chExt cx="536760" cy="1523880"/>
            </a:xfrm>
          </p:grpSpPr>
          <p:sp>
            <p:nvSpPr>
              <p:cNvPr id="550" name="CustomShape 12"/>
              <p:cNvSpPr/>
              <p:nvPr/>
            </p:nvSpPr>
            <p:spPr>
              <a:xfrm>
                <a:off x="6081840" y="5740560"/>
                <a:ext cx="249480" cy="24948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4">
                    <a:moveTo>
                      <a:pt x="0" y="162"/>
                    </a:moveTo>
                    <a:lnTo>
                      <a:pt x="2" y="153"/>
                    </a:lnTo>
                    <a:lnTo>
                      <a:pt x="2" y="145"/>
                    </a:lnTo>
                    <a:lnTo>
                      <a:pt x="3" y="137"/>
                    </a:lnTo>
                    <a:lnTo>
                      <a:pt x="4" y="128"/>
                    </a:lnTo>
                    <a:lnTo>
                      <a:pt x="6" y="121"/>
                    </a:lnTo>
                    <a:lnTo>
                      <a:pt x="9" y="113"/>
                    </a:lnTo>
                    <a:lnTo>
                      <a:pt x="11" y="106"/>
                    </a:lnTo>
                    <a:lnTo>
                      <a:pt x="13" y="98"/>
                    </a:lnTo>
                    <a:lnTo>
                      <a:pt x="17" y="91"/>
                    </a:lnTo>
                    <a:lnTo>
                      <a:pt x="21" y="84"/>
                    </a:lnTo>
                    <a:lnTo>
                      <a:pt x="24" y="78"/>
                    </a:lnTo>
                    <a:lnTo>
                      <a:pt x="29" y="71"/>
                    </a:lnTo>
                    <a:lnTo>
                      <a:pt x="33" y="65"/>
                    </a:lnTo>
                    <a:lnTo>
                      <a:pt x="37" y="59"/>
                    </a:lnTo>
                    <a:lnTo>
                      <a:pt x="48" y="47"/>
                    </a:lnTo>
                    <a:lnTo>
                      <a:pt x="60" y="36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9" y="23"/>
                    </a:lnTo>
                    <a:lnTo>
                      <a:pt x="86" y="19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8" y="10"/>
                    </a:lnTo>
                    <a:lnTo>
                      <a:pt x="115" y="7"/>
                    </a:lnTo>
                    <a:lnTo>
                      <a:pt x="122" y="5"/>
                    </a:lnTo>
                    <a:lnTo>
                      <a:pt x="131" y="2"/>
                    </a:lnTo>
                    <a:lnTo>
                      <a:pt x="139" y="1"/>
                    </a:lnTo>
                    <a:lnTo>
                      <a:pt x="146" y="0"/>
                    </a:lnTo>
                    <a:lnTo>
                      <a:pt x="155" y="0"/>
                    </a:lnTo>
                    <a:lnTo>
                      <a:pt x="163" y="0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8" y="1"/>
                    </a:lnTo>
                    <a:lnTo>
                      <a:pt x="196" y="2"/>
                    </a:lnTo>
                    <a:lnTo>
                      <a:pt x="204" y="5"/>
                    </a:lnTo>
                    <a:lnTo>
                      <a:pt x="212" y="7"/>
                    </a:lnTo>
                    <a:lnTo>
                      <a:pt x="219" y="10"/>
                    </a:lnTo>
                    <a:lnTo>
                      <a:pt x="226" y="12"/>
                    </a:lnTo>
                    <a:lnTo>
                      <a:pt x="234" y="16"/>
                    </a:lnTo>
                    <a:lnTo>
                      <a:pt x="241" y="19"/>
                    </a:lnTo>
                    <a:lnTo>
                      <a:pt x="248" y="23"/>
                    </a:lnTo>
                    <a:lnTo>
                      <a:pt x="254" y="28"/>
                    </a:lnTo>
                    <a:lnTo>
                      <a:pt x="261" y="31"/>
                    </a:lnTo>
                    <a:lnTo>
                      <a:pt x="267" y="36"/>
                    </a:lnTo>
                    <a:lnTo>
                      <a:pt x="279" y="47"/>
                    </a:lnTo>
                    <a:lnTo>
                      <a:pt x="289" y="59"/>
                    </a:lnTo>
                    <a:lnTo>
                      <a:pt x="293" y="65"/>
                    </a:lnTo>
                    <a:lnTo>
                      <a:pt x="298" y="71"/>
                    </a:lnTo>
                    <a:lnTo>
                      <a:pt x="303" y="78"/>
                    </a:lnTo>
                    <a:lnTo>
                      <a:pt x="306" y="84"/>
                    </a:lnTo>
                    <a:lnTo>
                      <a:pt x="310" y="91"/>
                    </a:lnTo>
                    <a:lnTo>
                      <a:pt x="314" y="98"/>
                    </a:lnTo>
                    <a:lnTo>
                      <a:pt x="316" y="106"/>
                    </a:lnTo>
                    <a:lnTo>
                      <a:pt x="318" y="113"/>
                    </a:lnTo>
                    <a:lnTo>
                      <a:pt x="321" y="121"/>
                    </a:lnTo>
                    <a:lnTo>
                      <a:pt x="323" y="128"/>
                    </a:lnTo>
                    <a:lnTo>
                      <a:pt x="324" y="137"/>
                    </a:lnTo>
                    <a:lnTo>
                      <a:pt x="326" y="145"/>
                    </a:lnTo>
                    <a:lnTo>
                      <a:pt x="326" y="153"/>
                    </a:lnTo>
                    <a:lnTo>
                      <a:pt x="326" y="162"/>
                    </a:lnTo>
                    <a:lnTo>
                      <a:pt x="326" y="169"/>
                    </a:lnTo>
                    <a:lnTo>
                      <a:pt x="326" y="177"/>
                    </a:lnTo>
                    <a:lnTo>
                      <a:pt x="324" y="186"/>
                    </a:lnTo>
                    <a:lnTo>
                      <a:pt x="323" y="194"/>
                    </a:lnTo>
                    <a:lnTo>
                      <a:pt x="321" y="201"/>
                    </a:lnTo>
                    <a:lnTo>
                      <a:pt x="318" y="210"/>
                    </a:lnTo>
                    <a:lnTo>
                      <a:pt x="316" y="217"/>
                    </a:lnTo>
                    <a:lnTo>
                      <a:pt x="314" y="224"/>
                    </a:lnTo>
                    <a:lnTo>
                      <a:pt x="310" y="231"/>
                    </a:lnTo>
                    <a:lnTo>
                      <a:pt x="306" y="239"/>
                    </a:lnTo>
                    <a:lnTo>
                      <a:pt x="303" y="245"/>
                    </a:lnTo>
                    <a:lnTo>
                      <a:pt x="298" y="252"/>
                    </a:lnTo>
                    <a:lnTo>
                      <a:pt x="293" y="258"/>
                    </a:lnTo>
                    <a:lnTo>
                      <a:pt x="289" y="264"/>
                    </a:lnTo>
                    <a:lnTo>
                      <a:pt x="279" y="276"/>
                    </a:lnTo>
                    <a:lnTo>
                      <a:pt x="267" y="287"/>
                    </a:lnTo>
                    <a:lnTo>
                      <a:pt x="261" y="291"/>
                    </a:lnTo>
                    <a:lnTo>
                      <a:pt x="254" y="295"/>
                    </a:lnTo>
                    <a:lnTo>
                      <a:pt x="248" y="300"/>
                    </a:lnTo>
                    <a:lnTo>
                      <a:pt x="241" y="303"/>
                    </a:lnTo>
                    <a:lnTo>
                      <a:pt x="234" y="307"/>
                    </a:lnTo>
                    <a:lnTo>
                      <a:pt x="226" y="311"/>
                    </a:lnTo>
                    <a:lnTo>
                      <a:pt x="219" y="313"/>
                    </a:lnTo>
                    <a:lnTo>
                      <a:pt x="212" y="315"/>
                    </a:lnTo>
                    <a:lnTo>
                      <a:pt x="204" y="318"/>
                    </a:lnTo>
                    <a:lnTo>
                      <a:pt x="196" y="320"/>
                    </a:lnTo>
                    <a:lnTo>
                      <a:pt x="188" y="321"/>
                    </a:lnTo>
                    <a:lnTo>
                      <a:pt x="180" y="323"/>
                    </a:lnTo>
                    <a:lnTo>
                      <a:pt x="171" y="323"/>
                    </a:lnTo>
                    <a:lnTo>
                      <a:pt x="163" y="324"/>
                    </a:lnTo>
                    <a:lnTo>
                      <a:pt x="155" y="323"/>
                    </a:lnTo>
                    <a:lnTo>
                      <a:pt x="146" y="323"/>
                    </a:lnTo>
                    <a:lnTo>
                      <a:pt x="139" y="321"/>
                    </a:lnTo>
                    <a:lnTo>
                      <a:pt x="131" y="320"/>
                    </a:lnTo>
                    <a:lnTo>
                      <a:pt x="122" y="318"/>
                    </a:lnTo>
                    <a:lnTo>
                      <a:pt x="115" y="315"/>
                    </a:lnTo>
                    <a:lnTo>
                      <a:pt x="108" y="313"/>
                    </a:lnTo>
                    <a:lnTo>
                      <a:pt x="100" y="311"/>
                    </a:lnTo>
                    <a:lnTo>
                      <a:pt x="92" y="307"/>
                    </a:lnTo>
                    <a:lnTo>
                      <a:pt x="86" y="303"/>
                    </a:lnTo>
                    <a:lnTo>
                      <a:pt x="79" y="300"/>
                    </a:lnTo>
                    <a:lnTo>
                      <a:pt x="72" y="295"/>
                    </a:lnTo>
                    <a:lnTo>
                      <a:pt x="66" y="291"/>
                    </a:lnTo>
                    <a:lnTo>
                      <a:pt x="60" y="287"/>
                    </a:lnTo>
                    <a:lnTo>
                      <a:pt x="48" y="276"/>
                    </a:lnTo>
                    <a:lnTo>
                      <a:pt x="37" y="264"/>
                    </a:lnTo>
                    <a:lnTo>
                      <a:pt x="33" y="258"/>
                    </a:lnTo>
                    <a:lnTo>
                      <a:pt x="29" y="252"/>
                    </a:lnTo>
                    <a:lnTo>
                      <a:pt x="24" y="245"/>
                    </a:lnTo>
                    <a:lnTo>
                      <a:pt x="21" y="239"/>
                    </a:lnTo>
                    <a:lnTo>
                      <a:pt x="17" y="231"/>
                    </a:lnTo>
                    <a:lnTo>
                      <a:pt x="13" y="224"/>
                    </a:lnTo>
                    <a:lnTo>
                      <a:pt x="11" y="217"/>
                    </a:lnTo>
                    <a:lnTo>
                      <a:pt x="9" y="210"/>
                    </a:lnTo>
                    <a:lnTo>
                      <a:pt x="6" y="201"/>
                    </a:lnTo>
                    <a:lnTo>
                      <a:pt x="4" y="194"/>
                    </a:lnTo>
                    <a:lnTo>
                      <a:pt x="3" y="186"/>
                    </a:lnTo>
                    <a:lnTo>
                      <a:pt x="2" y="177"/>
                    </a:lnTo>
                    <a:lnTo>
                      <a:pt x="2" y="169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CFFFF"/>
              </a:solidFill>
              <a:ln w="57240" cap="sq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1" name="CustomShape 13"/>
              <p:cNvSpPr/>
              <p:nvPr/>
            </p:nvSpPr>
            <p:spPr>
              <a:xfrm>
                <a:off x="6081840" y="5740560"/>
                <a:ext cx="249480" cy="24948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4">
                    <a:moveTo>
                      <a:pt x="0" y="162"/>
                    </a:moveTo>
                    <a:lnTo>
                      <a:pt x="2" y="153"/>
                    </a:lnTo>
                    <a:lnTo>
                      <a:pt x="2" y="145"/>
                    </a:lnTo>
                    <a:lnTo>
                      <a:pt x="3" y="137"/>
                    </a:lnTo>
                    <a:lnTo>
                      <a:pt x="4" y="128"/>
                    </a:lnTo>
                    <a:lnTo>
                      <a:pt x="6" y="121"/>
                    </a:lnTo>
                    <a:lnTo>
                      <a:pt x="9" y="113"/>
                    </a:lnTo>
                    <a:lnTo>
                      <a:pt x="11" y="106"/>
                    </a:lnTo>
                    <a:lnTo>
                      <a:pt x="13" y="98"/>
                    </a:lnTo>
                    <a:lnTo>
                      <a:pt x="17" y="91"/>
                    </a:lnTo>
                    <a:lnTo>
                      <a:pt x="21" y="84"/>
                    </a:lnTo>
                    <a:lnTo>
                      <a:pt x="24" y="78"/>
                    </a:lnTo>
                    <a:lnTo>
                      <a:pt x="29" y="71"/>
                    </a:lnTo>
                    <a:lnTo>
                      <a:pt x="33" y="65"/>
                    </a:lnTo>
                    <a:lnTo>
                      <a:pt x="37" y="59"/>
                    </a:lnTo>
                    <a:lnTo>
                      <a:pt x="48" y="47"/>
                    </a:lnTo>
                    <a:lnTo>
                      <a:pt x="60" y="36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9" y="23"/>
                    </a:lnTo>
                    <a:lnTo>
                      <a:pt x="86" y="19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8" y="10"/>
                    </a:lnTo>
                    <a:lnTo>
                      <a:pt x="115" y="7"/>
                    </a:lnTo>
                    <a:lnTo>
                      <a:pt x="122" y="5"/>
                    </a:lnTo>
                    <a:lnTo>
                      <a:pt x="131" y="2"/>
                    </a:lnTo>
                    <a:lnTo>
                      <a:pt x="139" y="1"/>
                    </a:lnTo>
                    <a:lnTo>
                      <a:pt x="146" y="0"/>
                    </a:lnTo>
                    <a:lnTo>
                      <a:pt x="155" y="0"/>
                    </a:lnTo>
                    <a:lnTo>
                      <a:pt x="163" y="0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8" y="1"/>
                    </a:lnTo>
                    <a:lnTo>
                      <a:pt x="196" y="2"/>
                    </a:lnTo>
                    <a:lnTo>
                      <a:pt x="204" y="5"/>
                    </a:lnTo>
                    <a:lnTo>
                      <a:pt x="212" y="7"/>
                    </a:lnTo>
                    <a:lnTo>
                      <a:pt x="219" y="10"/>
                    </a:lnTo>
                    <a:lnTo>
                      <a:pt x="226" y="12"/>
                    </a:lnTo>
                    <a:lnTo>
                      <a:pt x="234" y="16"/>
                    </a:lnTo>
                    <a:lnTo>
                      <a:pt x="241" y="19"/>
                    </a:lnTo>
                    <a:lnTo>
                      <a:pt x="248" y="23"/>
                    </a:lnTo>
                    <a:lnTo>
                      <a:pt x="254" y="28"/>
                    </a:lnTo>
                    <a:lnTo>
                      <a:pt x="261" y="31"/>
                    </a:lnTo>
                    <a:lnTo>
                      <a:pt x="267" y="36"/>
                    </a:lnTo>
                    <a:lnTo>
                      <a:pt x="279" y="47"/>
                    </a:lnTo>
                    <a:lnTo>
                      <a:pt x="289" y="59"/>
                    </a:lnTo>
                    <a:lnTo>
                      <a:pt x="293" y="65"/>
                    </a:lnTo>
                    <a:lnTo>
                      <a:pt x="298" y="71"/>
                    </a:lnTo>
                    <a:lnTo>
                      <a:pt x="303" y="78"/>
                    </a:lnTo>
                    <a:lnTo>
                      <a:pt x="306" y="84"/>
                    </a:lnTo>
                    <a:lnTo>
                      <a:pt x="310" y="91"/>
                    </a:lnTo>
                    <a:lnTo>
                      <a:pt x="314" y="98"/>
                    </a:lnTo>
                    <a:lnTo>
                      <a:pt x="316" y="106"/>
                    </a:lnTo>
                    <a:lnTo>
                      <a:pt x="318" y="113"/>
                    </a:lnTo>
                    <a:lnTo>
                      <a:pt x="321" y="121"/>
                    </a:lnTo>
                    <a:lnTo>
                      <a:pt x="323" y="128"/>
                    </a:lnTo>
                    <a:lnTo>
                      <a:pt x="324" y="137"/>
                    </a:lnTo>
                    <a:lnTo>
                      <a:pt x="326" y="145"/>
                    </a:lnTo>
                    <a:lnTo>
                      <a:pt x="326" y="153"/>
                    </a:lnTo>
                    <a:lnTo>
                      <a:pt x="326" y="162"/>
                    </a:lnTo>
                    <a:lnTo>
                      <a:pt x="326" y="169"/>
                    </a:lnTo>
                    <a:lnTo>
                      <a:pt x="326" y="177"/>
                    </a:lnTo>
                    <a:lnTo>
                      <a:pt x="324" y="186"/>
                    </a:lnTo>
                    <a:lnTo>
                      <a:pt x="323" y="194"/>
                    </a:lnTo>
                    <a:lnTo>
                      <a:pt x="321" y="201"/>
                    </a:lnTo>
                    <a:lnTo>
                      <a:pt x="318" y="210"/>
                    </a:lnTo>
                    <a:lnTo>
                      <a:pt x="316" y="217"/>
                    </a:lnTo>
                    <a:lnTo>
                      <a:pt x="314" y="224"/>
                    </a:lnTo>
                    <a:lnTo>
                      <a:pt x="310" y="231"/>
                    </a:lnTo>
                    <a:lnTo>
                      <a:pt x="306" y="239"/>
                    </a:lnTo>
                    <a:lnTo>
                      <a:pt x="303" y="245"/>
                    </a:lnTo>
                    <a:lnTo>
                      <a:pt x="298" y="252"/>
                    </a:lnTo>
                    <a:lnTo>
                      <a:pt x="293" y="258"/>
                    </a:lnTo>
                    <a:lnTo>
                      <a:pt x="289" y="264"/>
                    </a:lnTo>
                    <a:lnTo>
                      <a:pt x="279" y="276"/>
                    </a:lnTo>
                    <a:lnTo>
                      <a:pt x="267" y="287"/>
                    </a:lnTo>
                    <a:lnTo>
                      <a:pt x="261" y="291"/>
                    </a:lnTo>
                    <a:lnTo>
                      <a:pt x="254" y="295"/>
                    </a:lnTo>
                    <a:lnTo>
                      <a:pt x="248" y="300"/>
                    </a:lnTo>
                    <a:lnTo>
                      <a:pt x="241" y="303"/>
                    </a:lnTo>
                    <a:lnTo>
                      <a:pt x="234" y="307"/>
                    </a:lnTo>
                    <a:lnTo>
                      <a:pt x="226" y="311"/>
                    </a:lnTo>
                    <a:lnTo>
                      <a:pt x="219" y="313"/>
                    </a:lnTo>
                    <a:lnTo>
                      <a:pt x="212" y="315"/>
                    </a:lnTo>
                    <a:lnTo>
                      <a:pt x="204" y="318"/>
                    </a:lnTo>
                    <a:lnTo>
                      <a:pt x="196" y="320"/>
                    </a:lnTo>
                    <a:lnTo>
                      <a:pt x="188" y="321"/>
                    </a:lnTo>
                    <a:lnTo>
                      <a:pt x="180" y="323"/>
                    </a:lnTo>
                    <a:lnTo>
                      <a:pt x="171" y="323"/>
                    </a:lnTo>
                    <a:lnTo>
                      <a:pt x="163" y="324"/>
                    </a:lnTo>
                    <a:lnTo>
                      <a:pt x="155" y="323"/>
                    </a:lnTo>
                    <a:lnTo>
                      <a:pt x="146" y="323"/>
                    </a:lnTo>
                    <a:lnTo>
                      <a:pt x="139" y="321"/>
                    </a:lnTo>
                    <a:lnTo>
                      <a:pt x="131" y="320"/>
                    </a:lnTo>
                    <a:lnTo>
                      <a:pt x="122" y="318"/>
                    </a:lnTo>
                    <a:lnTo>
                      <a:pt x="115" y="315"/>
                    </a:lnTo>
                    <a:lnTo>
                      <a:pt x="108" y="313"/>
                    </a:lnTo>
                    <a:lnTo>
                      <a:pt x="100" y="311"/>
                    </a:lnTo>
                    <a:lnTo>
                      <a:pt x="92" y="307"/>
                    </a:lnTo>
                    <a:lnTo>
                      <a:pt x="86" y="303"/>
                    </a:lnTo>
                    <a:lnTo>
                      <a:pt x="79" y="300"/>
                    </a:lnTo>
                    <a:lnTo>
                      <a:pt x="72" y="295"/>
                    </a:lnTo>
                    <a:lnTo>
                      <a:pt x="66" y="291"/>
                    </a:lnTo>
                    <a:lnTo>
                      <a:pt x="60" y="287"/>
                    </a:lnTo>
                    <a:lnTo>
                      <a:pt x="48" y="276"/>
                    </a:lnTo>
                    <a:lnTo>
                      <a:pt x="37" y="264"/>
                    </a:lnTo>
                    <a:lnTo>
                      <a:pt x="33" y="258"/>
                    </a:lnTo>
                    <a:lnTo>
                      <a:pt x="29" y="252"/>
                    </a:lnTo>
                    <a:lnTo>
                      <a:pt x="24" y="245"/>
                    </a:lnTo>
                    <a:lnTo>
                      <a:pt x="21" y="239"/>
                    </a:lnTo>
                    <a:lnTo>
                      <a:pt x="17" y="231"/>
                    </a:lnTo>
                    <a:lnTo>
                      <a:pt x="13" y="224"/>
                    </a:lnTo>
                    <a:lnTo>
                      <a:pt x="11" y="217"/>
                    </a:lnTo>
                    <a:lnTo>
                      <a:pt x="9" y="210"/>
                    </a:lnTo>
                    <a:lnTo>
                      <a:pt x="6" y="201"/>
                    </a:lnTo>
                    <a:lnTo>
                      <a:pt x="4" y="194"/>
                    </a:lnTo>
                    <a:lnTo>
                      <a:pt x="3" y="186"/>
                    </a:lnTo>
                    <a:lnTo>
                      <a:pt x="2" y="177"/>
                    </a:lnTo>
                    <a:lnTo>
                      <a:pt x="2" y="169"/>
                    </a:lnTo>
                    <a:lnTo>
                      <a:pt x="0" y="162"/>
                    </a:lnTo>
                  </a:path>
                </a:pathLst>
              </a:custGeom>
              <a:noFill/>
              <a:ln w="57240" cap="sq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2" name="Line 14"/>
              <p:cNvSpPr/>
              <p:nvPr/>
            </p:nvSpPr>
            <p:spPr>
              <a:xfrm>
                <a:off x="5938560" y="6163560"/>
                <a:ext cx="536760" cy="0"/>
              </a:xfrm>
              <a:prstGeom prst="line">
                <a:avLst/>
              </a:prstGeom>
              <a:ln w="57240" cap="sq">
                <a:solidFill>
                  <a:srgbClr val="80808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3" name="Line 15"/>
              <p:cNvSpPr/>
              <p:nvPr/>
            </p:nvSpPr>
            <p:spPr>
              <a:xfrm>
                <a:off x="6222960" y="6728760"/>
                <a:ext cx="250560" cy="533520"/>
              </a:xfrm>
              <a:prstGeom prst="line">
                <a:avLst/>
              </a:prstGeom>
              <a:ln w="57240" cap="sq">
                <a:solidFill>
                  <a:srgbClr val="80808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4" name="CustomShape 16"/>
              <p:cNvSpPr/>
              <p:nvPr/>
            </p:nvSpPr>
            <p:spPr>
              <a:xfrm>
                <a:off x="5938920" y="6024600"/>
                <a:ext cx="249480" cy="123984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455">
                    <a:moveTo>
                      <a:pt x="325" y="0"/>
                    </a:moveTo>
                    <a:lnTo>
                      <a:pt x="325" y="808"/>
                    </a:lnTo>
                    <a:lnTo>
                      <a:pt x="0" y="1455"/>
                    </a:lnTo>
                  </a:path>
                </a:pathLst>
              </a:custGeom>
              <a:noFill/>
              <a:ln w="57240" cap="sq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555" name="CustomShape 17"/>
          <p:cNvSpPr/>
          <p:nvPr/>
        </p:nvSpPr>
        <p:spPr>
          <a:xfrm>
            <a:off x="175685" y="347485"/>
            <a:ext cx="6474530" cy="9166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2452" rIns="81638" bIns="42452">
            <a:spAutoFit/>
          </a:bodyPr>
          <a:lstStyle/>
          <a:p>
            <a:pPr>
              <a:lnSpc>
                <a:spcPct val="93000"/>
              </a:lnSpc>
              <a:spcBef>
                <a:spcPts val="1815"/>
              </a:spcBef>
            </a:pPr>
            <a:r>
              <a:rPr lang="en-GB" sz="2903" spc="-1">
                <a:solidFill>
                  <a:srgbClr val="000000"/>
                </a:solidFill>
                <a:latin typeface="Arial"/>
                <a:ea typeface="Lucida Sans Unicode"/>
              </a:rPr>
              <a:t>In bzw. </a:t>
            </a:r>
            <a:r>
              <a:rPr lang="en-GB" sz="2903" b="1" spc="-1">
                <a:solidFill>
                  <a:srgbClr val="000000"/>
                </a:solidFill>
                <a:latin typeface="Arial"/>
                <a:ea typeface="Lucida Sans Unicode"/>
              </a:rPr>
              <a:t>nach</a:t>
            </a:r>
            <a:r>
              <a:rPr lang="en-GB" sz="2903" spc="-1">
                <a:solidFill>
                  <a:srgbClr val="000000"/>
                </a:solidFill>
                <a:latin typeface="Arial"/>
                <a:ea typeface="Lucida Sans Unicode"/>
              </a:rPr>
              <a:t> jeder </a:t>
            </a:r>
            <a:r>
              <a:rPr lang="en-GB" sz="2903" b="1" spc="-1">
                <a:solidFill>
                  <a:srgbClr val="000000"/>
                </a:solidFill>
                <a:latin typeface="Arial"/>
                <a:ea typeface="Lucida Sans Unicode"/>
              </a:rPr>
              <a:t>Phase</a:t>
            </a:r>
            <a:r>
              <a:rPr lang="en-GB" sz="2903" spc="-1">
                <a:solidFill>
                  <a:srgbClr val="000000"/>
                </a:solidFill>
                <a:latin typeface="Arial"/>
                <a:ea typeface="Lucida Sans Unicode"/>
              </a:rPr>
              <a:t> entstehen </a:t>
            </a:r>
            <a:r>
              <a:rPr lang="en-GB" sz="2903" b="1" spc="-1">
                <a:solidFill>
                  <a:srgbClr val="000000"/>
                </a:solidFill>
                <a:latin typeface="Arial"/>
                <a:ea typeface="Lucida Sans Unicode"/>
              </a:rPr>
              <a:t>Ergebnisdokumente</a:t>
            </a:r>
            <a:r>
              <a:rPr lang="en-GB" sz="2903" spc="-1">
                <a:solidFill>
                  <a:srgbClr val="000000"/>
                </a:solidFill>
                <a:latin typeface="Arial"/>
                <a:ea typeface="Lucida Sans Unicode"/>
              </a:rPr>
              <a:t>...</a:t>
            </a:r>
            <a:endParaRPr lang="de-DE" sz="2903" spc="-1">
              <a:latin typeface="Arial"/>
            </a:endParaRPr>
          </a:p>
        </p:txBody>
      </p:sp>
      <p:grpSp>
        <p:nvGrpSpPr>
          <p:cNvPr id="556" name="Group 18"/>
          <p:cNvGrpSpPr/>
          <p:nvPr/>
        </p:nvGrpSpPr>
        <p:grpSpPr>
          <a:xfrm>
            <a:off x="5909924" y="1266073"/>
            <a:ext cx="2341372" cy="1751294"/>
            <a:chOff x="6515280" y="1395360"/>
            <a:chExt cx="2581200" cy="1930680"/>
          </a:xfrm>
        </p:grpSpPr>
        <p:sp>
          <p:nvSpPr>
            <p:cNvPr id="557" name="CustomShape 19"/>
            <p:cNvSpPr/>
            <p:nvPr/>
          </p:nvSpPr>
          <p:spPr>
            <a:xfrm>
              <a:off x="7442280" y="1395360"/>
              <a:ext cx="1654200" cy="1930680"/>
            </a:xfrm>
            <a:prstGeom prst="flowChartMultidocument">
              <a:avLst/>
            </a:prstGeom>
            <a:solidFill>
              <a:srgbClr val="CCCCFF"/>
            </a:solidFill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20"/>
            <p:cNvSpPr/>
            <p:nvPr/>
          </p:nvSpPr>
          <p:spPr>
            <a:xfrm rot="20040000">
              <a:off x="6515640" y="2450880"/>
              <a:ext cx="1204920" cy="281160"/>
            </a:xfrm>
            <a:prstGeom prst="rightArrow">
              <a:avLst>
                <a:gd name="adj1" fmla="val 59565"/>
                <a:gd name="adj2" fmla="val 106583"/>
              </a:avLst>
            </a:prstGeom>
            <a:solidFill>
              <a:srgbClr val="FF6600"/>
            </a:solidFill>
            <a:ln w="9360" cap="sq">
              <a:solidFill>
                <a:srgbClr val="FFCC6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59" name="Group 21"/>
          <p:cNvGrpSpPr/>
          <p:nvPr/>
        </p:nvGrpSpPr>
        <p:grpSpPr>
          <a:xfrm>
            <a:off x="6050994" y="2102697"/>
            <a:ext cx="2327004" cy="1751294"/>
            <a:chOff x="6670800" y="2317680"/>
            <a:chExt cx="2565360" cy="1930680"/>
          </a:xfrm>
        </p:grpSpPr>
        <p:sp>
          <p:nvSpPr>
            <p:cNvPr id="560" name="CustomShape 22"/>
            <p:cNvSpPr/>
            <p:nvPr/>
          </p:nvSpPr>
          <p:spPr>
            <a:xfrm>
              <a:off x="7624800" y="2317680"/>
              <a:ext cx="1611360" cy="1930680"/>
            </a:xfrm>
            <a:prstGeom prst="flowChartMultidocument">
              <a:avLst/>
            </a:prstGeom>
            <a:solidFill>
              <a:srgbClr val="B2B2B2"/>
            </a:solidFill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23"/>
            <p:cNvSpPr/>
            <p:nvPr/>
          </p:nvSpPr>
          <p:spPr>
            <a:xfrm>
              <a:off x="6670800" y="3224160"/>
              <a:ext cx="1089000" cy="270000"/>
            </a:xfrm>
            <a:prstGeom prst="rightArrow">
              <a:avLst>
                <a:gd name="adj1" fmla="val 50000"/>
                <a:gd name="adj2" fmla="val 100439"/>
              </a:avLst>
            </a:prstGeom>
            <a:solidFill>
              <a:srgbClr val="FF6600"/>
            </a:solidFill>
            <a:ln w="9360" cap="sq">
              <a:solidFill>
                <a:srgbClr val="FFCC6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62" name="CustomShape 24"/>
          <p:cNvSpPr/>
          <p:nvPr/>
        </p:nvSpPr>
        <p:spPr>
          <a:xfrm>
            <a:off x="8075611" y="2907645"/>
            <a:ext cx="1019493" cy="272344"/>
          </a:xfrm>
          <a:prstGeom prst="rightArrow">
            <a:avLst>
              <a:gd name="adj1" fmla="val 50000"/>
              <a:gd name="adj2" fmla="val 93290"/>
            </a:avLst>
          </a:prstGeom>
          <a:solidFill>
            <a:srgbClr val="FF6600"/>
          </a:solidFill>
          <a:ln w="9360" cap="sq">
            <a:solidFill>
              <a:srgbClr val="FFCC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63" name="Group 25"/>
          <p:cNvGrpSpPr/>
          <p:nvPr/>
        </p:nvGrpSpPr>
        <p:grpSpPr>
          <a:xfrm>
            <a:off x="6041524" y="3199909"/>
            <a:ext cx="3034967" cy="3354047"/>
            <a:chOff x="6660360" y="3527280"/>
            <a:chExt cx="3345840" cy="3697604"/>
          </a:xfrm>
        </p:grpSpPr>
        <p:grpSp>
          <p:nvGrpSpPr>
            <p:cNvPr id="564" name="Group 26"/>
            <p:cNvGrpSpPr/>
            <p:nvPr/>
          </p:nvGrpSpPr>
          <p:grpSpPr>
            <a:xfrm>
              <a:off x="6660360" y="3527280"/>
              <a:ext cx="2582280" cy="1928880"/>
              <a:chOff x="6660360" y="3527280"/>
              <a:chExt cx="2582280" cy="1928880"/>
            </a:xfrm>
          </p:grpSpPr>
          <p:sp>
            <p:nvSpPr>
              <p:cNvPr id="565" name="CustomShape 27"/>
              <p:cNvSpPr/>
              <p:nvPr/>
            </p:nvSpPr>
            <p:spPr>
              <a:xfrm>
                <a:off x="7810560" y="3527280"/>
                <a:ext cx="1432080" cy="1928880"/>
              </a:xfrm>
              <a:prstGeom prst="flowChartMultidocument">
                <a:avLst/>
              </a:prstGeom>
              <a:solidFill>
                <a:srgbClr val="CC99FF"/>
              </a:solidFill>
              <a:ln w="9360" cap="sq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6" name="CustomShape 28"/>
              <p:cNvSpPr/>
              <p:nvPr/>
            </p:nvSpPr>
            <p:spPr>
              <a:xfrm rot="2100000">
                <a:off x="6644880" y="4094280"/>
                <a:ext cx="993960" cy="260640"/>
              </a:xfrm>
              <a:prstGeom prst="rightArrow">
                <a:avLst>
                  <a:gd name="adj1" fmla="val 50000"/>
                  <a:gd name="adj2" fmla="val 95000"/>
                </a:avLst>
              </a:prstGeom>
              <a:solidFill>
                <a:srgbClr val="FF6600"/>
              </a:solidFill>
              <a:ln w="9360" cap="sq">
                <a:solidFill>
                  <a:srgbClr val="FFCC6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67" name="CustomShape 29"/>
            <p:cNvSpPr/>
            <p:nvPr/>
          </p:nvSpPr>
          <p:spPr>
            <a:xfrm>
              <a:off x="7356600" y="5842080"/>
              <a:ext cx="2649600" cy="13828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638" tIns="42452" rIns="81638" bIns="42452">
              <a:spAutoFit/>
            </a:bodyPr>
            <a:lstStyle/>
            <a:p>
              <a:pPr>
                <a:lnSpc>
                  <a:spcPct val="93000"/>
                </a:lnSpc>
                <a:spcBef>
                  <a:spcPts val="1361"/>
                </a:spcBef>
              </a:pPr>
              <a:r>
                <a:rPr lang="en-GB" sz="1633" spc="-1">
                  <a:solidFill>
                    <a:srgbClr val="000000"/>
                  </a:solidFill>
                  <a:latin typeface="Arial"/>
                  <a:ea typeface="Lucida Sans Unicode"/>
                </a:rPr>
                <a:t>Fachliche,</a:t>
              </a:r>
              <a:br>
                <a:rPr sz="1633"/>
              </a:br>
              <a:r>
                <a:rPr lang="en-GB" sz="1633" spc="-1">
                  <a:solidFill>
                    <a:srgbClr val="000000"/>
                  </a:solidFill>
                  <a:latin typeface="Arial"/>
                  <a:ea typeface="Lucida Sans Unicode"/>
                </a:rPr>
                <a:t>technische,</a:t>
              </a:r>
              <a:br>
                <a:rPr sz="1633"/>
              </a:br>
              <a:r>
                <a:rPr lang="en-GB" sz="1633" spc="-1">
                  <a:solidFill>
                    <a:srgbClr val="000000"/>
                  </a:solidFill>
                  <a:latin typeface="Arial"/>
                  <a:ea typeface="Lucida Sans Unicode"/>
                </a:rPr>
                <a:t>organisatorische </a:t>
              </a:r>
              <a:br>
                <a:rPr sz="1633"/>
              </a:br>
              <a:br>
                <a:rPr sz="1633"/>
              </a:br>
              <a:r>
                <a:rPr lang="en-GB" sz="1633" spc="-1">
                  <a:solidFill>
                    <a:srgbClr val="000000"/>
                  </a:solidFill>
                  <a:latin typeface="Arial"/>
                  <a:ea typeface="Lucida Sans Unicode"/>
                </a:rPr>
                <a:t>Dokumente</a:t>
              </a:r>
              <a:endParaRPr lang="de-DE" sz="1633" spc="-1">
                <a:latin typeface="Arial"/>
              </a:endParaRPr>
            </a:p>
          </p:txBody>
        </p:sp>
      </p:grpSp>
      <p:grpSp>
        <p:nvGrpSpPr>
          <p:cNvPr id="568" name="Group 30"/>
          <p:cNvGrpSpPr/>
          <p:nvPr/>
        </p:nvGrpSpPr>
        <p:grpSpPr>
          <a:xfrm>
            <a:off x="165562" y="2514478"/>
            <a:ext cx="2314268" cy="3938207"/>
            <a:chOff x="182520" y="2771640"/>
            <a:chExt cx="2551320" cy="4341600"/>
          </a:xfrm>
        </p:grpSpPr>
        <p:grpSp>
          <p:nvGrpSpPr>
            <p:cNvPr id="569" name="Group 31"/>
            <p:cNvGrpSpPr/>
            <p:nvPr/>
          </p:nvGrpSpPr>
          <p:grpSpPr>
            <a:xfrm>
              <a:off x="351000" y="2771640"/>
              <a:ext cx="1122480" cy="4341600"/>
              <a:chOff x="351000" y="2771640"/>
              <a:chExt cx="1122480" cy="4341600"/>
            </a:xfrm>
          </p:grpSpPr>
          <p:sp>
            <p:nvSpPr>
              <p:cNvPr id="570" name="CustomShape 32"/>
              <p:cNvSpPr/>
              <p:nvPr/>
            </p:nvSpPr>
            <p:spPr>
              <a:xfrm>
                <a:off x="351000" y="2771640"/>
                <a:ext cx="1122480" cy="1244880"/>
              </a:xfrm>
              <a:prstGeom prst="flowChartDocumen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71" name="Group 33"/>
              <p:cNvGrpSpPr/>
              <p:nvPr/>
            </p:nvGrpSpPr>
            <p:grpSpPr>
              <a:xfrm>
                <a:off x="460080" y="5589720"/>
                <a:ext cx="534960" cy="1523520"/>
                <a:chOff x="460080" y="5589720"/>
                <a:chExt cx="534960" cy="1523520"/>
              </a:xfrm>
            </p:grpSpPr>
            <p:sp>
              <p:nvSpPr>
                <p:cNvPr id="572" name="CustomShape 34"/>
                <p:cNvSpPr/>
                <p:nvPr/>
              </p:nvSpPr>
              <p:spPr>
                <a:xfrm>
                  <a:off x="604800" y="5589720"/>
                  <a:ext cx="249480" cy="249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324">
                      <a:moveTo>
                        <a:pt x="0" y="162"/>
                      </a:moveTo>
                      <a:lnTo>
                        <a:pt x="2" y="153"/>
                      </a:lnTo>
                      <a:lnTo>
                        <a:pt x="2" y="145"/>
                      </a:lnTo>
                      <a:lnTo>
                        <a:pt x="3" y="137"/>
                      </a:lnTo>
                      <a:lnTo>
                        <a:pt x="4" y="128"/>
                      </a:lnTo>
                      <a:lnTo>
                        <a:pt x="6" y="121"/>
                      </a:lnTo>
                      <a:lnTo>
                        <a:pt x="9" y="113"/>
                      </a:lnTo>
                      <a:lnTo>
                        <a:pt x="11" y="106"/>
                      </a:lnTo>
                      <a:lnTo>
                        <a:pt x="13" y="98"/>
                      </a:lnTo>
                      <a:lnTo>
                        <a:pt x="17" y="91"/>
                      </a:lnTo>
                      <a:lnTo>
                        <a:pt x="21" y="84"/>
                      </a:lnTo>
                      <a:lnTo>
                        <a:pt x="24" y="78"/>
                      </a:lnTo>
                      <a:lnTo>
                        <a:pt x="29" y="71"/>
                      </a:lnTo>
                      <a:lnTo>
                        <a:pt x="33" y="65"/>
                      </a:lnTo>
                      <a:lnTo>
                        <a:pt x="37" y="59"/>
                      </a:lnTo>
                      <a:lnTo>
                        <a:pt x="48" y="47"/>
                      </a:lnTo>
                      <a:lnTo>
                        <a:pt x="60" y="36"/>
                      </a:lnTo>
                      <a:lnTo>
                        <a:pt x="66" y="31"/>
                      </a:lnTo>
                      <a:lnTo>
                        <a:pt x="72" y="28"/>
                      </a:lnTo>
                      <a:lnTo>
                        <a:pt x="79" y="23"/>
                      </a:lnTo>
                      <a:lnTo>
                        <a:pt x="86" y="19"/>
                      </a:lnTo>
                      <a:lnTo>
                        <a:pt x="92" y="16"/>
                      </a:lnTo>
                      <a:lnTo>
                        <a:pt x="100" y="12"/>
                      </a:lnTo>
                      <a:lnTo>
                        <a:pt x="108" y="10"/>
                      </a:lnTo>
                      <a:lnTo>
                        <a:pt x="115" y="7"/>
                      </a:lnTo>
                      <a:lnTo>
                        <a:pt x="122" y="5"/>
                      </a:lnTo>
                      <a:lnTo>
                        <a:pt x="131" y="2"/>
                      </a:lnTo>
                      <a:lnTo>
                        <a:pt x="139" y="1"/>
                      </a:lnTo>
                      <a:lnTo>
                        <a:pt x="146" y="0"/>
                      </a:lnTo>
                      <a:lnTo>
                        <a:pt x="155" y="0"/>
                      </a:lnTo>
                      <a:lnTo>
                        <a:pt x="163" y="0"/>
                      </a:lnTo>
                      <a:lnTo>
                        <a:pt x="171" y="0"/>
                      </a:lnTo>
                      <a:lnTo>
                        <a:pt x="180" y="0"/>
                      </a:lnTo>
                      <a:lnTo>
                        <a:pt x="188" y="1"/>
                      </a:lnTo>
                      <a:lnTo>
                        <a:pt x="196" y="2"/>
                      </a:lnTo>
                      <a:lnTo>
                        <a:pt x="204" y="5"/>
                      </a:lnTo>
                      <a:lnTo>
                        <a:pt x="212" y="7"/>
                      </a:lnTo>
                      <a:lnTo>
                        <a:pt x="219" y="10"/>
                      </a:lnTo>
                      <a:lnTo>
                        <a:pt x="226" y="12"/>
                      </a:lnTo>
                      <a:lnTo>
                        <a:pt x="234" y="16"/>
                      </a:lnTo>
                      <a:lnTo>
                        <a:pt x="241" y="19"/>
                      </a:lnTo>
                      <a:lnTo>
                        <a:pt x="248" y="23"/>
                      </a:lnTo>
                      <a:lnTo>
                        <a:pt x="254" y="28"/>
                      </a:lnTo>
                      <a:lnTo>
                        <a:pt x="261" y="31"/>
                      </a:lnTo>
                      <a:lnTo>
                        <a:pt x="267" y="36"/>
                      </a:lnTo>
                      <a:lnTo>
                        <a:pt x="279" y="47"/>
                      </a:lnTo>
                      <a:lnTo>
                        <a:pt x="289" y="59"/>
                      </a:lnTo>
                      <a:lnTo>
                        <a:pt x="293" y="65"/>
                      </a:lnTo>
                      <a:lnTo>
                        <a:pt x="298" y="71"/>
                      </a:lnTo>
                      <a:lnTo>
                        <a:pt x="303" y="78"/>
                      </a:lnTo>
                      <a:lnTo>
                        <a:pt x="306" y="84"/>
                      </a:lnTo>
                      <a:lnTo>
                        <a:pt x="310" y="91"/>
                      </a:lnTo>
                      <a:lnTo>
                        <a:pt x="314" y="98"/>
                      </a:lnTo>
                      <a:lnTo>
                        <a:pt x="316" y="106"/>
                      </a:lnTo>
                      <a:lnTo>
                        <a:pt x="318" y="113"/>
                      </a:lnTo>
                      <a:lnTo>
                        <a:pt x="321" y="121"/>
                      </a:lnTo>
                      <a:lnTo>
                        <a:pt x="323" y="128"/>
                      </a:lnTo>
                      <a:lnTo>
                        <a:pt x="324" y="137"/>
                      </a:lnTo>
                      <a:lnTo>
                        <a:pt x="326" y="145"/>
                      </a:lnTo>
                      <a:lnTo>
                        <a:pt x="326" y="153"/>
                      </a:lnTo>
                      <a:lnTo>
                        <a:pt x="326" y="162"/>
                      </a:lnTo>
                      <a:lnTo>
                        <a:pt x="326" y="169"/>
                      </a:lnTo>
                      <a:lnTo>
                        <a:pt x="326" y="177"/>
                      </a:lnTo>
                      <a:lnTo>
                        <a:pt x="324" y="186"/>
                      </a:lnTo>
                      <a:lnTo>
                        <a:pt x="323" y="194"/>
                      </a:lnTo>
                      <a:lnTo>
                        <a:pt x="321" y="201"/>
                      </a:lnTo>
                      <a:lnTo>
                        <a:pt x="318" y="210"/>
                      </a:lnTo>
                      <a:lnTo>
                        <a:pt x="316" y="217"/>
                      </a:lnTo>
                      <a:lnTo>
                        <a:pt x="314" y="224"/>
                      </a:lnTo>
                      <a:lnTo>
                        <a:pt x="310" y="231"/>
                      </a:lnTo>
                      <a:lnTo>
                        <a:pt x="306" y="239"/>
                      </a:lnTo>
                      <a:lnTo>
                        <a:pt x="303" y="245"/>
                      </a:lnTo>
                      <a:lnTo>
                        <a:pt x="298" y="252"/>
                      </a:lnTo>
                      <a:lnTo>
                        <a:pt x="293" y="258"/>
                      </a:lnTo>
                      <a:lnTo>
                        <a:pt x="289" y="264"/>
                      </a:lnTo>
                      <a:lnTo>
                        <a:pt x="279" y="276"/>
                      </a:lnTo>
                      <a:lnTo>
                        <a:pt x="267" y="287"/>
                      </a:lnTo>
                      <a:lnTo>
                        <a:pt x="261" y="291"/>
                      </a:lnTo>
                      <a:lnTo>
                        <a:pt x="254" y="295"/>
                      </a:lnTo>
                      <a:lnTo>
                        <a:pt x="248" y="300"/>
                      </a:lnTo>
                      <a:lnTo>
                        <a:pt x="241" y="303"/>
                      </a:lnTo>
                      <a:lnTo>
                        <a:pt x="234" y="307"/>
                      </a:lnTo>
                      <a:lnTo>
                        <a:pt x="226" y="311"/>
                      </a:lnTo>
                      <a:lnTo>
                        <a:pt x="219" y="313"/>
                      </a:lnTo>
                      <a:lnTo>
                        <a:pt x="212" y="315"/>
                      </a:lnTo>
                      <a:lnTo>
                        <a:pt x="204" y="318"/>
                      </a:lnTo>
                      <a:lnTo>
                        <a:pt x="196" y="320"/>
                      </a:lnTo>
                      <a:lnTo>
                        <a:pt x="188" y="321"/>
                      </a:lnTo>
                      <a:lnTo>
                        <a:pt x="180" y="323"/>
                      </a:lnTo>
                      <a:lnTo>
                        <a:pt x="171" y="323"/>
                      </a:lnTo>
                      <a:lnTo>
                        <a:pt x="163" y="324"/>
                      </a:lnTo>
                      <a:lnTo>
                        <a:pt x="155" y="323"/>
                      </a:lnTo>
                      <a:lnTo>
                        <a:pt x="146" y="323"/>
                      </a:lnTo>
                      <a:lnTo>
                        <a:pt x="139" y="321"/>
                      </a:lnTo>
                      <a:lnTo>
                        <a:pt x="131" y="320"/>
                      </a:lnTo>
                      <a:lnTo>
                        <a:pt x="122" y="318"/>
                      </a:lnTo>
                      <a:lnTo>
                        <a:pt x="115" y="315"/>
                      </a:lnTo>
                      <a:lnTo>
                        <a:pt x="108" y="313"/>
                      </a:lnTo>
                      <a:lnTo>
                        <a:pt x="100" y="311"/>
                      </a:lnTo>
                      <a:lnTo>
                        <a:pt x="92" y="307"/>
                      </a:lnTo>
                      <a:lnTo>
                        <a:pt x="86" y="303"/>
                      </a:lnTo>
                      <a:lnTo>
                        <a:pt x="79" y="300"/>
                      </a:lnTo>
                      <a:lnTo>
                        <a:pt x="72" y="295"/>
                      </a:lnTo>
                      <a:lnTo>
                        <a:pt x="66" y="291"/>
                      </a:lnTo>
                      <a:lnTo>
                        <a:pt x="60" y="287"/>
                      </a:lnTo>
                      <a:lnTo>
                        <a:pt x="48" y="276"/>
                      </a:lnTo>
                      <a:lnTo>
                        <a:pt x="37" y="264"/>
                      </a:lnTo>
                      <a:lnTo>
                        <a:pt x="33" y="258"/>
                      </a:lnTo>
                      <a:lnTo>
                        <a:pt x="29" y="252"/>
                      </a:lnTo>
                      <a:lnTo>
                        <a:pt x="24" y="245"/>
                      </a:lnTo>
                      <a:lnTo>
                        <a:pt x="21" y="239"/>
                      </a:lnTo>
                      <a:lnTo>
                        <a:pt x="17" y="231"/>
                      </a:lnTo>
                      <a:lnTo>
                        <a:pt x="13" y="224"/>
                      </a:lnTo>
                      <a:lnTo>
                        <a:pt x="11" y="217"/>
                      </a:lnTo>
                      <a:lnTo>
                        <a:pt x="9" y="210"/>
                      </a:lnTo>
                      <a:lnTo>
                        <a:pt x="6" y="201"/>
                      </a:lnTo>
                      <a:lnTo>
                        <a:pt x="4" y="194"/>
                      </a:lnTo>
                      <a:lnTo>
                        <a:pt x="3" y="186"/>
                      </a:lnTo>
                      <a:lnTo>
                        <a:pt x="2" y="177"/>
                      </a:lnTo>
                      <a:lnTo>
                        <a:pt x="2" y="169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57240" cap="sq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3" name="CustomShape 35"/>
                <p:cNvSpPr/>
                <p:nvPr/>
              </p:nvSpPr>
              <p:spPr>
                <a:xfrm>
                  <a:off x="604800" y="5589720"/>
                  <a:ext cx="249480" cy="249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324">
                      <a:moveTo>
                        <a:pt x="0" y="162"/>
                      </a:moveTo>
                      <a:lnTo>
                        <a:pt x="2" y="153"/>
                      </a:lnTo>
                      <a:lnTo>
                        <a:pt x="2" y="145"/>
                      </a:lnTo>
                      <a:lnTo>
                        <a:pt x="3" y="137"/>
                      </a:lnTo>
                      <a:lnTo>
                        <a:pt x="4" y="128"/>
                      </a:lnTo>
                      <a:lnTo>
                        <a:pt x="6" y="121"/>
                      </a:lnTo>
                      <a:lnTo>
                        <a:pt x="9" y="113"/>
                      </a:lnTo>
                      <a:lnTo>
                        <a:pt x="11" y="106"/>
                      </a:lnTo>
                      <a:lnTo>
                        <a:pt x="13" y="98"/>
                      </a:lnTo>
                      <a:lnTo>
                        <a:pt x="17" y="91"/>
                      </a:lnTo>
                      <a:lnTo>
                        <a:pt x="21" y="84"/>
                      </a:lnTo>
                      <a:lnTo>
                        <a:pt x="24" y="78"/>
                      </a:lnTo>
                      <a:lnTo>
                        <a:pt x="29" y="71"/>
                      </a:lnTo>
                      <a:lnTo>
                        <a:pt x="33" y="65"/>
                      </a:lnTo>
                      <a:lnTo>
                        <a:pt x="37" y="59"/>
                      </a:lnTo>
                      <a:lnTo>
                        <a:pt x="48" y="47"/>
                      </a:lnTo>
                      <a:lnTo>
                        <a:pt x="60" y="36"/>
                      </a:lnTo>
                      <a:lnTo>
                        <a:pt x="66" y="31"/>
                      </a:lnTo>
                      <a:lnTo>
                        <a:pt x="72" y="28"/>
                      </a:lnTo>
                      <a:lnTo>
                        <a:pt x="79" y="23"/>
                      </a:lnTo>
                      <a:lnTo>
                        <a:pt x="86" y="19"/>
                      </a:lnTo>
                      <a:lnTo>
                        <a:pt x="92" y="16"/>
                      </a:lnTo>
                      <a:lnTo>
                        <a:pt x="100" y="12"/>
                      </a:lnTo>
                      <a:lnTo>
                        <a:pt x="108" y="10"/>
                      </a:lnTo>
                      <a:lnTo>
                        <a:pt x="115" y="7"/>
                      </a:lnTo>
                      <a:lnTo>
                        <a:pt x="122" y="5"/>
                      </a:lnTo>
                      <a:lnTo>
                        <a:pt x="131" y="2"/>
                      </a:lnTo>
                      <a:lnTo>
                        <a:pt x="139" y="1"/>
                      </a:lnTo>
                      <a:lnTo>
                        <a:pt x="146" y="0"/>
                      </a:lnTo>
                      <a:lnTo>
                        <a:pt x="155" y="0"/>
                      </a:lnTo>
                      <a:lnTo>
                        <a:pt x="163" y="0"/>
                      </a:lnTo>
                      <a:lnTo>
                        <a:pt x="171" y="0"/>
                      </a:lnTo>
                      <a:lnTo>
                        <a:pt x="180" y="0"/>
                      </a:lnTo>
                      <a:lnTo>
                        <a:pt x="188" y="1"/>
                      </a:lnTo>
                      <a:lnTo>
                        <a:pt x="196" y="2"/>
                      </a:lnTo>
                      <a:lnTo>
                        <a:pt x="204" y="5"/>
                      </a:lnTo>
                      <a:lnTo>
                        <a:pt x="212" y="7"/>
                      </a:lnTo>
                      <a:lnTo>
                        <a:pt x="219" y="10"/>
                      </a:lnTo>
                      <a:lnTo>
                        <a:pt x="226" y="12"/>
                      </a:lnTo>
                      <a:lnTo>
                        <a:pt x="234" y="16"/>
                      </a:lnTo>
                      <a:lnTo>
                        <a:pt x="241" y="19"/>
                      </a:lnTo>
                      <a:lnTo>
                        <a:pt x="248" y="23"/>
                      </a:lnTo>
                      <a:lnTo>
                        <a:pt x="254" y="28"/>
                      </a:lnTo>
                      <a:lnTo>
                        <a:pt x="261" y="31"/>
                      </a:lnTo>
                      <a:lnTo>
                        <a:pt x="267" y="36"/>
                      </a:lnTo>
                      <a:lnTo>
                        <a:pt x="279" y="47"/>
                      </a:lnTo>
                      <a:lnTo>
                        <a:pt x="289" y="59"/>
                      </a:lnTo>
                      <a:lnTo>
                        <a:pt x="293" y="65"/>
                      </a:lnTo>
                      <a:lnTo>
                        <a:pt x="298" y="71"/>
                      </a:lnTo>
                      <a:lnTo>
                        <a:pt x="303" y="78"/>
                      </a:lnTo>
                      <a:lnTo>
                        <a:pt x="306" y="84"/>
                      </a:lnTo>
                      <a:lnTo>
                        <a:pt x="310" y="91"/>
                      </a:lnTo>
                      <a:lnTo>
                        <a:pt x="314" y="98"/>
                      </a:lnTo>
                      <a:lnTo>
                        <a:pt x="316" y="106"/>
                      </a:lnTo>
                      <a:lnTo>
                        <a:pt x="318" y="113"/>
                      </a:lnTo>
                      <a:lnTo>
                        <a:pt x="321" y="121"/>
                      </a:lnTo>
                      <a:lnTo>
                        <a:pt x="323" y="128"/>
                      </a:lnTo>
                      <a:lnTo>
                        <a:pt x="324" y="137"/>
                      </a:lnTo>
                      <a:lnTo>
                        <a:pt x="326" y="145"/>
                      </a:lnTo>
                      <a:lnTo>
                        <a:pt x="326" y="153"/>
                      </a:lnTo>
                      <a:lnTo>
                        <a:pt x="326" y="162"/>
                      </a:lnTo>
                      <a:lnTo>
                        <a:pt x="326" y="169"/>
                      </a:lnTo>
                      <a:lnTo>
                        <a:pt x="326" y="177"/>
                      </a:lnTo>
                      <a:lnTo>
                        <a:pt x="324" y="186"/>
                      </a:lnTo>
                      <a:lnTo>
                        <a:pt x="323" y="194"/>
                      </a:lnTo>
                      <a:lnTo>
                        <a:pt x="321" y="201"/>
                      </a:lnTo>
                      <a:lnTo>
                        <a:pt x="318" y="210"/>
                      </a:lnTo>
                      <a:lnTo>
                        <a:pt x="316" y="217"/>
                      </a:lnTo>
                      <a:lnTo>
                        <a:pt x="314" y="224"/>
                      </a:lnTo>
                      <a:lnTo>
                        <a:pt x="310" y="231"/>
                      </a:lnTo>
                      <a:lnTo>
                        <a:pt x="306" y="239"/>
                      </a:lnTo>
                      <a:lnTo>
                        <a:pt x="303" y="245"/>
                      </a:lnTo>
                      <a:lnTo>
                        <a:pt x="298" y="252"/>
                      </a:lnTo>
                      <a:lnTo>
                        <a:pt x="293" y="258"/>
                      </a:lnTo>
                      <a:lnTo>
                        <a:pt x="289" y="264"/>
                      </a:lnTo>
                      <a:lnTo>
                        <a:pt x="279" y="276"/>
                      </a:lnTo>
                      <a:lnTo>
                        <a:pt x="267" y="287"/>
                      </a:lnTo>
                      <a:lnTo>
                        <a:pt x="261" y="291"/>
                      </a:lnTo>
                      <a:lnTo>
                        <a:pt x="254" y="295"/>
                      </a:lnTo>
                      <a:lnTo>
                        <a:pt x="248" y="300"/>
                      </a:lnTo>
                      <a:lnTo>
                        <a:pt x="241" y="303"/>
                      </a:lnTo>
                      <a:lnTo>
                        <a:pt x="234" y="307"/>
                      </a:lnTo>
                      <a:lnTo>
                        <a:pt x="226" y="311"/>
                      </a:lnTo>
                      <a:lnTo>
                        <a:pt x="219" y="313"/>
                      </a:lnTo>
                      <a:lnTo>
                        <a:pt x="212" y="315"/>
                      </a:lnTo>
                      <a:lnTo>
                        <a:pt x="204" y="318"/>
                      </a:lnTo>
                      <a:lnTo>
                        <a:pt x="196" y="320"/>
                      </a:lnTo>
                      <a:lnTo>
                        <a:pt x="188" y="321"/>
                      </a:lnTo>
                      <a:lnTo>
                        <a:pt x="180" y="323"/>
                      </a:lnTo>
                      <a:lnTo>
                        <a:pt x="171" y="323"/>
                      </a:lnTo>
                      <a:lnTo>
                        <a:pt x="163" y="324"/>
                      </a:lnTo>
                      <a:lnTo>
                        <a:pt x="155" y="323"/>
                      </a:lnTo>
                      <a:lnTo>
                        <a:pt x="146" y="323"/>
                      </a:lnTo>
                      <a:lnTo>
                        <a:pt x="139" y="321"/>
                      </a:lnTo>
                      <a:lnTo>
                        <a:pt x="131" y="320"/>
                      </a:lnTo>
                      <a:lnTo>
                        <a:pt x="122" y="318"/>
                      </a:lnTo>
                      <a:lnTo>
                        <a:pt x="115" y="315"/>
                      </a:lnTo>
                      <a:lnTo>
                        <a:pt x="108" y="313"/>
                      </a:lnTo>
                      <a:lnTo>
                        <a:pt x="100" y="311"/>
                      </a:lnTo>
                      <a:lnTo>
                        <a:pt x="92" y="307"/>
                      </a:lnTo>
                      <a:lnTo>
                        <a:pt x="86" y="303"/>
                      </a:lnTo>
                      <a:lnTo>
                        <a:pt x="79" y="300"/>
                      </a:lnTo>
                      <a:lnTo>
                        <a:pt x="72" y="295"/>
                      </a:lnTo>
                      <a:lnTo>
                        <a:pt x="66" y="291"/>
                      </a:lnTo>
                      <a:lnTo>
                        <a:pt x="60" y="287"/>
                      </a:lnTo>
                      <a:lnTo>
                        <a:pt x="48" y="276"/>
                      </a:lnTo>
                      <a:lnTo>
                        <a:pt x="37" y="264"/>
                      </a:lnTo>
                      <a:lnTo>
                        <a:pt x="33" y="258"/>
                      </a:lnTo>
                      <a:lnTo>
                        <a:pt x="29" y="252"/>
                      </a:lnTo>
                      <a:lnTo>
                        <a:pt x="24" y="245"/>
                      </a:lnTo>
                      <a:lnTo>
                        <a:pt x="21" y="239"/>
                      </a:lnTo>
                      <a:lnTo>
                        <a:pt x="17" y="231"/>
                      </a:lnTo>
                      <a:lnTo>
                        <a:pt x="13" y="224"/>
                      </a:lnTo>
                      <a:lnTo>
                        <a:pt x="11" y="217"/>
                      </a:lnTo>
                      <a:lnTo>
                        <a:pt x="9" y="210"/>
                      </a:lnTo>
                      <a:lnTo>
                        <a:pt x="6" y="201"/>
                      </a:lnTo>
                      <a:lnTo>
                        <a:pt x="4" y="194"/>
                      </a:lnTo>
                      <a:lnTo>
                        <a:pt x="3" y="186"/>
                      </a:lnTo>
                      <a:lnTo>
                        <a:pt x="2" y="177"/>
                      </a:lnTo>
                      <a:lnTo>
                        <a:pt x="2" y="169"/>
                      </a:lnTo>
                      <a:lnTo>
                        <a:pt x="0" y="162"/>
                      </a:lnTo>
                    </a:path>
                  </a:pathLst>
                </a:custGeom>
                <a:noFill/>
                <a:ln w="57240" cap="sq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4" name="Line 36"/>
                <p:cNvSpPr/>
                <p:nvPr/>
              </p:nvSpPr>
              <p:spPr>
                <a:xfrm>
                  <a:off x="460080" y="6013440"/>
                  <a:ext cx="534960" cy="0"/>
                </a:xfrm>
                <a:prstGeom prst="line">
                  <a:avLst/>
                </a:prstGeom>
                <a:ln w="57240" cap="sq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5" name="Line 37"/>
                <p:cNvSpPr/>
                <p:nvPr/>
              </p:nvSpPr>
              <p:spPr>
                <a:xfrm>
                  <a:off x="744480" y="6578280"/>
                  <a:ext cx="250560" cy="534960"/>
                </a:xfrm>
                <a:prstGeom prst="line">
                  <a:avLst/>
                </a:prstGeom>
                <a:ln w="57240" cap="sq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6" name="CustomShape 38"/>
                <p:cNvSpPr/>
                <p:nvPr/>
              </p:nvSpPr>
              <p:spPr>
                <a:xfrm>
                  <a:off x="460440" y="5872320"/>
                  <a:ext cx="249480" cy="123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" h="1455">
                      <a:moveTo>
                        <a:pt x="325" y="0"/>
                      </a:moveTo>
                      <a:lnTo>
                        <a:pt x="325" y="808"/>
                      </a:lnTo>
                      <a:lnTo>
                        <a:pt x="0" y="1455"/>
                      </a:lnTo>
                    </a:path>
                  </a:pathLst>
                </a:custGeom>
                <a:noFill/>
                <a:ln w="57240" cap="sq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577" name="CustomShape 39"/>
            <p:cNvSpPr/>
            <p:nvPr/>
          </p:nvSpPr>
          <p:spPr>
            <a:xfrm>
              <a:off x="182520" y="4386240"/>
              <a:ext cx="2551320" cy="60983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638" tIns="42452" rIns="81638" bIns="42452">
              <a:spAutoFit/>
            </a:bodyPr>
            <a:lstStyle/>
            <a:p>
              <a:pPr>
                <a:lnSpc>
                  <a:spcPct val="93000"/>
                </a:lnSpc>
                <a:spcBef>
                  <a:spcPts val="1361"/>
                </a:spcBef>
              </a:pPr>
              <a:br>
                <a:rPr sz="1633"/>
              </a:br>
              <a:r>
                <a:rPr lang="en-GB" sz="1633" spc="-1">
                  <a:solidFill>
                    <a:srgbClr val="000000"/>
                  </a:solidFill>
                  <a:latin typeface="Arial"/>
                  <a:ea typeface="Lucida Sans Unicode"/>
                </a:rPr>
                <a:t>Auftrag</a:t>
              </a:r>
              <a:endParaRPr lang="de-DE" sz="1633" spc="-1">
                <a:latin typeface="Arial"/>
              </a:endParaRPr>
            </a:p>
          </p:txBody>
        </p:sp>
      </p:grpSp>
      <p:sp>
        <p:nvSpPr>
          <p:cNvPr id="578" name="CustomShape 40"/>
          <p:cNvSpPr/>
          <p:nvPr/>
        </p:nvSpPr>
        <p:spPr>
          <a:xfrm>
            <a:off x="2089601" y="3979060"/>
            <a:ext cx="1647451" cy="5531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2452" rIns="81638" bIns="42452">
            <a:spAutoFit/>
          </a:bodyPr>
          <a:lstStyle/>
          <a:p>
            <a:pPr>
              <a:lnSpc>
                <a:spcPct val="93000"/>
              </a:lnSpc>
              <a:spcBef>
                <a:spcPts val="1361"/>
              </a:spcBef>
            </a:pPr>
            <a:br>
              <a:rPr sz="1633"/>
            </a:br>
            <a:r>
              <a:rPr lang="en-GB" sz="1633" spc="-1">
                <a:solidFill>
                  <a:srgbClr val="000000"/>
                </a:solidFill>
                <a:latin typeface="Arial"/>
                <a:ea typeface="Lucida Sans Unicode"/>
              </a:rPr>
              <a:t>Fragenkatalog</a:t>
            </a:r>
            <a:endParaRPr lang="de-DE" sz="1633" spc="-1">
              <a:latin typeface="Arial"/>
            </a:endParaRPr>
          </a:p>
        </p:txBody>
      </p:sp>
      <p:grpSp>
        <p:nvGrpSpPr>
          <p:cNvPr id="579" name="Group 41"/>
          <p:cNvGrpSpPr/>
          <p:nvPr/>
        </p:nvGrpSpPr>
        <p:grpSpPr>
          <a:xfrm>
            <a:off x="2407662" y="2514478"/>
            <a:ext cx="1062598" cy="4115525"/>
            <a:chOff x="2654280" y="2771640"/>
            <a:chExt cx="1171440" cy="4537080"/>
          </a:xfrm>
        </p:grpSpPr>
        <p:grpSp>
          <p:nvGrpSpPr>
            <p:cNvPr id="580" name="Group 42"/>
            <p:cNvGrpSpPr/>
            <p:nvPr/>
          </p:nvGrpSpPr>
          <p:grpSpPr>
            <a:xfrm>
              <a:off x="3290760" y="5786280"/>
              <a:ext cx="534960" cy="1522440"/>
              <a:chOff x="3290760" y="5786280"/>
              <a:chExt cx="534960" cy="1522440"/>
            </a:xfrm>
          </p:grpSpPr>
          <p:sp>
            <p:nvSpPr>
              <p:cNvPr id="581" name="CustomShape 43"/>
              <p:cNvSpPr/>
              <p:nvPr/>
            </p:nvSpPr>
            <p:spPr>
              <a:xfrm>
                <a:off x="3432240" y="5786280"/>
                <a:ext cx="247680" cy="24948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4">
                    <a:moveTo>
                      <a:pt x="0" y="162"/>
                    </a:moveTo>
                    <a:lnTo>
                      <a:pt x="2" y="153"/>
                    </a:lnTo>
                    <a:lnTo>
                      <a:pt x="2" y="145"/>
                    </a:lnTo>
                    <a:lnTo>
                      <a:pt x="3" y="137"/>
                    </a:lnTo>
                    <a:lnTo>
                      <a:pt x="4" y="128"/>
                    </a:lnTo>
                    <a:lnTo>
                      <a:pt x="6" y="121"/>
                    </a:lnTo>
                    <a:lnTo>
                      <a:pt x="9" y="113"/>
                    </a:lnTo>
                    <a:lnTo>
                      <a:pt x="11" y="106"/>
                    </a:lnTo>
                    <a:lnTo>
                      <a:pt x="13" y="98"/>
                    </a:lnTo>
                    <a:lnTo>
                      <a:pt x="17" y="91"/>
                    </a:lnTo>
                    <a:lnTo>
                      <a:pt x="21" y="84"/>
                    </a:lnTo>
                    <a:lnTo>
                      <a:pt x="24" y="78"/>
                    </a:lnTo>
                    <a:lnTo>
                      <a:pt x="29" y="71"/>
                    </a:lnTo>
                    <a:lnTo>
                      <a:pt x="33" y="65"/>
                    </a:lnTo>
                    <a:lnTo>
                      <a:pt x="37" y="59"/>
                    </a:lnTo>
                    <a:lnTo>
                      <a:pt x="48" y="47"/>
                    </a:lnTo>
                    <a:lnTo>
                      <a:pt x="60" y="36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9" y="23"/>
                    </a:lnTo>
                    <a:lnTo>
                      <a:pt x="86" y="19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8" y="10"/>
                    </a:lnTo>
                    <a:lnTo>
                      <a:pt x="115" y="7"/>
                    </a:lnTo>
                    <a:lnTo>
                      <a:pt x="122" y="5"/>
                    </a:lnTo>
                    <a:lnTo>
                      <a:pt x="131" y="2"/>
                    </a:lnTo>
                    <a:lnTo>
                      <a:pt x="139" y="1"/>
                    </a:lnTo>
                    <a:lnTo>
                      <a:pt x="146" y="0"/>
                    </a:lnTo>
                    <a:lnTo>
                      <a:pt x="155" y="0"/>
                    </a:lnTo>
                    <a:lnTo>
                      <a:pt x="163" y="0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8" y="1"/>
                    </a:lnTo>
                    <a:lnTo>
                      <a:pt x="196" y="2"/>
                    </a:lnTo>
                    <a:lnTo>
                      <a:pt x="204" y="5"/>
                    </a:lnTo>
                    <a:lnTo>
                      <a:pt x="212" y="7"/>
                    </a:lnTo>
                    <a:lnTo>
                      <a:pt x="219" y="10"/>
                    </a:lnTo>
                    <a:lnTo>
                      <a:pt x="226" y="12"/>
                    </a:lnTo>
                    <a:lnTo>
                      <a:pt x="234" y="16"/>
                    </a:lnTo>
                    <a:lnTo>
                      <a:pt x="241" y="19"/>
                    </a:lnTo>
                    <a:lnTo>
                      <a:pt x="248" y="23"/>
                    </a:lnTo>
                    <a:lnTo>
                      <a:pt x="254" y="28"/>
                    </a:lnTo>
                    <a:lnTo>
                      <a:pt x="261" y="31"/>
                    </a:lnTo>
                    <a:lnTo>
                      <a:pt x="267" y="36"/>
                    </a:lnTo>
                    <a:lnTo>
                      <a:pt x="279" y="47"/>
                    </a:lnTo>
                    <a:lnTo>
                      <a:pt x="289" y="59"/>
                    </a:lnTo>
                    <a:lnTo>
                      <a:pt x="293" y="65"/>
                    </a:lnTo>
                    <a:lnTo>
                      <a:pt x="298" y="71"/>
                    </a:lnTo>
                    <a:lnTo>
                      <a:pt x="303" y="78"/>
                    </a:lnTo>
                    <a:lnTo>
                      <a:pt x="306" y="84"/>
                    </a:lnTo>
                    <a:lnTo>
                      <a:pt x="310" y="91"/>
                    </a:lnTo>
                    <a:lnTo>
                      <a:pt x="314" y="98"/>
                    </a:lnTo>
                    <a:lnTo>
                      <a:pt x="316" y="106"/>
                    </a:lnTo>
                    <a:lnTo>
                      <a:pt x="318" y="113"/>
                    </a:lnTo>
                    <a:lnTo>
                      <a:pt x="321" y="121"/>
                    </a:lnTo>
                    <a:lnTo>
                      <a:pt x="323" y="128"/>
                    </a:lnTo>
                    <a:lnTo>
                      <a:pt x="324" y="137"/>
                    </a:lnTo>
                    <a:lnTo>
                      <a:pt x="326" y="145"/>
                    </a:lnTo>
                    <a:lnTo>
                      <a:pt x="326" y="153"/>
                    </a:lnTo>
                    <a:lnTo>
                      <a:pt x="326" y="162"/>
                    </a:lnTo>
                    <a:lnTo>
                      <a:pt x="326" y="169"/>
                    </a:lnTo>
                    <a:lnTo>
                      <a:pt x="326" y="177"/>
                    </a:lnTo>
                    <a:lnTo>
                      <a:pt x="324" y="186"/>
                    </a:lnTo>
                    <a:lnTo>
                      <a:pt x="323" y="194"/>
                    </a:lnTo>
                    <a:lnTo>
                      <a:pt x="321" y="201"/>
                    </a:lnTo>
                    <a:lnTo>
                      <a:pt x="318" y="210"/>
                    </a:lnTo>
                    <a:lnTo>
                      <a:pt x="316" y="217"/>
                    </a:lnTo>
                    <a:lnTo>
                      <a:pt x="314" y="224"/>
                    </a:lnTo>
                    <a:lnTo>
                      <a:pt x="310" y="231"/>
                    </a:lnTo>
                    <a:lnTo>
                      <a:pt x="306" y="239"/>
                    </a:lnTo>
                    <a:lnTo>
                      <a:pt x="303" y="245"/>
                    </a:lnTo>
                    <a:lnTo>
                      <a:pt x="298" y="252"/>
                    </a:lnTo>
                    <a:lnTo>
                      <a:pt x="293" y="258"/>
                    </a:lnTo>
                    <a:lnTo>
                      <a:pt x="289" y="264"/>
                    </a:lnTo>
                    <a:lnTo>
                      <a:pt x="279" y="276"/>
                    </a:lnTo>
                    <a:lnTo>
                      <a:pt x="267" y="287"/>
                    </a:lnTo>
                    <a:lnTo>
                      <a:pt x="261" y="291"/>
                    </a:lnTo>
                    <a:lnTo>
                      <a:pt x="254" y="295"/>
                    </a:lnTo>
                    <a:lnTo>
                      <a:pt x="248" y="300"/>
                    </a:lnTo>
                    <a:lnTo>
                      <a:pt x="241" y="303"/>
                    </a:lnTo>
                    <a:lnTo>
                      <a:pt x="234" y="307"/>
                    </a:lnTo>
                    <a:lnTo>
                      <a:pt x="226" y="311"/>
                    </a:lnTo>
                    <a:lnTo>
                      <a:pt x="219" y="313"/>
                    </a:lnTo>
                    <a:lnTo>
                      <a:pt x="212" y="315"/>
                    </a:lnTo>
                    <a:lnTo>
                      <a:pt x="204" y="318"/>
                    </a:lnTo>
                    <a:lnTo>
                      <a:pt x="196" y="320"/>
                    </a:lnTo>
                    <a:lnTo>
                      <a:pt x="188" y="321"/>
                    </a:lnTo>
                    <a:lnTo>
                      <a:pt x="180" y="323"/>
                    </a:lnTo>
                    <a:lnTo>
                      <a:pt x="171" y="323"/>
                    </a:lnTo>
                    <a:lnTo>
                      <a:pt x="163" y="324"/>
                    </a:lnTo>
                    <a:lnTo>
                      <a:pt x="155" y="323"/>
                    </a:lnTo>
                    <a:lnTo>
                      <a:pt x="146" y="323"/>
                    </a:lnTo>
                    <a:lnTo>
                      <a:pt x="139" y="321"/>
                    </a:lnTo>
                    <a:lnTo>
                      <a:pt x="131" y="320"/>
                    </a:lnTo>
                    <a:lnTo>
                      <a:pt x="122" y="318"/>
                    </a:lnTo>
                    <a:lnTo>
                      <a:pt x="115" y="315"/>
                    </a:lnTo>
                    <a:lnTo>
                      <a:pt x="108" y="313"/>
                    </a:lnTo>
                    <a:lnTo>
                      <a:pt x="100" y="311"/>
                    </a:lnTo>
                    <a:lnTo>
                      <a:pt x="92" y="307"/>
                    </a:lnTo>
                    <a:lnTo>
                      <a:pt x="86" y="303"/>
                    </a:lnTo>
                    <a:lnTo>
                      <a:pt x="79" y="300"/>
                    </a:lnTo>
                    <a:lnTo>
                      <a:pt x="72" y="295"/>
                    </a:lnTo>
                    <a:lnTo>
                      <a:pt x="66" y="291"/>
                    </a:lnTo>
                    <a:lnTo>
                      <a:pt x="60" y="287"/>
                    </a:lnTo>
                    <a:lnTo>
                      <a:pt x="48" y="276"/>
                    </a:lnTo>
                    <a:lnTo>
                      <a:pt x="37" y="264"/>
                    </a:lnTo>
                    <a:lnTo>
                      <a:pt x="33" y="258"/>
                    </a:lnTo>
                    <a:lnTo>
                      <a:pt x="29" y="252"/>
                    </a:lnTo>
                    <a:lnTo>
                      <a:pt x="24" y="245"/>
                    </a:lnTo>
                    <a:lnTo>
                      <a:pt x="21" y="239"/>
                    </a:lnTo>
                    <a:lnTo>
                      <a:pt x="17" y="231"/>
                    </a:lnTo>
                    <a:lnTo>
                      <a:pt x="13" y="224"/>
                    </a:lnTo>
                    <a:lnTo>
                      <a:pt x="11" y="217"/>
                    </a:lnTo>
                    <a:lnTo>
                      <a:pt x="9" y="210"/>
                    </a:lnTo>
                    <a:lnTo>
                      <a:pt x="6" y="201"/>
                    </a:lnTo>
                    <a:lnTo>
                      <a:pt x="4" y="194"/>
                    </a:lnTo>
                    <a:lnTo>
                      <a:pt x="3" y="186"/>
                    </a:lnTo>
                    <a:lnTo>
                      <a:pt x="2" y="177"/>
                    </a:lnTo>
                    <a:lnTo>
                      <a:pt x="2" y="169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CFFFF"/>
              </a:solidFill>
              <a:ln w="57240" cap="sq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2" name="CustomShape 44"/>
              <p:cNvSpPr/>
              <p:nvPr/>
            </p:nvSpPr>
            <p:spPr>
              <a:xfrm>
                <a:off x="3432240" y="5786280"/>
                <a:ext cx="247680" cy="24948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4">
                    <a:moveTo>
                      <a:pt x="0" y="162"/>
                    </a:moveTo>
                    <a:lnTo>
                      <a:pt x="2" y="153"/>
                    </a:lnTo>
                    <a:lnTo>
                      <a:pt x="2" y="145"/>
                    </a:lnTo>
                    <a:lnTo>
                      <a:pt x="3" y="137"/>
                    </a:lnTo>
                    <a:lnTo>
                      <a:pt x="4" y="128"/>
                    </a:lnTo>
                    <a:lnTo>
                      <a:pt x="6" y="121"/>
                    </a:lnTo>
                    <a:lnTo>
                      <a:pt x="9" y="113"/>
                    </a:lnTo>
                    <a:lnTo>
                      <a:pt x="11" y="106"/>
                    </a:lnTo>
                    <a:lnTo>
                      <a:pt x="13" y="98"/>
                    </a:lnTo>
                    <a:lnTo>
                      <a:pt x="17" y="91"/>
                    </a:lnTo>
                    <a:lnTo>
                      <a:pt x="21" y="84"/>
                    </a:lnTo>
                    <a:lnTo>
                      <a:pt x="24" y="78"/>
                    </a:lnTo>
                    <a:lnTo>
                      <a:pt x="29" y="71"/>
                    </a:lnTo>
                    <a:lnTo>
                      <a:pt x="33" y="65"/>
                    </a:lnTo>
                    <a:lnTo>
                      <a:pt x="37" y="59"/>
                    </a:lnTo>
                    <a:lnTo>
                      <a:pt x="48" y="47"/>
                    </a:lnTo>
                    <a:lnTo>
                      <a:pt x="60" y="36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9" y="23"/>
                    </a:lnTo>
                    <a:lnTo>
                      <a:pt x="86" y="19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8" y="10"/>
                    </a:lnTo>
                    <a:lnTo>
                      <a:pt x="115" y="7"/>
                    </a:lnTo>
                    <a:lnTo>
                      <a:pt x="122" y="5"/>
                    </a:lnTo>
                    <a:lnTo>
                      <a:pt x="131" y="2"/>
                    </a:lnTo>
                    <a:lnTo>
                      <a:pt x="139" y="1"/>
                    </a:lnTo>
                    <a:lnTo>
                      <a:pt x="146" y="0"/>
                    </a:lnTo>
                    <a:lnTo>
                      <a:pt x="155" y="0"/>
                    </a:lnTo>
                    <a:lnTo>
                      <a:pt x="163" y="0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8" y="1"/>
                    </a:lnTo>
                    <a:lnTo>
                      <a:pt x="196" y="2"/>
                    </a:lnTo>
                    <a:lnTo>
                      <a:pt x="204" y="5"/>
                    </a:lnTo>
                    <a:lnTo>
                      <a:pt x="212" y="7"/>
                    </a:lnTo>
                    <a:lnTo>
                      <a:pt x="219" y="10"/>
                    </a:lnTo>
                    <a:lnTo>
                      <a:pt x="226" y="12"/>
                    </a:lnTo>
                    <a:lnTo>
                      <a:pt x="234" y="16"/>
                    </a:lnTo>
                    <a:lnTo>
                      <a:pt x="241" y="19"/>
                    </a:lnTo>
                    <a:lnTo>
                      <a:pt x="248" y="23"/>
                    </a:lnTo>
                    <a:lnTo>
                      <a:pt x="254" y="28"/>
                    </a:lnTo>
                    <a:lnTo>
                      <a:pt x="261" y="31"/>
                    </a:lnTo>
                    <a:lnTo>
                      <a:pt x="267" y="36"/>
                    </a:lnTo>
                    <a:lnTo>
                      <a:pt x="279" y="47"/>
                    </a:lnTo>
                    <a:lnTo>
                      <a:pt x="289" y="59"/>
                    </a:lnTo>
                    <a:lnTo>
                      <a:pt x="293" y="65"/>
                    </a:lnTo>
                    <a:lnTo>
                      <a:pt x="298" y="71"/>
                    </a:lnTo>
                    <a:lnTo>
                      <a:pt x="303" y="78"/>
                    </a:lnTo>
                    <a:lnTo>
                      <a:pt x="306" y="84"/>
                    </a:lnTo>
                    <a:lnTo>
                      <a:pt x="310" y="91"/>
                    </a:lnTo>
                    <a:lnTo>
                      <a:pt x="314" y="98"/>
                    </a:lnTo>
                    <a:lnTo>
                      <a:pt x="316" y="106"/>
                    </a:lnTo>
                    <a:lnTo>
                      <a:pt x="318" y="113"/>
                    </a:lnTo>
                    <a:lnTo>
                      <a:pt x="321" y="121"/>
                    </a:lnTo>
                    <a:lnTo>
                      <a:pt x="323" y="128"/>
                    </a:lnTo>
                    <a:lnTo>
                      <a:pt x="324" y="137"/>
                    </a:lnTo>
                    <a:lnTo>
                      <a:pt x="326" y="145"/>
                    </a:lnTo>
                    <a:lnTo>
                      <a:pt x="326" y="153"/>
                    </a:lnTo>
                    <a:lnTo>
                      <a:pt x="326" y="162"/>
                    </a:lnTo>
                    <a:lnTo>
                      <a:pt x="326" y="169"/>
                    </a:lnTo>
                    <a:lnTo>
                      <a:pt x="326" y="177"/>
                    </a:lnTo>
                    <a:lnTo>
                      <a:pt x="324" y="186"/>
                    </a:lnTo>
                    <a:lnTo>
                      <a:pt x="323" y="194"/>
                    </a:lnTo>
                    <a:lnTo>
                      <a:pt x="321" y="201"/>
                    </a:lnTo>
                    <a:lnTo>
                      <a:pt x="318" y="210"/>
                    </a:lnTo>
                    <a:lnTo>
                      <a:pt x="316" y="217"/>
                    </a:lnTo>
                    <a:lnTo>
                      <a:pt x="314" y="224"/>
                    </a:lnTo>
                    <a:lnTo>
                      <a:pt x="310" y="231"/>
                    </a:lnTo>
                    <a:lnTo>
                      <a:pt x="306" y="239"/>
                    </a:lnTo>
                    <a:lnTo>
                      <a:pt x="303" y="245"/>
                    </a:lnTo>
                    <a:lnTo>
                      <a:pt x="298" y="252"/>
                    </a:lnTo>
                    <a:lnTo>
                      <a:pt x="293" y="258"/>
                    </a:lnTo>
                    <a:lnTo>
                      <a:pt x="289" y="264"/>
                    </a:lnTo>
                    <a:lnTo>
                      <a:pt x="279" y="276"/>
                    </a:lnTo>
                    <a:lnTo>
                      <a:pt x="267" y="287"/>
                    </a:lnTo>
                    <a:lnTo>
                      <a:pt x="261" y="291"/>
                    </a:lnTo>
                    <a:lnTo>
                      <a:pt x="254" y="295"/>
                    </a:lnTo>
                    <a:lnTo>
                      <a:pt x="248" y="300"/>
                    </a:lnTo>
                    <a:lnTo>
                      <a:pt x="241" y="303"/>
                    </a:lnTo>
                    <a:lnTo>
                      <a:pt x="234" y="307"/>
                    </a:lnTo>
                    <a:lnTo>
                      <a:pt x="226" y="311"/>
                    </a:lnTo>
                    <a:lnTo>
                      <a:pt x="219" y="313"/>
                    </a:lnTo>
                    <a:lnTo>
                      <a:pt x="212" y="315"/>
                    </a:lnTo>
                    <a:lnTo>
                      <a:pt x="204" y="318"/>
                    </a:lnTo>
                    <a:lnTo>
                      <a:pt x="196" y="320"/>
                    </a:lnTo>
                    <a:lnTo>
                      <a:pt x="188" y="321"/>
                    </a:lnTo>
                    <a:lnTo>
                      <a:pt x="180" y="323"/>
                    </a:lnTo>
                    <a:lnTo>
                      <a:pt x="171" y="323"/>
                    </a:lnTo>
                    <a:lnTo>
                      <a:pt x="163" y="324"/>
                    </a:lnTo>
                    <a:lnTo>
                      <a:pt x="155" y="323"/>
                    </a:lnTo>
                    <a:lnTo>
                      <a:pt x="146" y="323"/>
                    </a:lnTo>
                    <a:lnTo>
                      <a:pt x="139" y="321"/>
                    </a:lnTo>
                    <a:lnTo>
                      <a:pt x="131" y="320"/>
                    </a:lnTo>
                    <a:lnTo>
                      <a:pt x="122" y="318"/>
                    </a:lnTo>
                    <a:lnTo>
                      <a:pt x="115" y="315"/>
                    </a:lnTo>
                    <a:lnTo>
                      <a:pt x="108" y="313"/>
                    </a:lnTo>
                    <a:lnTo>
                      <a:pt x="100" y="311"/>
                    </a:lnTo>
                    <a:lnTo>
                      <a:pt x="92" y="307"/>
                    </a:lnTo>
                    <a:lnTo>
                      <a:pt x="86" y="303"/>
                    </a:lnTo>
                    <a:lnTo>
                      <a:pt x="79" y="300"/>
                    </a:lnTo>
                    <a:lnTo>
                      <a:pt x="72" y="295"/>
                    </a:lnTo>
                    <a:lnTo>
                      <a:pt x="66" y="291"/>
                    </a:lnTo>
                    <a:lnTo>
                      <a:pt x="60" y="287"/>
                    </a:lnTo>
                    <a:lnTo>
                      <a:pt x="48" y="276"/>
                    </a:lnTo>
                    <a:lnTo>
                      <a:pt x="37" y="264"/>
                    </a:lnTo>
                    <a:lnTo>
                      <a:pt x="33" y="258"/>
                    </a:lnTo>
                    <a:lnTo>
                      <a:pt x="29" y="252"/>
                    </a:lnTo>
                    <a:lnTo>
                      <a:pt x="24" y="245"/>
                    </a:lnTo>
                    <a:lnTo>
                      <a:pt x="21" y="239"/>
                    </a:lnTo>
                    <a:lnTo>
                      <a:pt x="17" y="231"/>
                    </a:lnTo>
                    <a:lnTo>
                      <a:pt x="13" y="224"/>
                    </a:lnTo>
                    <a:lnTo>
                      <a:pt x="11" y="217"/>
                    </a:lnTo>
                    <a:lnTo>
                      <a:pt x="9" y="210"/>
                    </a:lnTo>
                    <a:lnTo>
                      <a:pt x="6" y="201"/>
                    </a:lnTo>
                    <a:lnTo>
                      <a:pt x="4" y="194"/>
                    </a:lnTo>
                    <a:lnTo>
                      <a:pt x="3" y="186"/>
                    </a:lnTo>
                    <a:lnTo>
                      <a:pt x="2" y="177"/>
                    </a:lnTo>
                    <a:lnTo>
                      <a:pt x="2" y="169"/>
                    </a:lnTo>
                    <a:lnTo>
                      <a:pt x="0" y="162"/>
                    </a:lnTo>
                  </a:path>
                </a:pathLst>
              </a:custGeom>
              <a:noFill/>
              <a:ln w="57240" cap="sq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3" name="Line 45"/>
              <p:cNvSpPr/>
              <p:nvPr/>
            </p:nvSpPr>
            <p:spPr>
              <a:xfrm>
                <a:off x="3290760" y="6210000"/>
                <a:ext cx="531720" cy="0"/>
              </a:xfrm>
              <a:prstGeom prst="line">
                <a:avLst/>
              </a:prstGeom>
              <a:ln w="57240" cap="sq">
                <a:solidFill>
                  <a:srgbClr val="80808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4" name="Line 46"/>
              <p:cNvSpPr/>
              <p:nvPr/>
            </p:nvSpPr>
            <p:spPr>
              <a:xfrm>
                <a:off x="3576600" y="6775200"/>
                <a:ext cx="249120" cy="533520"/>
              </a:xfrm>
              <a:prstGeom prst="line">
                <a:avLst/>
              </a:prstGeom>
              <a:ln w="57240" cap="sq">
                <a:solidFill>
                  <a:srgbClr val="80808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5" name="CustomShape 47"/>
              <p:cNvSpPr/>
              <p:nvPr/>
            </p:nvSpPr>
            <p:spPr>
              <a:xfrm>
                <a:off x="3290760" y="6068880"/>
                <a:ext cx="249480" cy="123984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455">
                    <a:moveTo>
                      <a:pt x="325" y="0"/>
                    </a:moveTo>
                    <a:lnTo>
                      <a:pt x="325" y="808"/>
                    </a:lnTo>
                    <a:lnTo>
                      <a:pt x="0" y="1455"/>
                    </a:lnTo>
                  </a:path>
                </a:pathLst>
              </a:custGeom>
              <a:noFill/>
              <a:ln w="57240" cap="sq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86" name="CustomShape 48"/>
            <p:cNvSpPr/>
            <p:nvPr/>
          </p:nvSpPr>
          <p:spPr>
            <a:xfrm>
              <a:off x="2654280" y="2771640"/>
              <a:ext cx="1128960" cy="1244880"/>
            </a:xfrm>
            <a:prstGeom prst="flowChartDocumen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87" name="Group 49"/>
            <p:cNvGrpSpPr/>
            <p:nvPr/>
          </p:nvGrpSpPr>
          <p:grpSpPr>
            <a:xfrm>
              <a:off x="2765160" y="5589720"/>
              <a:ext cx="534960" cy="1523520"/>
              <a:chOff x="2765160" y="5589720"/>
              <a:chExt cx="534960" cy="1523520"/>
            </a:xfrm>
          </p:grpSpPr>
          <p:sp>
            <p:nvSpPr>
              <p:cNvPr id="588" name="CustomShape 50"/>
              <p:cNvSpPr/>
              <p:nvPr/>
            </p:nvSpPr>
            <p:spPr>
              <a:xfrm>
                <a:off x="2908440" y="5589720"/>
                <a:ext cx="249480" cy="24948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4">
                    <a:moveTo>
                      <a:pt x="0" y="162"/>
                    </a:moveTo>
                    <a:lnTo>
                      <a:pt x="2" y="153"/>
                    </a:lnTo>
                    <a:lnTo>
                      <a:pt x="2" y="145"/>
                    </a:lnTo>
                    <a:lnTo>
                      <a:pt x="3" y="137"/>
                    </a:lnTo>
                    <a:lnTo>
                      <a:pt x="4" y="128"/>
                    </a:lnTo>
                    <a:lnTo>
                      <a:pt x="6" y="121"/>
                    </a:lnTo>
                    <a:lnTo>
                      <a:pt x="9" y="113"/>
                    </a:lnTo>
                    <a:lnTo>
                      <a:pt x="11" y="106"/>
                    </a:lnTo>
                    <a:lnTo>
                      <a:pt x="13" y="98"/>
                    </a:lnTo>
                    <a:lnTo>
                      <a:pt x="17" y="91"/>
                    </a:lnTo>
                    <a:lnTo>
                      <a:pt x="21" y="84"/>
                    </a:lnTo>
                    <a:lnTo>
                      <a:pt x="24" y="78"/>
                    </a:lnTo>
                    <a:lnTo>
                      <a:pt x="29" y="71"/>
                    </a:lnTo>
                    <a:lnTo>
                      <a:pt x="33" y="65"/>
                    </a:lnTo>
                    <a:lnTo>
                      <a:pt x="37" y="59"/>
                    </a:lnTo>
                    <a:lnTo>
                      <a:pt x="48" y="47"/>
                    </a:lnTo>
                    <a:lnTo>
                      <a:pt x="60" y="36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9" y="23"/>
                    </a:lnTo>
                    <a:lnTo>
                      <a:pt x="86" y="19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8" y="10"/>
                    </a:lnTo>
                    <a:lnTo>
                      <a:pt x="115" y="7"/>
                    </a:lnTo>
                    <a:lnTo>
                      <a:pt x="122" y="5"/>
                    </a:lnTo>
                    <a:lnTo>
                      <a:pt x="131" y="2"/>
                    </a:lnTo>
                    <a:lnTo>
                      <a:pt x="139" y="1"/>
                    </a:lnTo>
                    <a:lnTo>
                      <a:pt x="146" y="0"/>
                    </a:lnTo>
                    <a:lnTo>
                      <a:pt x="155" y="0"/>
                    </a:lnTo>
                    <a:lnTo>
                      <a:pt x="163" y="0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8" y="1"/>
                    </a:lnTo>
                    <a:lnTo>
                      <a:pt x="196" y="2"/>
                    </a:lnTo>
                    <a:lnTo>
                      <a:pt x="204" y="5"/>
                    </a:lnTo>
                    <a:lnTo>
                      <a:pt x="212" y="7"/>
                    </a:lnTo>
                    <a:lnTo>
                      <a:pt x="219" y="10"/>
                    </a:lnTo>
                    <a:lnTo>
                      <a:pt x="226" y="12"/>
                    </a:lnTo>
                    <a:lnTo>
                      <a:pt x="234" y="16"/>
                    </a:lnTo>
                    <a:lnTo>
                      <a:pt x="241" y="19"/>
                    </a:lnTo>
                    <a:lnTo>
                      <a:pt x="248" y="23"/>
                    </a:lnTo>
                    <a:lnTo>
                      <a:pt x="254" y="28"/>
                    </a:lnTo>
                    <a:lnTo>
                      <a:pt x="261" y="31"/>
                    </a:lnTo>
                    <a:lnTo>
                      <a:pt x="267" y="36"/>
                    </a:lnTo>
                    <a:lnTo>
                      <a:pt x="279" y="47"/>
                    </a:lnTo>
                    <a:lnTo>
                      <a:pt x="289" y="59"/>
                    </a:lnTo>
                    <a:lnTo>
                      <a:pt x="293" y="65"/>
                    </a:lnTo>
                    <a:lnTo>
                      <a:pt x="298" y="71"/>
                    </a:lnTo>
                    <a:lnTo>
                      <a:pt x="303" y="78"/>
                    </a:lnTo>
                    <a:lnTo>
                      <a:pt x="306" y="84"/>
                    </a:lnTo>
                    <a:lnTo>
                      <a:pt x="310" y="91"/>
                    </a:lnTo>
                    <a:lnTo>
                      <a:pt x="314" y="98"/>
                    </a:lnTo>
                    <a:lnTo>
                      <a:pt x="316" y="106"/>
                    </a:lnTo>
                    <a:lnTo>
                      <a:pt x="318" y="113"/>
                    </a:lnTo>
                    <a:lnTo>
                      <a:pt x="321" y="121"/>
                    </a:lnTo>
                    <a:lnTo>
                      <a:pt x="323" y="128"/>
                    </a:lnTo>
                    <a:lnTo>
                      <a:pt x="324" y="137"/>
                    </a:lnTo>
                    <a:lnTo>
                      <a:pt x="326" y="145"/>
                    </a:lnTo>
                    <a:lnTo>
                      <a:pt x="326" y="153"/>
                    </a:lnTo>
                    <a:lnTo>
                      <a:pt x="326" y="162"/>
                    </a:lnTo>
                    <a:lnTo>
                      <a:pt x="326" y="169"/>
                    </a:lnTo>
                    <a:lnTo>
                      <a:pt x="326" y="177"/>
                    </a:lnTo>
                    <a:lnTo>
                      <a:pt x="324" y="186"/>
                    </a:lnTo>
                    <a:lnTo>
                      <a:pt x="323" y="194"/>
                    </a:lnTo>
                    <a:lnTo>
                      <a:pt x="321" y="201"/>
                    </a:lnTo>
                    <a:lnTo>
                      <a:pt x="318" y="210"/>
                    </a:lnTo>
                    <a:lnTo>
                      <a:pt x="316" y="217"/>
                    </a:lnTo>
                    <a:lnTo>
                      <a:pt x="314" y="224"/>
                    </a:lnTo>
                    <a:lnTo>
                      <a:pt x="310" y="231"/>
                    </a:lnTo>
                    <a:lnTo>
                      <a:pt x="306" y="239"/>
                    </a:lnTo>
                    <a:lnTo>
                      <a:pt x="303" y="245"/>
                    </a:lnTo>
                    <a:lnTo>
                      <a:pt x="298" y="252"/>
                    </a:lnTo>
                    <a:lnTo>
                      <a:pt x="293" y="258"/>
                    </a:lnTo>
                    <a:lnTo>
                      <a:pt x="289" y="264"/>
                    </a:lnTo>
                    <a:lnTo>
                      <a:pt x="279" y="276"/>
                    </a:lnTo>
                    <a:lnTo>
                      <a:pt x="267" y="287"/>
                    </a:lnTo>
                    <a:lnTo>
                      <a:pt x="261" y="291"/>
                    </a:lnTo>
                    <a:lnTo>
                      <a:pt x="254" y="295"/>
                    </a:lnTo>
                    <a:lnTo>
                      <a:pt x="248" y="300"/>
                    </a:lnTo>
                    <a:lnTo>
                      <a:pt x="241" y="303"/>
                    </a:lnTo>
                    <a:lnTo>
                      <a:pt x="234" y="307"/>
                    </a:lnTo>
                    <a:lnTo>
                      <a:pt x="226" y="311"/>
                    </a:lnTo>
                    <a:lnTo>
                      <a:pt x="219" y="313"/>
                    </a:lnTo>
                    <a:lnTo>
                      <a:pt x="212" y="315"/>
                    </a:lnTo>
                    <a:lnTo>
                      <a:pt x="204" y="318"/>
                    </a:lnTo>
                    <a:lnTo>
                      <a:pt x="196" y="320"/>
                    </a:lnTo>
                    <a:lnTo>
                      <a:pt x="188" y="321"/>
                    </a:lnTo>
                    <a:lnTo>
                      <a:pt x="180" y="323"/>
                    </a:lnTo>
                    <a:lnTo>
                      <a:pt x="171" y="323"/>
                    </a:lnTo>
                    <a:lnTo>
                      <a:pt x="163" y="324"/>
                    </a:lnTo>
                    <a:lnTo>
                      <a:pt x="155" y="323"/>
                    </a:lnTo>
                    <a:lnTo>
                      <a:pt x="146" y="323"/>
                    </a:lnTo>
                    <a:lnTo>
                      <a:pt x="139" y="321"/>
                    </a:lnTo>
                    <a:lnTo>
                      <a:pt x="131" y="320"/>
                    </a:lnTo>
                    <a:lnTo>
                      <a:pt x="122" y="318"/>
                    </a:lnTo>
                    <a:lnTo>
                      <a:pt x="115" y="315"/>
                    </a:lnTo>
                    <a:lnTo>
                      <a:pt x="108" y="313"/>
                    </a:lnTo>
                    <a:lnTo>
                      <a:pt x="100" y="311"/>
                    </a:lnTo>
                    <a:lnTo>
                      <a:pt x="92" y="307"/>
                    </a:lnTo>
                    <a:lnTo>
                      <a:pt x="86" y="303"/>
                    </a:lnTo>
                    <a:lnTo>
                      <a:pt x="79" y="300"/>
                    </a:lnTo>
                    <a:lnTo>
                      <a:pt x="72" y="295"/>
                    </a:lnTo>
                    <a:lnTo>
                      <a:pt x="66" y="291"/>
                    </a:lnTo>
                    <a:lnTo>
                      <a:pt x="60" y="287"/>
                    </a:lnTo>
                    <a:lnTo>
                      <a:pt x="48" y="276"/>
                    </a:lnTo>
                    <a:lnTo>
                      <a:pt x="37" y="264"/>
                    </a:lnTo>
                    <a:lnTo>
                      <a:pt x="33" y="258"/>
                    </a:lnTo>
                    <a:lnTo>
                      <a:pt x="29" y="252"/>
                    </a:lnTo>
                    <a:lnTo>
                      <a:pt x="24" y="245"/>
                    </a:lnTo>
                    <a:lnTo>
                      <a:pt x="21" y="239"/>
                    </a:lnTo>
                    <a:lnTo>
                      <a:pt x="17" y="231"/>
                    </a:lnTo>
                    <a:lnTo>
                      <a:pt x="13" y="224"/>
                    </a:lnTo>
                    <a:lnTo>
                      <a:pt x="11" y="217"/>
                    </a:lnTo>
                    <a:lnTo>
                      <a:pt x="9" y="210"/>
                    </a:lnTo>
                    <a:lnTo>
                      <a:pt x="6" y="201"/>
                    </a:lnTo>
                    <a:lnTo>
                      <a:pt x="4" y="194"/>
                    </a:lnTo>
                    <a:lnTo>
                      <a:pt x="3" y="186"/>
                    </a:lnTo>
                    <a:lnTo>
                      <a:pt x="2" y="177"/>
                    </a:lnTo>
                    <a:lnTo>
                      <a:pt x="2" y="169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CFFFF"/>
              </a:solidFill>
              <a:ln w="57240" cap="sq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9" name="CustomShape 51"/>
              <p:cNvSpPr/>
              <p:nvPr/>
            </p:nvSpPr>
            <p:spPr>
              <a:xfrm>
                <a:off x="2908440" y="5589720"/>
                <a:ext cx="249480" cy="24948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4">
                    <a:moveTo>
                      <a:pt x="0" y="162"/>
                    </a:moveTo>
                    <a:lnTo>
                      <a:pt x="2" y="153"/>
                    </a:lnTo>
                    <a:lnTo>
                      <a:pt x="2" y="145"/>
                    </a:lnTo>
                    <a:lnTo>
                      <a:pt x="3" y="137"/>
                    </a:lnTo>
                    <a:lnTo>
                      <a:pt x="4" y="128"/>
                    </a:lnTo>
                    <a:lnTo>
                      <a:pt x="6" y="121"/>
                    </a:lnTo>
                    <a:lnTo>
                      <a:pt x="9" y="113"/>
                    </a:lnTo>
                    <a:lnTo>
                      <a:pt x="11" y="106"/>
                    </a:lnTo>
                    <a:lnTo>
                      <a:pt x="13" y="98"/>
                    </a:lnTo>
                    <a:lnTo>
                      <a:pt x="17" y="91"/>
                    </a:lnTo>
                    <a:lnTo>
                      <a:pt x="21" y="84"/>
                    </a:lnTo>
                    <a:lnTo>
                      <a:pt x="24" y="78"/>
                    </a:lnTo>
                    <a:lnTo>
                      <a:pt x="29" y="71"/>
                    </a:lnTo>
                    <a:lnTo>
                      <a:pt x="33" y="65"/>
                    </a:lnTo>
                    <a:lnTo>
                      <a:pt x="37" y="59"/>
                    </a:lnTo>
                    <a:lnTo>
                      <a:pt x="48" y="47"/>
                    </a:lnTo>
                    <a:lnTo>
                      <a:pt x="60" y="36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9" y="23"/>
                    </a:lnTo>
                    <a:lnTo>
                      <a:pt x="86" y="19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8" y="10"/>
                    </a:lnTo>
                    <a:lnTo>
                      <a:pt x="115" y="7"/>
                    </a:lnTo>
                    <a:lnTo>
                      <a:pt x="122" y="5"/>
                    </a:lnTo>
                    <a:lnTo>
                      <a:pt x="131" y="2"/>
                    </a:lnTo>
                    <a:lnTo>
                      <a:pt x="139" y="1"/>
                    </a:lnTo>
                    <a:lnTo>
                      <a:pt x="146" y="0"/>
                    </a:lnTo>
                    <a:lnTo>
                      <a:pt x="155" y="0"/>
                    </a:lnTo>
                    <a:lnTo>
                      <a:pt x="163" y="0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8" y="1"/>
                    </a:lnTo>
                    <a:lnTo>
                      <a:pt x="196" y="2"/>
                    </a:lnTo>
                    <a:lnTo>
                      <a:pt x="204" y="5"/>
                    </a:lnTo>
                    <a:lnTo>
                      <a:pt x="212" y="7"/>
                    </a:lnTo>
                    <a:lnTo>
                      <a:pt x="219" y="10"/>
                    </a:lnTo>
                    <a:lnTo>
                      <a:pt x="226" y="12"/>
                    </a:lnTo>
                    <a:lnTo>
                      <a:pt x="234" y="16"/>
                    </a:lnTo>
                    <a:lnTo>
                      <a:pt x="241" y="19"/>
                    </a:lnTo>
                    <a:lnTo>
                      <a:pt x="248" y="23"/>
                    </a:lnTo>
                    <a:lnTo>
                      <a:pt x="254" y="28"/>
                    </a:lnTo>
                    <a:lnTo>
                      <a:pt x="261" y="31"/>
                    </a:lnTo>
                    <a:lnTo>
                      <a:pt x="267" y="36"/>
                    </a:lnTo>
                    <a:lnTo>
                      <a:pt x="279" y="47"/>
                    </a:lnTo>
                    <a:lnTo>
                      <a:pt x="289" y="59"/>
                    </a:lnTo>
                    <a:lnTo>
                      <a:pt x="293" y="65"/>
                    </a:lnTo>
                    <a:lnTo>
                      <a:pt x="298" y="71"/>
                    </a:lnTo>
                    <a:lnTo>
                      <a:pt x="303" y="78"/>
                    </a:lnTo>
                    <a:lnTo>
                      <a:pt x="306" y="84"/>
                    </a:lnTo>
                    <a:lnTo>
                      <a:pt x="310" y="91"/>
                    </a:lnTo>
                    <a:lnTo>
                      <a:pt x="314" y="98"/>
                    </a:lnTo>
                    <a:lnTo>
                      <a:pt x="316" y="106"/>
                    </a:lnTo>
                    <a:lnTo>
                      <a:pt x="318" y="113"/>
                    </a:lnTo>
                    <a:lnTo>
                      <a:pt x="321" y="121"/>
                    </a:lnTo>
                    <a:lnTo>
                      <a:pt x="323" y="128"/>
                    </a:lnTo>
                    <a:lnTo>
                      <a:pt x="324" y="137"/>
                    </a:lnTo>
                    <a:lnTo>
                      <a:pt x="326" y="145"/>
                    </a:lnTo>
                    <a:lnTo>
                      <a:pt x="326" y="153"/>
                    </a:lnTo>
                    <a:lnTo>
                      <a:pt x="326" y="162"/>
                    </a:lnTo>
                    <a:lnTo>
                      <a:pt x="326" y="169"/>
                    </a:lnTo>
                    <a:lnTo>
                      <a:pt x="326" y="177"/>
                    </a:lnTo>
                    <a:lnTo>
                      <a:pt x="324" y="186"/>
                    </a:lnTo>
                    <a:lnTo>
                      <a:pt x="323" y="194"/>
                    </a:lnTo>
                    <a:lnTo>
                      <a:pt x="321" y="201"/>
                    </a:lnTo>
                    <a:lnTo>
                      <a:pt x="318" y="210"/>
                    </a:lnTo>
                    <a:lnTo>
                      <a:pt x="316" y="217"/>
                    </a:lnTo>
                    <a:lnTo>
                      <a:pt x="314" y="224"/>
                    </a:lnTo>
                    <a:lnTo>
                      <a:pt x="310" y="231"/>
                    </a:lnTo>
                    <a:lnTo>
                      <a:pt x="306" y="239"/>
                    </a:lnTo>
                    <a:lnTo>
                      <a:pt x="303" y="245"/>
                    </a:lnTo>
                    <a:lnTo>
                      <a:pt x="298" y="252"/>
                    </a:lnTo>
                    <a:lnTo>
                      <a:pt x="293" y="258"/>
                    </a:lnTo>
                    <a:lnTo>
                      <a:pt x="289" y="264"/>
                    </a:lnTo>
                    <a:lnTo>
                      <a:pt x="279" y="276"/>
                    </a:lnTo>
                    <a:lnTo>
                      <a:pt x="267" y="287"/>
                    </a:lnTo>
                    <a:lnTo>
                      <a:pt x="261" y="291"/>
                    </a:lnTo>
                    <a:lnTo>
                      <a:pt x="254" y="295"/>
                    </a:lnTo>
                    <a:lnTo>
                      <a:pt x="248" y="300"/>
                    </a:lnTo>
                    <a:lnTo>
                      <a:pt x="241" y="303"/>
                    </a:lnTo>
                    <a:lnTo>
                      <a:pt x="234" y="307"/>
                    </a:lnTo>
                    <a:lnTo>
                      <a:pt x="226" y="311"/>
                    </a:lnTo>
                    <a:lnTo>
                      <a:pt x="219" y="313"/>
                    </a:lnTo>
                    <a:lnTo>
                      <a:pt x="212" y="315"/>
                    </a:lnTo>
                    <a:lnTo>
                      <a:pt x="204" y="318"/>
                    </a:lnTo>
                    <a:lnTo>
                      <a:pt x="196" y="320"/>
                    </a:lnTo>
                    <a:lnTo>
                      <a:pt x="188" y="321"/>
                    </a:lnTo>
                    <a:lnTo>
                      <a:pt x="180" y="323"/>
                    </a:lnTo>
                    <a:lnTo>
                      <a:pt x="171" y="323"/>
                    </a:lnTo>
                    <a:lnTo>
                      <a:pt x="163" y="324"/>
                    </a:lnTo>
                    <a:lnTo>
                      <a:pt x="155" y="323"/>
                    </a:lnTo>
                    <a:lnTo>
                      <a:pt x="146" y="323"/>
                    </a:lnTo>
                    <a:lnTo>
                      <a:pt x="139" y="321"/>
                    </a:lnTo>
                    <a:lnTo>
                      <a:pt x="131" y="320"/>
                    </a:lnTo>
                    <a:lnTo>
                      <a:pt x="122" y="318"/>
                    </a:lnTo>
                    <a:lnTo>
                      <a:pt x="115" y="315"/>
                    </a:lnTo>
                    <a:lnTo>
                      <a:pt x="108" y="313"/>
                    </a:lnTo>
                    <a:lnTo>
                      <a:pt x="100" y="311"/>
                    </a:lnTo>
                    <a:lnTo>
                      <a:pt x="92" y="307"/>
                    </a:lnTo>
                    <a:lnTo>
                      <a:pt x="86" y="303"/>
                    </a:lnTo>
                    <a:lnTo>
                      <a:pt x="79" y="300"/>
                    </a:lnTo>
                    <a:lnTo>
                      <a:pt x="72" y="295"/>
                    </a:lnTo>
                    <a:lnTo>
                      <a:pt x="66" y="291"/>
                    </a:lnTo>
                    <a:lnTo>
                      <a:pt x="60" y="287"/>
                    </a:lnTo>
                    <a:lnTo>
                      <a:pt x="48" y="276"/>
                    </a:lnTo>
                    <a:lnTo>
                      <a:pt x="37" y="264"/>
                    </a:lnTo>
                    <a:lnTo>
                      <a:pt x="33" y="258"/>
                    </a:lnTo>
                    <a:lnTo>
                      <a:pt x="29" y="252"/>
                    </a:lnTo>
                    <a:lnTo>
                      <a:pt x="24" y="245"/>
                    </a:lnTo>
                    <a:lnTo>
                      <a:pt x="21" y="239"/>
                    </a:lnTo>
                    <a:lnTo>
                      <a:pt x="17" y="231"/>
                    </a:lnTo>
                    <a:lnTo>
                      <a:pt x="13" y="224"/>
                    </a:lnTo>
                    <a:lnTo>
                      <a:pt x="11" y="217"/>
                    </a:lnTo>
                    <a:lnTo>
                      <a:pt x="9" y="210"/>
                    </a:lnTo>
                    <a:lnTo>
                      <a:pt x="6" y="201"/>
                    </a:lnTo>
                    <a:lnTo>
                      <a:pt x="4" y="194"/>
                    </a:lnTo>
                    <a:lnTo>
                      <a:pt x="3" y="186"/>
                    </a:lnTo>
                    <a:lnTo>
                      <a:pt x="2" y="177"/>
                    </a:lnTo>
                    <a:lnTo>
                      <a:pt x="2" y="169"/>
                    </a:lnTo>
                    <a:lnTo>
                      <a:pt x="0" y="162"/>
                    </a:lnTo>
                  </a:path>
                </a:pathLst>
              </a:custGeom>
              <a:noFill/>
              <a:ln w="57240" cap="sq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0" name="Line 52"/>
              <p:cNvSpPr/>
              <p:nvPr/>
            </p:nvSpPr>
            <p:spPr>
              <a:xfrm>
                <a:off x="2765160" y="6013440"/>
                <a:ext cx="534960" cy="0"/>
              </a:xfrm>
              <a:prstGeom prst="line">
                <a:avLst/>
              </a:prstGeom>
              <a:ln w="57240" cap="sq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1" name="Line 53"/>
              <p:cNvSpPr/>
              <p:nvPr/>
            </p:nvSpPr>
            <p:spPr>
              <a:xfrm>
                <a:off x="3049560" y="6578280"/>
                <a:ext cx="250560" cy="534960"/>
              </a:xfrm>
              <a:prstGeom prst="line">
                <a:avLst/>
              </a:prstGeom>
              <a:ln w="57240" cap="sq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2" name="CustomShape 54"/>
              <p:cNvSpPr/>
              <p:nvPr/>
            </p:nvSpPr>
            <p:spPr>
              <a:xfrm>
                <a:off x="2765520" y="5872320"/>
                <a:ext cx="249480" cy="123984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455">
                    <a:moveTo>
                      <a:pt x="325" y="0"/>
                    </a:moveTo>
                    <a:lnTo>
                      <a:pt x="325" y="808"/>
                    </a:lnTo>
                    <a:lnTo>
                      <a:pt x="0" y="1455"/>
                    </a:lnTo>
                  </a:path>
                </a:pathLst>
              </a:custGeom>
              <a:noFill/>
              <a:ln w="57240" cap="sq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93" name="CustomShape 55"/>
            <p:cNvSpPr/>
            <p:nvPr/>
          </p:nvSpPr>
          <p:spPr>
            <a:xfrm>
              <a:off x="2943360" y="3011400"/>
              <a:ext cx="484200" cy="73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81638" tIns="40819" rIns="81638" bIns="40819">
              <a:noAutofit/>
            </a:bodyPr>
            <a:lstStyle/>
            <a:p>
              <a:pPr>
                <a:lnSpc>
                  <a:spcPct val="93000"/>
                </a:lnSpc>
              </a:pPr>
              <a:r>
                <a:rPr lang="en-GB" sz="4354" spc="-1">
                  <a:solidFill>
                    <a:srgbClr val="000000"/>
                  </a:solidFill>
                  <a:latin typeface="Arial"/>
                  <a:ea typeface="Lucida Sans Unicode"/>
                </a:rPr>
                <a:t>?</a:t>
              </a:r>
              <a:endParaRPr lang="de-DE" sz="4354" spc="-1">
                <a:latin typeface="Arial"/>
              </a:endParaRPr>
            </a:p>
          </p:txBody>
        </p:sp>
      </p:grpSp>
      <p:grpSp>
        <p:nvGrpSpPr>
          <p:cNvPr id="594" name="Group 56"/>
          <p:cNvGrpSpPr/>
          <p:nvPr/>
        </p:nvGrpSpPr>
        <p:grpSpPr>
          <a:xfrm>
            <a:off x="2832832" y="1437512"/>
            <a:ext cx="1672922" cy="1215097"/>
            <a:chOff x="3123000" y="1584360"/>
            <a:chExt cx="1844280" cy="1339560"/>
          </a:xfrm>
        </p:grpSpPr>
        <p:sp>
          <p:nvSpPr>
            <p:cNvPr id="595" name="CustomShape 57"/>
            <p:cNvSpPr/>
            <p:nvPr/>
          </p:nvSpPr>
          <p:spPr>
            <a:xfrm>
              <a:off x="3333600" y="1584360"/>
              <a:ext cx="1633680" cy="92412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58"/>
            <p:cNvSpPr/>
            <p:nvPr/>
          </p:nvSpPr>
          <p:spPr>
            <a:xfrm rot="18360000">
              <a:off x="3129480" y="2255760"/>
              <a:ext cx="809640" cy="428760"/>
            </a:xfrm>
            <a:prstGeom prst="rightArrow">
              <a:avLst>
                <a:gd name="adj1" fmla="val 50000"/>
                <a:gd name="adj2" fmla="val 47140"/>
              </a:avLst>
            </a:prstGeom>
            <a:solidFill>
              <a:srgbClr val="FF6600"/>
            </a:solidFill>
            <a:ln w="9360" cap="sq">
              <a:solidFill>
                <a:srgbClr val="FFCC6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97" name="CustomShape 59"/>
          <p:cNvSpPr/>
          <p:nvPr/>
        </p:nvSpPr>
        <p:spPr>
          <a:xfrm rot="2940000">
            <a:off x="4102463" y="2270544"/>
            <a:ext cx="1022432" cy="253730"/>
          </a:xfrm>
          <a:prstGeom prst="rightArrow">
            <a:avLst>
              <a:gd name="adj1" fmla="val 50000"/>
              <a:gd name="adj2" fmla="val 100424"/>
            </a:avLst>
          </a:prstGeom>
          <a:solidFill>
            <a:srgbClr val="FF6600"/>
          </a:solidFill>
          <a:ln w="9360" cap="sq">
            <a:solidFill>
              <a:srgbClr val="FFCC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8" name="Group 60"/>
          <p:cNvGrpSpPr/>
          <p:nvPr/>
        </p:nvGrpSpPr>
        <p:grpSpPr>
          <a:xfrm>
            <a:off x="465663" y="1437512"/>
            <a:ext cx="1935142" cy="1239262"/>
            <a:chOff x="513360" y="1584360"/>
            <a:chExt cx="2133360" cy="1366200"/>
          </a:xfrm>
        </p:grpSpPr>
        <p:sp>
          <p:nvSpPr>
            <p:cNvPr id="599" name="CustomShape 61"/>
            <p:cNvSpPr/>
            <p:nvPr/>
          </p:nvSpPr>
          <p:spPr>
            <a:xfrm>
              <a:off x="1103400" y="1584360"/>
              <a:ext cx="1543320" cy="95256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600" name="CustomShape 62"/>
            <p:cNvSpPr/>
            <p:nvPr/>
          </p:nvSpPr>
          <p:spPr>
            <a:xfrm rot="18360000">
              <a:off x="504000" y="2292480"/>
              <a:ext cx="835200" cy="403200"/>
            </a:xfrm>
            <a:prstGeom prst="rightArrow">
              <a:avLst>
                <a:gd name="adj1" fmla="val 50000"/>
                <a:gd name="adj2" fmla="val 51667"/>
              </a:avLst>
            </a:prstGeom>
            <a:solidFill>
              <a:srgbClr val="FF6600"/>
            </a:solidFill>
            <a:ln w="9360" cap="sq">
              <a:solidFill>
                <a:srgbClr val="FFCC6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01" name="CustomShape 63"/>
          <p:cNvSpPr/>
          <p:nvPr/>
        </p:nvSpPr>
        <p:spPr>
          <a:xfrm rot="2940000">
            <a:off x="1799950" y="2228746"/>
            <a:ext cx="1022432" cy="253730"/>
          </a:xfrm>
          <a:prstGeom prst="rightArrow">
            <a:avLst>
              <a:gd name="adj1" fmla="val 50000"/>
              <a:gd name="adj2" fmla="val 100424"/>
            </a:avLst>
          </a:prstGeom>
          <a:solidFill>
            <a:srgbClr val="FF6600"/>
          </a:solidFill>
          <a:ln w="9360" cap="sq">
            <a:solidFill>
              <a:srgbClr val="FFCC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C75C42-63DF-4FD9-8E17-05DCA6EEB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Orga</a:t>
            </a:r>
            <a:r>
              <a:rPr lang="de-DE" dirty="0"/>
              <a:t> und Regeln</a:t>
            </a:r>
          </a:p>
          <a:p>
            <a:r>
              <a:rPr lang="de-DE" dirty="0"/>
              <a:t>Klassenmappe</a:t>
            </a:r>
          </a:p>
          <a:p>
            <a:r>
              <a:rPr lang="de-DE" dirty="0"/>
              <a:t>Zeitliche Organisation</a:t>
            </a:r>
          </a:p>
          <a:p>
            <a:r>
              <a:rPr lang="de-DE" dirty="0" err="1"/>
              <a:t>Moodle</a:t>
            </a:r>
            <a:endParaRPr lang="de-DE" dirty="0"/>
          </a:p>
          <a:p>
            <a:r>
              <a:rPr lang="de-DE" dirty="0"/>
              <a:t>Inhaltliches zum OSP</a:t>
            </a:r>
          </a:p>
          <a:p>
            <a:r>
              <a:rPr lang="de-DE" dirty="0"/>
              <a:t>Themenvergabe</a:t>
            </a:r>
          </a:p>
          <a:p>
            <a:r>
              <a:rPr lang="de-DE" dirty="0"/>
              <a:t>Einschreibung in </a:t>
            </a:r>
            <a:r>
              <a:rPr lang="de-DE" dirty="0" err="1"/>
              <a:t>moodle</a:t>
            </a:r>
            <a:endParaRPr lang="de-DE" dirty="0"/>
          </a:p>
          <a:p>
            <a:r>
              <a:rPr lang="de-DE" dirty="0"/>
              <a:t>Wiederholung zeitliche Organisation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A9A1FE3-F58C-4FB7-AD3E-258EBA90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C38D50-EFBA-4229-A684-745449B3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IT OSP 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C0C214-73AD-4F52-B73F-8478177A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it@gso.schule.koeln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9D1B5C-27DB-4D19-8BDB-A44D690D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D8FC-99E3-4B7A-8EAC-E67AAEA3A88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71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3585532" y="143063"/>
            <a:ext cx="2070988" cy="4983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2452" rIns="81638" bIns="42452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2540" spc="-1">
                <a:solidFill>
                  <a:srgbClr val="000000"/>
                </a:solidFill>
                <a:latin typeface="Arial"/>
                <a:ea typeface="Lucida Sans Unicode"/>
              </a:rPr>
              <a:t>Dokumente</a:t>
            </a:r>
            <a:endParaRPr lang="de-DE" sz="2540" spc="-1">
              <a:latin typeface="Arial"/>
            </a:endParaRPr>
          </a:p>
        </p:txBody>
      </p:sp>
      <p:grpSp>
        <p:nvGrpSpPr>
          <p:cNvPr id="603" name="Group 2"/>
          <p:cNvGrpSpPr/>
          <p:nvPr/>
        </p:nvGrpSpPr>
        <p:grpSpPr>
          <a:xfrm>
            <a:off x="2624165" y="1055853"/>
            <a:ext cx="2219242" cy="4867149"/>
            <a:chOff x="309600" y="587520"/>
            <a:chExt cx="2446560" cy="5365693"/>
          </a:xfrm>
        </p:grpSpPr>
        <p:sp>
          <p:nvSpPr>
            <p:cNvPr id="604" name="CustomShape 3"/>
            <p:cNvSpPr/>
            <p:nvPr/>
          </p:nvSpPr>
          <p:spPr>
            <a:xfrm>
              <a:off x="465120" y="587520"/>
              <a:ext cx="1611360" cy="1930680"/>
            </a:xfrm>
            <a:prstGeom prst="flowChartMultidocument">
              <a:avLst/>
            </a:prstGeom>
            <a:solidFill>
              <a:srgbClr val="CCCCFF"/>
            </a:solidFill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4"/>
            <p:cNvSpPr/>
            <p:nvPr/>
          </p:nvSpPr>
          <p:spPr>
            <a:xfrm>
              <a:off x="309600" y="2770200"/>
              <a:ext cx="2446560" cy="318301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638" tIns="42452" rIns="81638" bIns="42452">
              <a:spAutoFit/>
            </a:bodyPr>
            <a:lstStyle/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en-GB" sz="1633" spc="-1" dirty="0" err="1">
                  <a:solidFill>
                    <a:srgbClr val="000000"/>
                  </a:solidFill>
                  <a:latin typeface="Comic Sans MS"/>
                  <a:ea typeface="Lucida Sans Unicode"/>
                </a:rPr>
                <a:t>Vorgangsliste</a:t>
              </a:r>
              <a:endParaRPr lang="de-DE" sz="1633" spc="-1" dirty="0">
                <a:latin typeface="Arial"/>
              </a:endParaRP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en-GB" sz="1633" spc="-1" dirty="0">
                  <a:solidFill>
                    <a:srgbClr val="000000"/>
                  </a:solidFill>
                  <a:latin typeface="Comic Sans MS"/>
                  <a:ea typeface="Lucida Sans Unicode"/>
                </a:rPr>
                <a:t>PSP </a:t>
              </a: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en-GB" sz="1633" spc="-1" dirty="0">
                  <a:solidFill>
                    <a:srgbClr val="000000"/>
                  </a:solidFill>
                  <a:latin typeface="Comic Sans MS"/>
                  <a:ea typeface="Lucida Sans Unicode"/>
                </a:rPr>
                <a:t>PAP</a:t>
              </a: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en-GB" sz="1633" spc="-1" dirty="0">
                  <a:solidFill>
                    <a:srgbClr val="000000"/>
                  </a:solidFill>
                  <a:latin typeface="Comic Sans MS"/>
                  <a:ea typeface="Lucida Sans Unicode"/>
                </a:rPr>
                <a:t>  </a:t>
              </a:r>
              <a:r>
                <a:rPr lang="en-GB" sz="1633" spc="-1" dirty="0" err="1">
                  <a:solidFill>
                    <a:srgbClr val="000000"/>
                  </a:solidFill>
                  <a:latin typeface="Comic Sans MS"/>
                  <a:ea typeface="Lucida Sans Unicode"/>
                </a:rPr>
                <a:t>mit</a:t>
              </a:r>
              <a:r>
                <a:rPr lang="en-GB" sz="1633" spc="-1" dirty="0">
                  <a:solidFill>
                    <a:srgbClr val="000000"/>
                  </a:solidFill>
                  <a:latin typeface="Comic Sans MS"/>
                  <a:ea typeface="Lucida Sans Unicode"/>
                </a:rPr>
                <a:t> </a:t>
              </a:r>
              <a:r>
                <a:rPr lang="en-GB" sz="1633" spc="-1" dirty="0" err="1">
                  <a:solidFill>
                    <a:srgbClr val="000000"/>
                  </a:solidFill>
                  <a:latin typeface="Comic Sans MS"/>
                  <a:ea typeface="Lucida Sans Unicode"/>
                </a:rPr>
                <a:t>Meilensteinen</a:t>
              </a:r>
              <a:r>
                <a:rPr lang="en-GB" sz="1633" spc="-1" dirty="0">
                  <a:solidFill>
                    <a:srgbClr val="000000"/>
                  </a:solidFill>
                  <a:latin typeface="Comic Sans MS"/>
                  <a:ea typeface="Lucida Sans Unicode"/>
                </a:rPr>
                <a:t>‏</a:t>
              </a:r>
              <a:endParaRPr lang="de-DE" sz="1633" spc="-1" dirty="0">
                <a:latin typeface="Arial"/>
              </a:endParaRP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en-GB" sz="1633" spc="-1" dirty="0" err="1">
                  <a:solidFill>
                    <a:srgbClr val="000000"/>
                  </a:solidFill>
                  <a:latin typeface="Comic Sans MS"/>
                  <a:ea typeface="Lucida Sans Unicode"/>
                </a:rPr>
                <a:t>Resssourcenplan</a:t>
              </a:r>
              <a:endParaRPr lang="de-DE" sz="1633" spc="-1" dirty="0">
                <a:latin typeface="Arial"/>
              </a:endParaRP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en-GB" sz="1633" spc="-1" dirty="0" err="1">
                  <a:solidFill>
                    <a:srgbClr val="000000"/>
                  </a:solidFill>
                  <a:latin typeface="Comic Sans MS"/>
                  <a:ea typeface="Lucida Sans Unicode"/>
                </a:rPr>
                <a:t>Kostenplan</a:t>
              </a:r>
              <a:endParaRPr lang="de-DE" sz="1633" spc="-1" dirty="0">
                <a:latin typeface="Arial"/>
              </a:endParaRP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endParaRPr lang="de-DE" sz="1633" spc="-1" dirty="0">
                <a:latin typeface="Arial"/>
              </a:endParaRPr>
            </a:p>
          </p:txBody>
        </p:sp>
      </p:grpSp>
      <p:grpSp>
        <p:nvGrpSpPr>
          <p:cNvPr id="606" name="Group 5"/>
          <p:cNvGrpSpPr/>
          <p:nvPr/>
        </p:nvGrpSpPr>
        <p:grpSpPr>
          <a:xfrm>
            <a:off x="495854" y="1892176"/>
            <a:ext cx="2219242" cy="3903382"/>
            <a:chOff x="3095640" y="1758960"/>
            <a:chExt cx="2446560" cy="4303207"/>
          </a:xfrm>
        </p:grpSpPr>
        <p:sp>
          <p:nvSpPr>
            <p:cNvPr id="607" name="CustomShape 6"/>
            <p:cNvSpPr/>
            <p:nvPr/>
          </p:nvSpPr>
          <p:spPr>
            <a:xfrm>
              <a:off x="3402000" y="1758960"/>
              <a:ext cx="1611360" cy="1932120"/>
            </a:xfrm>
            <a:prstGeom prst="flowChartMultidocument">
              <a:avLst/>
            </a:prstGeom>
            <a:solidFill>
              <a:srgbClr val="B2B2B2"/>
            </a:solidFill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7"/>
            <p:cNvSpPr/>
            <p:nvPr/>
          </p:nvSpPr>
          <p:spPr>
            <a:xfrm>
              <a:off x="3095640" y="4408559"/>
              <a:ext cx="2446560" cy="16536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638" tIns="42452" rIns="81638" bIns="42452">
              <a:spAutoFit/>
            </a:bodyPr>
            <a:lstStyle/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en-GB" sz="1633" spc="-1" dirty="0" err="1">
                  <a:solidFill>
                    <a:srgbClr val="000000"/>
                  </a:solidFill>
                  <a:latin typeface="Comic Sans MS"/>
                  <a:ea typeface="Lucida Sans Unicode"/>
                </a:rPr>
                <a:t>Auftrag</a:t>
              </a:r>
              <a:endParaRPr lang="de-DE" sz="1633" spc="-1" dirty="0">
                <a:latin typeface="Arial"/>
              </a:endParaRP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en-GB" sz="1633" spc="-1" dirty="0" err="1">
                  <a:solidFill>
                    <a:srgbClr val="000000"/>
                  </a:solidFill>
                  <a:latin typeface="Comic Sans MS"/>
                  <a:ea typeface="Lucida Sans Unicode"/>
                </a:rPr>
                <a:t>Anforderungen</a:t>
              </a:r>
              <a:endParaRPr lang="de-DE" sz="1633" spc="-1" dirty="0">
                <a:latin typeface="Arial"/>
              </a:endParaRP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en-GB" sz="1633" spc="-1" dirty="0" err="1">
                  <a:solidFill>
                    <a:srgbClr val="000000"/>
                  </a:solidFill>
                  <a:latin typeface="Comic Sans MS"/>
                  <a:ea typeface="Lucida Sans Unicode"/>
                </a:rPr>
                <a:t>Pflichtenheft</a:t>
              </a:r>
              <a:br>
                <a:rPr sz="1633" dirty="0"/>
              </a:br>
              <a:r>
                <a:rPr lang="de-DE" sz="1633" dirty="0"/>
                <a:t>…</a:t>
              </a:r>
            </a:p>
          </p:txBody>
        </p:sp>
      </p:grpSp>
      <p:grpSp>
        <p:nvGrpSpPr>
          <p:cNvPr id="609" name="Group 8"/>
          <p:cNvGrpSpPr/>
          <p:nvPr/>
        </p:nvGrpSpPr>
        <p:grpSpPr>
          <a:xfrm>
            <a:off x="4647394" y="1388271"/>
            <a:ext cx="2219242" cy="5250806"/>
            <a:chOff x="5630760" y="1344600"/>
            <a:chExt cx="2446560" cy="5788647"/>
          </a:xfrm>
        </p:grpSpPr>
        <p:sp>
          <p:nvSpPr>
            <p:cNvPr id="610" name="CustomShape 9"/>
            <p:cNvSpPr/>
            <p:nvPr/>
          </p:nvSpPr>
          <p:spPr>
            <a:xfrm>
              <a:off x="6100920" y="1344600"/>
              <a:ext cx="1611360" cy="1930680"/>
            </a:xfrm>
            <a:prstGeom prst="flowChartMultidocument">
              <a:avLst/>
            </a:prstGeom>
            <a:solidFill>
              <a:srgbClr val="CC99FF"/>
            </a:solidFill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0"/>
            <p:cNvSpPr/>
            <p:nvPr/>
          </p:nvSpPr>
          <p:spPr>
            <a:xfrm>
              <a:off x="5630760" y="3443401"/>
              <a:ext cx="2446560" cy="36898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638" tIns="42452" rIns="81638" bIns="42452">
              <a:spAutoFit/>
            </a:bodyPr>
            <a:lstStyle/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de-DE" sz="1633" dirty="0">
                  <a:latin typeface="Comic Sans MS" panose="030F0702030302020204" pitchFamily="66" charset="0"/>
                </a:rPr>
                <a:t>Lösungskonzept</a:t>
              </a: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de-DE" sz="1633" dirty="0">
                  <a:latin typeface="Comic Sans MS" panose="030F0702030302020204" pitchFamily="66" charset="0"/>
                </a:rPr>
                <a:t>Nutzwerkanalyse</a:t>
              </a: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de-DE" sz="1633" dirty="0">
                  <a:latin typeface="Comic Sans MS" panose="030F0702030302020204" pitchFamily="66" charset="0"/>
                </a:rPr>
                <a:t>Kosten-Nutzen-Analyse</a:t>
              </a: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de-DE" sz="1633" dirty="0">
                  <a:latin typeface="Comic Sans MS" panose="030F0702030302020204" pitchFamily="66" charset="0"/>
                </a:rPr>
                <a:t>Technische Dokumente</a:t>
              </a: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de-DE" sz="1633" dirty="0">
                  <a:latin typeface="Comic Sans MS" panose="030F0702030302020204" pitchFamily="66" charset="0"/>
                </a:rPr>
                <a:t>Benutzer-Handbuch</a:t>
              </a: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de-DE" sz="1633" dirty="0">
                  <a:latin typeface="Comic Sans MS" panose="030F0702030302020204" pitchFamily="66" charset="0"/>
                </a:rPr>
                <a:t>Admin-Handbuch</a:t>
              </a:r>
              <a:br>
                <a:rPr sz="1633" dirty="0"/>
              </a:br>
              <a:endParaRPr lang="de-DE" sz="1633" spc="-1" dirty="0">
                <a:latin typeface="Arial"/>
              </a:endParaRPr>
            </a:p>
          </p:txBody>
        </p:sp>
      </p:grpSp>
      <p:grpSp>
        <p:nvGrpSpPr>
          <p:cNvPr id="612" name="Group 11"/>
          <p:cNvGrpSpPr/>
          <p:nvPr/>
        </p:nvGrpSpPr>
        <p:grpSpPr>
          <a:xfrm>
            <a:off x="6891863" y="2094206"/>
            <a:ext cx="2219242" cy="3837947"/>
            <a:chOff x="7597800" y="2308320"/>
            <a:chExt cx="2446560" cy="4231070"/>
          </a:xfrm>
        </p:grpSpPr>
        <p:sp>
          <p:nvSpPr>
            <p:cNvPr id="613" name="CustomShape 12"/>
            <p:cNvSpPr/>
            <p:nvPr/>
          </p:nvSpPr>
          <p:spPr>
            <a:xfrm>
              <a:off x="8294760" y="2308320"/>
              <a:ext cx="1611360" cy="1928880"/>
            </a:xfrm>
            <a:prstGeom prst="flowChartMultidocumen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13"/>
            <p:cNvSpPr/>
            <p:nvPr/>
          </p:nvSpPr>
          <p:spPr>
            <a:xfrm>
              <a:off x="7597800" y="4424400"/>
              <a:ext cx="2446560" cy="211499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638" tIns="42452" rIns="81638" bIns="42452">
              <a:spAutoFit/>
            </a:bodyPr>
            <a:lstStyle/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en-GB" sz="1633" spc="-1">
                  <a:solidFill>
                    <a:srgbClr val="000000"/>
                  </a:solidFill>
                  <a:latin typeface="Comic Sans MS"/>
                  <a:ea typeface="Lucida Sans Unicode"/>
                </a:rPr>
                <a:t>QS-Dokumente</a:t>
              </a:r>
              <a:br>
                <a:rPr sz="1633"/>
              </a:br>
              <a:r>
                <a:rPr lang="en-GB" sz="1633" spc="-1">
                  <a:solidFill>
                    <a:srgbClr val="000000"/>
                  </a:solidFill>
                  <a:latin typeface="Comic Sans MS"/>
                  <a:ea typeface="Lucida Sans Unicode"/>
                </a:rPr>
                <a:t>PRM-Dokumente</a:t>
              </a:r>
              <a:endParaRPr lang="de-DE" sz="1633" spc="-1">
                <a:latin typeface="Arial"/>
              </a:endParaRP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en-GB" sz="1633" spc="-1">
                  <a:solidFill>
                    <a:srgbClr val="000000"/>
                  </a:solidFill>
                  <a:latin typeface="Comic Sans MS"/>
                  <a:ea typeface="Lucida Sans Unicode"/>
                </a:rPr>
                <a:t>Tägl. Statusberichte</a:t>
              </a:r>
              <a:endParaRPr lang="de-DE" sz="1633" spc="-1">
                <a:latin typeface="Arial"/>
              </a:endParaRP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en-GB" sz="1633" spc="-1">
                  <a:solidFill>
                    <a:srgbClr val="000000"/>
                  </a:solidFill>
                  <a:latin typeface="Comic Sans MS"/>
                  <a:ea typeface="Lucida Sans Unicode"/>
                </a:rPr>
                <a:t>sonstige Dokumente</a:t>
              </a:r>
              <a:endParaRPr lang="de-DE" sz="1633" spc="-1">
                <a:latin typeface="Arial"/>
              </a:endParaRPr>
            </a:p>
            <a:p>
              <a:pPr>
                <a:lnSpc>
                  <a:spcPct val="117000"/>
                </a:lnSpc>
                <a:spcBef>
                  <a:spcPts val="1020"/>
                </a:spcBef>
              </a:pPr>
              <a:r>
                <a:rPr lang="en-GB" sz="1633" spc="-1">
                  <a:solidFill>
                    <a:srgbClr val="000000"/>
                  </a:solidFill>
                  <a:latin typeface="Comic Sans MS"/>
                  <a:ea typeface="Lucida Sans Unicode"/>
                </a:rPr>
                <a:t>Quellen, etc.</a:t>
              </a:r>
              <a:endParaRPr lang="de-DE" sz="1633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Projektdokumentation</a:t>
            </a:r>
            <a:br>
              <a:rPr lang="de-DE" dirty="0"/>
            </a:br>
            <a:r>
              <a:rPr lang="de-DE" u="sng" dirty="0"/>
              <a:t>P</a:t>
            </a:r>
            <a:r>
              <a:rPr lang="de-DE" dirty="0"/>
              <a:t>rozess</a:t>
            </a:r>
            <a:r>
              <a:rPr lang="de-DE" u="sng" dirty="0"/>
              <a:t>o</a:t>
            </a:r>
            <a:r>
              <a:rPr lang="de-DE" dirty="0"/>
              <a:t>rientierter </a:t>
            </a:r>
            <a:r>
              <a:rPr lang="de-DE" u="sng" dirty="0"/>
              <a:t>B</a:t>
            </a:r>
            <a:r>
              <a:rPr lang="de-DE" dirty="0"/>
              <a:t>ericht POB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it@gso.schule.koeln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E9E0-04FB-41CC-8771-5D7C55C0CAED}" type="slidenum">
              <a:rPr lang="de-DE" smtClean="0"/>
              <a:pPr/>
              <a:t>21</a:t>
            </a:fld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539552" y="2204864"/>
            <a:ext cx="8069076" cy="1800200"/>
            <a:chOff x="539552" y="2204864"/>
            <a:chExt cx="8069076" cy="1800200"/>
          </a:xfrm>
        </p:grpSpPr>
        <p:sp>
          <p:nvSpPr>
            <p:cNvPr id="8" name="Rechteck 7"/>
            <p:cNvSpPr/>
            <p:nvPr/>
          </p:nvSpPr>
          <p:spPr>
            <a:xfrm>
              <a:off x="3857086" y="2204864"/>
              <a:ext cx="4499514" cy="18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2000" dirty="0"/>
                <a:t>Anlagen = </a:t>
              </a:r>
            </a:p>
            <a:p>
              <a:r>
                <a:rPr lang="de-DE" sz="2000" dirty="0"/>
                <a:t>Sammlung aller relevanten Dokumente zu Analyse, Planung, Umsetzung, Abnahme usw.</a:t>
              </a:r>
              <a:br>
                <a:rPr lang="de-DE" sz="2000" dirty="0"/>
              </a:br>
              <a:r>
                <a:rPr lang="de-DE" sz="2000" dirty="0"/>
                <a:t>inklusive PM, QM/QS, Wirtschaftlichkeit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539552" y="2204864"/>
              <a:ext cx="252028" cy="1800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96746" y="2204864"/>
              <a:ext cx="252028" cy="1800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48774" y="2204864"/>
              <a:ext cx="2304256" cy="1800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000" b="1" dirty="0"/>
                <a:t>15 Seiten (</a:t>
              </a:r>
              <a:r>
                <a:rPr lang="de-DE" sz="2000" b="1" dirty="0" err="1"/>
                <a:t>max</a:t>
              </a:r>
              <a:r>
                <a:rPr lang="de-DE" sz="2000" b="1" dirty="0"/>
                <a:t>)</a:t>
              </a:r>
              <a:br>
                <a:rPr lang="de-DE" sz="2000" b="1" dirty="0"/>
              </a:br>
              <a:r>
                <a:rPr lang="de-DE" sz="2000" b="1" dirty="0"/>
                <a:t>Projektbericht</a:t>
              </a:r>
              <a:br>
                <a:rPr lang="de-DE" sz="1600" b="1" dirty="0"/>
              </a:br>
              <a:br>
                <a:rPr lang="de-DE" sz="1600" b="1" dirty="0"/>
              </a:br>
              <a:r>
                <a:rPr lang="de-DE" sz="1600" b="1" dirty="0"/>
                <a:t>POB = </a:t>
              </a:r>
              <a:r>
                <a:rPr lang="de-DE" sz="1600" b="1" u="sng" dirty="0"/>
                <a:t>P</a:t>
              </a:r>
              <a:r>
                <a:rPr lang="de-DE" sz="1600" dirty="0"/>
                <a:t>rozess-</a:t>
              </a:r>
              <a:br>
                <a:rPr lang="de-DE" sz="1600" dirty="0"/>
              </a:br>
              <a:r>
                <a:rPr lang="de-DE" sz="1600" b="1" u="sng" dirty="0"/>
                <a:t>o</a:t>
              </a:r>
              <a:r>
                <a:rPr lang="de-DE" sz="1600" dirty="0"/>
                <a:t>rientierter</a:t>
              </a:r>
              <a:br>
                <a:rPr lang="de-DE" sz="1600" dirty="0"/>
              </a:br>
              <a:r>
                <a:rPr lang="de-DE" sz="1600" b="1" u="sng" dirty="0"/>
                <a:t>B</a:t>
              </a:r>
              <a:r>
                <a:rPr lang="de-DE" sz="1600" dirty="0"/>
                <a:t>ericht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3353030" y="2204864"/>
              <a:ext cx="252028" cy="1800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605058" y="2204864"/>
              <a:ext cx="252028" cy="1800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8356600" y="2204864"/>
              <a:ext cx="252028" cy="1800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899592" y="4149080"/>
            <a:ext cx="7699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Bericht über</a:t>
            </a:r>
          </a:p>
          <a:p>
            <a:r>
              <a:rPr lang="de-DE" dirty="0"/>
              <a:t>- Projektauftrag</a:t>
            </a:r>
          </a:p>
          <a:p>
            <a:r>
              <a:rPr lang="de-DE" dirty="0"/>
              <a:t>- Projektplanung</a:t>
            </a:r>
          </a:p>
          <a:p>
            <a:r>
              <a:rPr lang="de-DE" dirty="0"/>
              <a:t>- Projektdurchführung</a:t>
            </a:r>
          </a:p>
          <a:p>
            <a:r>
              <a:rPr lang="de-DE" dirty="0"/>
              <a:t>- Projektabschluss</a:t>
            </a:r>
          </a:p>
          <a:p>
            <a:r>
              <a:rPr lang="de-DE" b="1" dirty="0"/>
              <a:t>Verlauf, Probleme, Lösungen, </a:t>
            </a:r>
          </a:p>
          <a:p>
            <a:r>
              <a:rPr lang="de-DE" b="1" dirty="0"/>
              <a:t>Prinzipien, Konzepte, Alternativen, </a:t>
            </a:r>
          </a:p>
          <a:p>
            <a:r>
              <a:rPr lang="de-DE" b="1" dirty="0"/>
              <a:t>Wirtschaftlichkeit, Soll-Ist Vergleiche</a:t>
            </a:r>
          </a:p>
        </p:txBody>
      </p:sp>
      <p:sp>
        <p:nvSpPr>
          <p:cNvPr id="24" name="Pfeil nach rechts 23"/>
          <p:cNvSpPr/>
          <p:nvPr/>
        </p:nvSpPr>
        <p:spPr>
          <a:xfrm>
            <a:off x="3203848" y="4077072"/>
            <a:ext cx="1296144" cy="4774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3203848" y="4419347"/>
            <a:ext cx="10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Verweise</a:t>
            </a:r>
          </a:p>
          <a:p>
            <a:pPr algn="ctr"/>
            <a:r>
              <a:rPr lang="de-DE" dirty="0"/>
              <a:t>auf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612184" y="4132809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Die Anlagen </a:t>
            </a:r>
            <a:r>
              <a:rPr lang="de-DE" dirty="0"/>
              <a:t>sind alles relevante praxisbezogene Material, dass während dem Projektverlauf erstellt wurde. </a:t>
            </a:r>
          </a:p>
          <a:p>
            <a:r>
              <a:rPr lang="de-DE" dirty="0"/>
              <a:t>Der Bericht verweist auf die Anlagen und </a:t>
            </a:r>
            <a:r>
              <a:rPr lang="de-DE" b="1" dirty="0"/>
              <a:t>beschreibt und begründet deren Bedeutung</a:t>
            </a:r>
            <a:r>
              <a:rPr lang="de-DE" dirty="0"/>
              <a:t> im Projektverlauf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03151" y="1782223"/>
            <a:ext cx="8096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Von der IHK geforderte Projektdokumentation</a:t>
            </a:r>
          </a:p>
        </p:txBody>
      </p:sp>
    </p:spTree>
    <p:extLst>
      <p:ext uri="{BB962C8B-B14F-4D97-AF65-F5344CB8AC3E}">
        <p14:creationId xmlns:p14="http://schemas.microsoft.com/office/powerpoint/2010/main" val="88821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Projektdokumentation</a:t>
            </a:r>
            <a:br>
              <a:rPr lang="de-DE" dirty="0"/>
            </a:br>
            <a:r>
              <a:rPr lang="de-DE" u="sng" dirty="0"/>
              <a:t>P</a:t>
            </a:r>
            <a:r>
              <a:rPr lang="de-DE" dirty="0"/>
              <a:t>rozess</a:t>
            </a:r>
            <a:r>
              <a:rPr lang="de-DE" u="sng" dirty="0"/>
              <a:t>o</a:t>
            </a:r>
            <a:r>
              <a:rPr lang="de-DE" dirty="0"/>
              <a:t>rientierter </a:t>
            </a:r>
            <a:r>
              <a:rPr lang="de-DE" u="sng" dirty="0"/>
              <a:t>B</a:t>
            </a:r>
            <a:r>
              <a:rPr lang="de-DE" dirty="0"/>
              <a:t>ericht POB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39552" y="2204864"/>
            <a:ext cx="8069076" cy="1800200"/>
            <a:chOff x="539552" y="2204864"/>
            <a:chExt cx="8069076" cy="1800200"/>
          </a:xfrm>
        </p:grpSpPr>
        <p:sp>
          <p:nvSpPr>
            <p:cNvPr id="17" name="Rechteck 16"/>
            <p:cNvSpPr/>
            <p:nvPr/>
          </p:nvSpPr>
          <p:spPr>
            <a:xfrm>
              <a:off x="3857086" y="2204864"/>
              <a:ext cx="4499514" cy="18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2000" dirty="0"/>
                <a:t>Anlagen = </a:t>
              </a:r>
            </a:p>
            <a:p>
              <a:r>
                <a:rPr lang="de-DE" sz="2000" dirty="0"/>
                <a:t>Sammlung aller relevanten Dokumente zu Analyse, Planung, Umsetzung, Abnahme usw. </a:t>
              </a:r>
              <a:br>
                <a:rPr lang="de-DE" sz="2000" dirty="0"/>
              </a:br>
              <a:r>
                <a:rPr lang="de-DE" sz="2000" dirty="0"/>
                <a:t>inklusive PM, QM/QS, Wirtschaftlichkeit</a:t>
              </a:r>
            </a:p>
          </p:txBody>
        </p:sp>
        <p:sp>
          <p:nvSpPr>
            <p:cNvPr id="21" name="Rechteck 20"/>
            <p:cNvSpPr/>
            <p:nvPr/>
          </p:nvSpPr>
          <p:spPr>
            <a:xfrm>
              <a:off x="539552" y="2204864"/>
              <a:ext cx="252028" cy="1800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796746" y="2204864"/>
              <a:ext cx="252028" cy="1800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48774" y="2204864"/>
              <a:ext cx="2304256" cy="1800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000" b="1" dirty="0"/>
                <a:t>15 Seiten (</a:t>
              </a:r>
              <a:r>
                <a:rPr lang="de-DE" sz="2000" b="1" dirty="0" err="1"/>
                <a:t>max</a:t>
              </a:r>
              <a:r>
                <a:rPr lang="de-DE" sz="2000" b="1" dirty="0"/>
                <a:t>)</a:t>
              </a:r>
              <a:br>
                <a:rPr lang="de-DE" sz="2000" b="1" dirty="0"/>
              </a:br>
              <a:r>
                <a:rPr lang="de-DE" sz="2000" b="1" dirty="0"/>
                <a:t>Projektbericht</a:t>
              </a:r>
              <a:br>
                <a:rPr lang="de-DE" sz="1600" b="1" dirty="0"/>
              </a:br>
              <a:br>
                <a:rPr lang="de-DE" sz="1600" b="1" dirty="0"/>
              </a:br>
              <a:r>
                <a:rPr lang="de-DE" sz="1600" b="1" dirty="0"/>
                <a:t>POB = </a:t>
              </a:r>
              <a:r>
                <a:rPr lang="de-DE" sz="1600" b="1" u="sng" dirty="0"/>
                <a:t>P</a:t>
              </a:r>
              <a:r>
                <a:rPr lang="de-DE" sz="1600" dirty="0"/>
                <a:t>rozess-</a:t>
              </a:r>
              <a:br>
                <a:rPr lang="de-DE" sz="1600" dirty="0"/>
              </a:br>
              <a:r>
                <a:rPr lang="de-DE" sz="1600" b="1" u="sng" dirty="0"/>
                <a:t>o</a:t>
              </a:r>
              <a:r>
                <a:rPr lang="de-DE" sz="1600" dirty="0"/>
                <a:t>rientierter</a:t>
              </a:r>
              <a:br>
                <a:rPr lang="de-DE" sz="1600" dirty="0"/>
              </a:br>
              <a:r>
                <a:rPr lang="de-DE" sz="1600" b="1" u="sng" dirty="0"/>
                <a:t>B</a:t>
              </a:r>
              <a:r>
                <a:rPr lang="de-DE" sz="1600" dirty="0"/>
                <a:t>ericht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3353030" y="2204864"/>
              <a:ext cx="252028" cy="1800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3605058" y="2204864"/>
              <a:ext cx="252028" cy="1800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8356600" y="2204864"/>
              <a:ext cx="252028" cy="1800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sp>
        <p:nvSpPr>
          <p:cNvPr id="31" name="Textfeld 30"/>
          <p:cNvSpPr txBox="1"/>
          <p:nvPr/>
        </p:nvSpPr>
        <p:spPr>
          <a:xfrm>
            <a:off x="1048774" y="1412776"/>
            <a:ext cx="184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Deckblatt</a:t>
            </a:r>
          </a:p>
          <a:p>
            <a:r>
              <a:rPr lang="de-DE" dirty="0"/>
              <a:t>Inhaltsverzeichnis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3822558" y="1414517"/>
            <a:ext cx="197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Glossar</a:t>
            </a:r>
          </a:p>
          <a:p>
            <a:r>
              <a:rPr lang="de-DE" dirty="0"/>
              <a:t>Anlagenverzeichnis</a:t>
            </a:r>
          </a:p>
        </p:txBody>
      </p:sp>
      <p:cxnSp>
        <p:nvCxnSpPr>
          <p:cNvPr id="36" name="Gerade Verbindung 35"/>
          <p:cNvCxnSpPr>
            <a:stCxn id="31" idx="1"/>
            <a:endCxn id="21" idx="0"/>
          </p:cNvCxnSpPr>
          <p:nvPr/>
        </p:nvCxnSpPr>
        <p:spPr>
          <a:xfrm flipH="1">
            <a:off x="665566" y="1735942"/>
            <a:ext cx="383208" cy="46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endCxn id="22" idx="0"/>
          </p:cNvCxnSpPr>
          <p:nvPr/>
        </p:nvCxnSpPr>
        <p:spPr>
          <a:xfrm flipH="1">
            <a:off x="922760" y="1897524"/>
            <a:ext cx="126014" cy="30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3469045" y="1735942"/>
            <a:ext cx="383208" cy="46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3726239" y="1897524"/>
            <a:ext cx="126014" cy="30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6203862" y="1281534"/>
            <a:ext cx="2070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Abnahmeprotokoll</a:t>
            </a:r>
            <a:br>
              <a:rPr lang="de-DE" dirty="0"/>
            </a:br>
            <a:r>
              <a:rPr lang="de-DE" dirty="0"/>
              <a:t>unterschrieben vom</a:t>
            </a:r>
            <a:br>
              <a:rPr lang="de-DE" dirty="0"/>
            </a:br>
            <a:r>
              <a:rPr lang="de-DE" dirty="0"/>
              <a:t>Auftraggeber</a:t>
            </a:r>
          </a:p>
        </p:txBody>
      </p:sp>
      <p:cxnSp>
        <p:nvCxnSpPr>
          <p:cNvPr id="45" name="Gerade Verbindung 44"/>
          <p:cNvCxnSpPr>
            <a:stCxn id="44" idx="3"/>
            <a:endCxn id="28" idx="0"/>
          </p:cNvCxnSpPr>
          <p:nvPr/>
        </p:nvCxnSpPr>
        <p:spPr>
          <a:xfrm>
            <a:off x="8274172" y="1743199"/>
            <a:ext cx="208442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39552" y="4077072"/>
            <a:ext cx="7591630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POB Dokument als </a:t>
            </a:r>
            <a:r>
              <a:rPr lang="de-DE" b="1" dirty="0"/>
              <a:t>einheitliche PDF-Datei</a:t>
            </a:r>
            <a:r>
              <a:rPr lang="de-DE" dirty="0"/>
              <a:t> mit durchgehenden </a:t>
            </a:r>
            <a:r>
              <a:rPr lang="de-DE" b="1" dirty="0"/>
              <a:t>Seitennummern</a:t>
            </a:r>
            <a:br>
              <a:rPr lang="de-DE" dirty="0"/>
            </a:br>
            <a:r>
              <a:rPr lang="de-DE" dirty="0"/>
              <a:t>und </a:t>
            </a:r>
            <a:r>
              <a:rPr lang="de-DE" b="1" dirty="0"/>
              <a:t>klickbaren </a:t>
            </a:r>
            <a:r>
              <a:rPr lang="de-DE" b="1" dirty="0" err="1"/>
              <a:t>numerierten</a:t>
            </a:r>
            <a:r>
              <a:rPr lang="de-DE" b="1" dirty="0"/>
              <a:t> Seitenverweisen</a:t>
            </a:r>
            <a:r>
              <a:rPr lang="de-DE" dirty="0"/>
              <a:t> auf enthaltene Anlagen.</a:t>
            </a:r>
          </a:p>
          <a:p>
            <a:endParaRPr lang="de-DE" dirty="0"/>
          </a:p>
          <a:p>
            <a:r>
              <a:rPr lang="de-DE" dirty="0"/>
              <a:t>Beschreibung der Vorgaben in</a:t>
            </a:r>
            <a:br>
              <a:rPr lang="de-DE" dirty="0"/>
            </a:br>
            <a:r>
              <a:rPr lang="de-DE" sz="1600" b="1" dirty="0"/>
              <a:t>Handreichung FIAE Kapitel 4 „Der Prüfungsteil A: Betriebliche Projektarbeit“</a:t>
            </a:r>
            <a:endParaRPr lang="de-DE" sz="1600" dirty="0"/>
          </a:p>
          <a:p>
            <a:endParaRPr lang="de-DE" sz="1600" dirty="0"/>
          </a:p>
          <a:p>
            <a:r>
              <a:rPr lang="de-DE" sz="1400" b="1" i="1">
                <a:solidFill>
                  <a:schemeClr val="accent1">
                    <a:lumMod val="75000"/>
                  </a:schemeClr>
                </a:solidFill>
              </a:rPr>
              <a:t>Links:</a:t>
            </a:r>
            <a:r>
              <a:rPr lang="de-DE" sz="1400" i="1"/>
              <a:t>  </a:t>
            </a:r>
            <a:r>
              <a:rPr lang="de-DE" sz="1400" i="1" dirty="0"/>
              <a:t>„</a:t>
            </a:r>
            <a:r>
              <a:rPr lang="de-DE" sz="1400" b="1" i="1" dirty="0"/>
              <a:t>Handreichung FIAE</a:t>
            </a:r>
            <a:r>
              <a:rPr lang="de-DE" sz="1400" i="1" dirty="0"/>
              <a:t>“, „</a:t>
            </a:r>
            <a:r>
              <a:rPr lang="de-DE" sz="1400" b="1" i="1" dirty="0"/>
              <a:t>Handreichung IT</a:t>
            </a:r>
            <a:r>
              <a:rPr lang="de-DE" sz="1400" i="1" dirty="0"/>
              <a:t>“ und „</a:t>
            </a:r>
            <a:r>
              <a:rPr lang="de-DE" sz="1400" b="1" i="1" dirty="0"/>
              <a:t>Formale Anforderung an Dokumentation</a:t>
            </a:r>
            <a:r>
              <a:rPr lang="de-DE" sz="1400" i="1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sz="1400" i="1" dirty="0"/>
              <a:t>Über Suchseite de IHK </a:t>
            </a:r>
            <a:r>
              <a:rPr lang="de-DE" sz="1400" i="1" dirty="0">
                <a:hlinkClick r:id="rId2"/>
              </a:rPr>
              <a:t>https://ihk-koeln.de/suche</a:t>
            </a:r>
            <a:br>
              <a:rPr lang="de-DE" sz="1400" i="1" dirty="0"/>
            </a:br>
            <a:r>
              <a:rPr lang="de-DE" sz="1400" i="1" dirty="0"/>
              <a:t>Suchmuster: </a:t>
            </a:r>
            <a:r>
              <a:rPr lang="de-DE" sz="1400" i="1" dirty="0">
                <a:solidFill>
                  <a:srgbClr val="FF0000"/>
                </a:solidFill>
              </a:rPr>
              <a:t>„</a:t>
            </a:r>
            <a:r>
              <a:rPr lang="de-DE" sz="1400" i="1" dirty="0" err="1">
                <a:solidFill>
                  <a:srgbClr val="FF0000"/>
                </a:solidFill>
              </a:rPr>
              <a:t>handreichungen</a:t>
            </a:r>
            <a:r>
              <a:rPr lang="de-DE" sz="1400" i="1" dirty="0">
                <a:solidFill>
                  <a:srgbClr val="FF0000"/>
                </a:solidFill>
              </a:rPr>
              <a:t> </a:t>
            </a:r>
            <a:r>
              <a:rPr lang="de-DE" sz="1400" i="1" dirty="0" err="1">
                <a:solidFill>
                  <a:srgbClr val="FF0000"/>
                </a:solidFill>
              </a:rPr>
              <a:t>fiae</a:t>
            </a:r>
            <a:r>
              <a:rPr lang="de-DE" sz="1400" i="1" dirty="0">
                <a:solidFill>
                  <a:srgbClr val="FF0000"/>
                </a:solidFill>
              </a:rPr>
              <a:t>“</a:t>
            </a:r>
            <a:r>
              <a:rPr lang="de-DE" sz="1400" i="1" dirty="0"/>
              <a:t> und </a:t>
            </a:r>
            <a:r>
              <a:rPr lang="de-DE" sz="1400" i="1" dirty="0">
                <a:solidFill>
                  <a:srgbClr val="FF0000"/>
                </a:solidFill>
              </a:rPr>
              <a:t>„formale </a:t>
            </a:r>
            <a:r>
              <a:rPr lang="de-DE" sz="1400" i="1" dirty="0" err="1">
                <a:solidFill>
                  <a:srgbClr val="FF0000"/>
                </a:solidFill>
              </a:rPr>
              <a:t>anforderungen</a:t>
            </a:r>
            <a:r>
              <a:rPr lang="de-DE" sz="1400" i="1" dirty="0">
                <a:solidFill>
                  <a:srgbClr val="FF0000"/>
                </a:solidFill>
              </a:rPr>
              <a:t> an die </a:t>
            </a:r>
            <a:r>
              <a:rPr lang="de-DE" sz="1400" i="1" dirty="0" err="1">
                <a:solidFill>
                  <a:srgbClr val="FF0000"/>
                </a:solidFill>
              </a:rPr>
              <a:t>dokumentation</a:t>
            </a:r>
            <a:r>
              <a:rPr lang="de-DE" sz="1400" i="1" dirty="0">
                <a:solidFill>
                  <a:srgbClr val="FF0000"/>
                </a:solidFill>
              </a:rPr>
              <a:t>“</a:t>
            </a:r>
            <a:br>
              <a:rPr lang="de-DE" sz="1400" i="1" dirty="0">
                <a:solidFill>
                  <a:srgbClr val="FF0000"/>
                </a:solidFill>
              </a:rPr>
            </a:br>
            <a:r>
              <a:rPr lang="de-DE" sz="1100" i="1" dirty="0"/>
              <a:t>(Stand  10.11.2021, FN)</a:t>
            </a:r>
            <a:endParaRPr lang="de-DE" sz="1400" i="1" dirty="0"/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6CF31AB9-D3AC-48F0-AE72-81B1CF3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4AFE9E0-04FB-41CC-8771-5D7C55C0CAED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39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Picture 1"/>
          <p:cNvPicPr/>
          <p:nvPr/>
        </p:nvPicPr>
        <p:blipFill>
          <a:blip r:embed="rId3"/>
          <a:stretch/>
        </p:blipFill>
        <p:spPr>
          <a:xfrm>
            <a:off x="5947150" y="806616"/>
            <a:ext cx="3195630" cy="1769907"/>
          </a:xfrm>
          <a:prstGeom prst="rect">
            <a:avLst/>
          </a:prstGeom>
          <a:ln>
            <a:noFill/>
          </a:ln>
        </p:spPr>
      </p:pic>
      <p:sp>
        <p:nvSpPr>
          <p:cNvPr id="629" name="CustomShape 2"/>
          <p:cNvSpPr/>
          <p:nvPr/>
        </p:nvSpPr>
        <p:spPr>
          <a:xfrm>
            <a:off x="269405" y="1643239"/>
            <a:ext cx="6881740" cy="1320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>
            <a:noAutofit/>
          </a:bodyPr>
          <a:lstStyle/>
          <a:p>
            <a:pPr marL="195934" indent="-194954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lang="en-GB" sz="2903" spc="-1" dirty="0">
                <a:solidFill>
                  <a:srgbClr val="000000"/>
                </a:solidFill>
                <a:latin typeface="Arial"/>
                <a:ea typeface="Lucida Sans Unicode"/>
              </a:rPr>
              <a:t> Individual- und </a:t>
            </a:r>
            <a:r>
              <a:rPr lang="en-GB" sz="2903" spc="-1" dirty="0" err="1">
                <a:solidFill>
                  <a:srgbClr val="000000"/>
                </a:solidFill>
                <a:latin typeface="Arial"/>
                <a:ea typeface="Lucida Sans Unicode"/>
              </a:rPr>
              <a:t>Gruppenleistung</a:t>
            </a:r>
            <a:br>
              <a:rPr sz="1633" dirty="0"/>
            </a:br>
            <a:r>
              <a:rPr lang="en-GB" sz="2903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2903" spc="-1" dirty="0">
              <a:latin typeface="Arial"/>
            </a:endParaRPr>
          </a:p>
          <a:p>
            <a:pPr marL="195934" indent="-194954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lang="en-GB" sz="2903" spc="-1" dirty="0">
                <a:solidFill>
                  <a:srgbClr val="000000"/>
                </a:solidFill>
                <a:latin typeface="Arial"/>
                <a:ea typeface="Lucida Sans Unicode"/>
              </a:rPr>
              <a:t> </a:t>
            </a:r>
            <a:r>
              <a:rPr lang="en-GB" sz="2903" spc="-1" dirty="0" err="1">
                <a:solidFill>
                  <a:srgbClr val="000000"/>
                </a:solidFill>
                <a:latin typeface="Arial"/>
                <a:ea typeface="Lucida Sans Unicode"/>
              </a:rPr>
              <a:t>Im</a:t>
            </a:r>
            <a:r>
              <a:rPr lang="en-GB" sz="2903" spc="-1" dirty="0">
                <a:solidFill>
                  <a:srgbClr val="000000"/>
                </a:solidFill>
                <a:latin typeface="Arial"/>
                <a:ea typeface="Lucida Sans Unicode"/>
              </a:rPr>
              <a:t> </a:t>
            </a:r>
            <a:r>
              <a:rPr lang="en-GB" sz="2903" spc="-1" dirty="0" err="1">
                <a:solidFill>
                  <a:srgbClr val="000000"/>
                </a:solidFill>
                <a:latin typeface="Arial"/>
                <a:ea typeface="Lucida Sans Unicode"/>
              </a:rPr>
              <a:t>Mittelpunkt</a:t>
            </a:r>
            <a:r>
              <a:rPr lang="en-GB" sz="2903" spc="-1" dirty="0">
                <a:solidFill>
                  <a:srgbClr val="000000"/>
                </a:solidFill>
                <a:latin typeface="Arial"/>
                <a:ea typeface="Lucida Sans Unicode"/>
              </a:rPr>
              <a:t>:    </a:t>
            </a:r>
            <a:r>
              <a:rPr lang="en-GB" sz="2903" spc="-1" dirty="0" err="1">
                <a:solidFill>
                  <a:srgbClr val="0000FF"/>
                </a:solidFill>
                <a:latin typeface="Arial"/>
                <a:ea typeface="Lucida Sans Unicode"/>
              </a:rPr>
              <a:t>Prozess</a:t>
            </a:r>
            <a:r>
              <a:rPr lang="en-GB" sz="2903" spc="-1" dirty="0">
                <a:solidFill>
                  <a:srgbClr val="000000"/>
                </a:solidFill>
                <a:latin typeface="Arial"/>
                <a:ea typeface="Lucida Sans Unicode"/>
              </a:rPr>
              <a:t> </a:t>
            </a:r>
            <a:r>
              <a:rPr lang="en-GB" sz="2903" spc="-1" dirty="0">
                <a:solidFill>
                  <a:srgbClr val="0000FF"/>
                </a:solidFill>
                <a:latin typeface="Arial"/>
                <a:ea typeface="Lucida Sans Unicode"/>
              </a:rPr>
              <a:t>!</a:t>
            </a:r>
            <a:endParaRPr lang="de-DE" sz="2903" spc="-1" dirty="0">
              <a:latin typeface="Arial"/>
            </a:endParaRPr>
          </a:p>
        </p:txBody>
      </p:sp>
      <p:sp>
        <p:nvSpPr>
          <p:cNvPr id="630" name="CustomShape 3"/>
          <p:cNvSpPr/>
          <p:nvPr/>
        </p:nvSpPr>
        <p:spPr>
          <a:xfrm>
            <a:off x="1203341" y="2977854"/>
            <a:ext cx="6436977" cy="28274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33" spc="-1" dirty="0">
              <a:latin typeface="Arial"/>
            </a:endParaRPr>
          </a:p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540" spc="-1" dirty="0" err="1">
                <a:solidFill>
                  <a:srgbClr val="0000FF"/>
                </a:solidFill>
                <a:latin typeface="Arial"/>
                <a:ea typeface="Lucida Sans Unicode"/>
              </a:rPr>
              <a:t>Projektabnahme</a:t>
            </a:r>
            <a:r>
              <a:rPr lang="en-GB" sz="2540" spc="-1" dirty="0">
                <a:solidFill>
                  <a:srgbClr val="0000FF"/>
                </a:solidFill>
                <a:latin typeface="Arial"/>
                <a:ea typeface="Lucida Sans Unicode"/>
              </a:rPr>
              <a:t> (Kunde !) </a:t>
            </a:r>
            <a:endParaRPr lang="de-DE" sz="2540" spc="-1" dirty="0">
              <a:latin typeface="Arial"/>
            </a:endParaRPr>
          </a:p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540" spc="-1" dirty="0" err="1">
                <a:solidFill>
                  <a:srgbClr val="0000FF"/>
                </a:solidFill>
                <a:latin typeface="Arial"/>
                <a:ea typeface="Lucida Sans Unicode"/>
              </a:rPr>
              <a:t>Tagesberichte</a:t>
            </a:r>
            <a:r>
              <a:rPr lang="en-GB" sz="2540" spc="-1" dirty="0">
                <a:solidFill>
                  <a:srgbClr val="0000FF"/>
                </a:solidFill>
                <a:latin typeface="Arial"/>
                <a:ea typeface="Lucida Sans Unicode"/>
              </a:rPr>
              <a:t> (</a:t>
            </a:r>
            <a:r>
              <a:rPr lang="en-GB" sz="2540" spc="-1" dirty="0" err="1">
                <a:solidFill>
                  <a:srgbClr val="0000FF"/>
                </a:solidFill>
                <a:latin typeface="Arial"/>
                <a:ea typeface="Lucida Sans Unicode"/>
              </a:rPr>
              <a:t>formal,prozentual</a:t>
            </a:r>
            <a:r>
              <a:rPr lang="en-GB" sz="2540" spc="-1" dirty="0">
                <a:solidFill>
                  <a:srgbClr val="0000FF"/>
                </a:solidFill>
                <a:latin typeface="Arial"/>
                <a:ea typeface="Lucida Sans Unicode"/>
              </a:rPr>
              <a:t>) </a:t>
            </a:r>
            <a:endParaRPr lang="de-DE" sz="2540" spc="-1" dirty="0">
              <a:latin typeface="Arial"/>
            </a:endParaRPr>
          </a:p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540" spc="-1" dirty="0" err="1">
                <a:solidFill>
                  <a:srgbClr val="0000FF"/>
                </a:solidFill>
                <a:latin typeface="Arial"/>
                <a:ea typeface="Lucida Sans Unicode"/>
              </a:rPr>
              <a:t>Projektdokumentation</a:t>
            </a:r>
            <a:r>
              <a:rPr lang="en-GB" sz="2540" spc="-1" dirty="0">
                <a:solidFill>
                  <a:srgbClr val="0000FF"/>
                </a:solidFill>
                <a:latin typeface="Arial"/>
                <a:ea typeface="Lucida Sans Unicode"/>
              </a:rPr>
              <a:t> (POB + Anlagen)</a:t>
            </a:r>
            <a:br>
              <a:rPr sz="1633" dirty="0"/>
            </a:br>
            <a:r>
              <a:rPr lang="en-GB" sz="1270" spc="-1" dirty="0">
                <a:solidFill>
                  <a:srgbClr val="0000FF"/>
                </a:solidFill>
                <a:latin typeface="Arial"/>
                <a:ea typeface="Lucida Sans Unicode"/>
              </a:rPr>
              <a:t>           </a:t>
            </a:r>
            <a:r>
              <a:rPr lang="en-GB" sz="1270" spc="-1" dirty="0" err="1">
                <a:solidFill>
                  <a:srgbClr val="0000FF"/>
                </a:solidFill>
                <a:latin typeface="Arial"/>
                <a:ea typeface="Lucida Sans Unicode"/>
              </a:rPr>
              <a:t>Gruppenleistung</a:t>
            </a:r>
            <a:r>
              <a:rPr lang="en-GB" sz="1270" spc="-1" dirty="0">
                <a:solidFill>
                  <a:srgbClr val="0000FF"/>
                </a:solidFill>
                <a:latin typeface="Arial"/>
                <a:ea typeface="Lucida Sans Unicode"/>
              </a:rPr>
              <a:t>     15 Seiten plus </a:t>
            </a:r>
            <a:r>
              <a:rPr lang="en-GB" sz="1270" spc="-1" dirty="0" err="1">
                <a:solidFill>
                  <a:srgbClr val="0000FF"/>
                </a:solidFill>
                <a:latin typeface="Arial"/>
                <a:ea typeface="Lucida Sans Unicode"/>
              </a:rPr>
              <a:t>Anhang</a:t>
            </a:r>
            <a:endParaRPr lang="en-GB" sz="1633" dirty="0"/>
          </a:p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540" spc="-1" dirty="0" err="1">
                <a:solidFill>
                  <a:srgbClr val="0000FF"/>
                </a:solidFill>
                <a:latin typeface="Arial"/>
                <a:ea typeface="Lucida Sans Unicode"/>
              </a:rPr>
              <a:t>Präsentation</a:t>
            </a:r>
            <a:r>
              <a:rPr lang="en-GB" sz="2540" spc="-1" dirty="0">
                <a:solidFill>
                  <a:srgbClr val="0000FF"/>
                </a:solidFill>
                <a:latin typeface="Arial"/>
                <a:ea typeface="Lucida Sans Unicode"/>
              </a:rPr>
              <a:t> (Gruppe)</a:t>
            </a:r>
            <a:endParaRPr lang="de-DE" sz="2540" spc="-1" dirty="0">
              <a:latin typeface="Arial"/>
            </a:endParaRPr>
          </a:p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540" spc="-1" dirty="0" err="1">
                <a:solidFill>
                  <a:srgbClr val="0000FF"/>
                </a:solidFill>
                <a:latin typeface="Arial"/>
                <a:ea typeface="Lucida Sans Unicode"/>
              </a:rPr>
              <a:t>Fachgespräch</a:t>
            </a:r>
            <a:r>
              <a:rPr lang="en-GB" sz="2540" spc="-1" dirty="0">
                <a:solidFill>
                  <a:srgbClr val="0000FF"/>
                </a:solidFill>
                <a:latin typeface="Arial"/>
                <a:ea typeface="Lucida Sans Unicode"/>
              </a:rPr>
              <a:t> </a:t>
            </a:r>
            <a:r>
              <a:rPr lang="en-GB" sz="2540" spc="-1" dirty="0" err="1">
                <a:solidFill>
                  <a:srgbClr val="0000FF"/>
                </a:solidFill>
                <a:latin typeface="Arial"/>
                <a:ea typeface="Lucida Sans Unicode"/>
              </a:rPr>
              <a:t>nach</a:t>
            </a:r>
            <a:r>
              <a:rPr lang="en-GB" sz="2540" spc="-1" dirty="0">
                <a:solidFill>
                  <a:srgbClr val="0000FF"/>
                </a:solidFill>
                <a:latin typeface="Arial"/>
                <a:ea typeface="Lucida Sans Unicode"/>
              </a:rPr>
              <a:t> der </a:t>
            </a:r>
            <a:r>
              <a:rPr lang="en-GB" sz="2540" spc="-1" dirty="0" err="1">
                <a:solidFill>
                  <a:srgbClr val="0000FF"/>
                </a:solidFill>
                <a:latin typeface="Arial"/>
                <a:ea typeface="Lucida Sans Unicode"/>
              </a:rPr>
              <a:t>Präsentation</a:t>
            </a:r>
            <a:endParaRPr lang="de-DE" sz="2540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DDDBEE1-8121-4BCB-9FAF-DB6E78190DB0}"/>
              </a:ext>
            </a:extLst>
          </p:cNvPr>
          <p:cNvSpPr/>
          <p:nvPr/>
        </p:nvSpPr>
        <p:spPr>
          <a:xfrm>
            <a:off x="0" y="102571"/>
            <a:ext cx="8226804" cy="1061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3991" spc="-1" dirty="0" err="1">
                <a:solidFill>
                  <a:srgbClr val="000000"/>
                </a:solidFill>
                <a:latin typeface="Arial"/>
                <a:ea typeface="Lucida Sans Unicode"/>
              </a:rPr>
              <a:t>Beurteilung</a:t>
            </a:r>
            <a:r>
              <a:rPr lang="en-GB" sz="3991" spc="-1" dirty="0">
                <a:solidFill>
                  <a:srgbClr val="000000"/>
                </a:solidFill>
                <a:latin typeface="Arial"/>
                <a:ea typeface="Lucida Sans Unicode"/>
              </a:rPr>
              <a:t>...</a:t>
            </a:r>
            <a:endParaRPr lang="de-DE" sz="3991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0" y="102571"/>
            <a:ext cx="8226804" cy="1061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3991" spc="-1">
                <a:solidFill>
                  <a:srgbClr val="000000"/>
                </a:solidFill>
                <a:latin typeface="Arial"/>
                <a:ea typeface="Lucida Sans Unicode"/>
              </a:rPr>
              <a:t>Beurteilung...</a:t>
            </a:r>
            <a:endParaRPr lang="de-DE" sz="3991" spc="-1">
              <a:latin typeface="Arial"/>
            </a:endParaRPr>
          </a:p>
        </p:txBody>
      </p:sp>
      <p:sp>
        <p:nvSpPr>
          <p:cNvPr id="639" name="CustomShape 2"/>
          <p:cNvSpPr/>
          <p:nvPr/>
        </p:nvSpPr>
        <p:spPr>
          <a:xfrm>
            <a:off x="260588" y="1208600"/>
            <a:ext cx="4570737" cy="1108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2540" b="1" spc="-1" dirty="0">
                <a:solidFill>
                  <a:srgbClr val="C9211E"/>
                </a:solidFill>
                <a:latin typeface="Arial"/>
                <a:ea typeface="Lucida Sans Unicode"/>
              </a:rPr>
              <a:t>PRODUKT</a:t>
            </a:r>
            <a:r>
              <a:rPr lang="en-GB" sz="2540" b="1" spc="-1" dirty="0">
                <a:solidFill>
                  <a:srgbClr val="0000FF"/>
                </a:solidFill>
                <a:latin typeface="Arial"/>
                <a:ea typeface="Lucida Sans Unicode"/>
              </a:rPr>
              <a:t>-</a:t>
            </a:r>
            <a:r>
              <a:rPr lang="en-GB" sz="2540" b="1" spc="-1" dirty="0" err="1">
                <a:solidFill>
                  <a:srgbClr val="0000FF"/>
                </a:solidFill>
                <a:latin typeface="Arial"/>
                <a:ea typeface="Lucida Sans Unicode"/>
              </a:rPr>
              <a:t>Beurteilung</a:t>
            </a:r>
            <a:r>
              <a:rPr lang="en-GB" sz="2540" b="1" spc="-1" dirty="0">
                <a:solidFill>
                  <a:srgbClr val="0000FF"/>
                </a:solidFill>
                <a:latin typeface="Arial"/>
                <a:ea typeface="Lucida Sans Unicode"/>
              </a:rPr>
              <a:t> </a:t>
            </a:r>
            <a:r>
              <a:rPr lang="en-GB" sz="2540" b="1" spc="-1" dirty="0" err="1">
                <a:solidFill>
                  <a:srgbClr val="0000FF"/>
                </a:solidFill>
                <a:latin typeface="Arial"/>
                <a:ea typeface="Lucida Sans Unicode"/>
              </a:rPr>
              <a:t>durch</a:t>
            </a:r>
            <a:r>
              <a:rPr lang="en-GB" sz="2540" b="1" spc="-1" dirty="0">
                <a:solidFill>
                  <a:srgbClr val="0000FF"/>
                </a:solidFill>
                <a:latin typeface="Arial"/>
                <a:ea typeface="Lucida Sans Unicode"/>
              </a:rPr>
              <a:t> </a:t>
            </a:r>
            <a:r>
              <a:rPr lang="en-GB" sz="2540" b="1" spc="-1" dirty="0" err="1">
                <a:solidFill>
                  <a:srgbClr val="0000FF"/>
                </a:solidFill>
                <a:latin typeface="Arial"/>
                <a:ea typeface="Lucida Sans Unicode"/>
              </a:rPr>
              <a:t>Kunden</a:t>
            </a:r>
            <a:endParaRPr lang="de-DE" sz="2540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A7820CF-215C-475D-86DE-EDC9DECABAF0}"/>
              </a:ext>
            </a:extLst>
          </p:cNvPr>
          <p:cNvSpPr/>
          <p:nvPr/>
        </p:nvSpPr>
        <p:spPr>
          <a:xfrm>
            <a:off x="179512" y="2564904"/>
            <a:ext cx="4570737" cy="1108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2540" b="1" spc="-1" dirty="0">
                <a:solidFill>
                  <a:srgbClr val="CE181E"/>
                </a:solidFill>
                <a:latin typeface="Arial"/>
                <a:ea typeface="Lucida Sans Unicode"/>
              </a:rPr>
              <a:t>POB</a:t>
            </a:r>
            <a:r>
              <a:rPr lang="en-GB" sz="2540" b="1" spc="-1" dirty="0">
                <a:solidFill>
                  <a:srgbClr val="0000FF"/>
                </a:solidFill>
                <a:latin typeface="Arial"/>
                <a:ea typeface="Lucida Sans Unicode"/>
              </a:rPr>
              <a:t>-</a:t>
            </a:r>
            <a:r>
              <a:rPr lang="en-GB" sz="2540" b="1" spc="-1" dirty="0" err="1">
                <a:solidFill>
                  <a:srgbClr val="0000FF"/>
                </a:solidFill>
                <a:latin typeface="Arial"/>
                <a:ea typeface="Lucida Sans Unicode"/>
              </a:rPr>
              <a:t>Beurteilung</a:t>
            </a:r>
            <a:r>
              <a:rPr lang="en-GB" sz="2540" b="1" spc="-1" dirty="0">
                <a:solidFill>
                  <a:srgbClr val="0000FF"/>
                </a:solidFill>
                <a:latin typeface="Arial"/>
                <a:ea typeface="Lucida Sans Unicode"/>
              </a:rPr>
              <a:t> </a:t>
            </a:r>
            <a:r>
              <a:rPr lang="en-GB" sz="2540" b="1" spc="-1" dirty="0" err="1">
                <a:solidFill>
                  <a:srgbClr val="0000FF"/>
                </a:solidFill>
                <a:latin typeface="Arial"/>
                <a:ea typeface="Lucida Sans Unicode"/>
              </a:rPr>
              <a:t>durch</a:t>
            </a:r>
            <a:r>
              <a:rPr lang="en-GB" sz="2540" b="1" spc="-1" dirty="0">
                <a:solidFill>
                  <a:srgbClr val="0000FF"/>
                </a:solidFill>
                <a:latin typeface="Arial"/>
                <a:ea typeface="Lucida Sans Unicode"/>
              </a:rPr>
              <a:t> </a:t>
            </a:r>
            <a:r>
              <a:rPr lang="en-GB" sz="2540" b="1" spc="-1" dirty="0" err="1">
                <a:solidFill>
                  <a:srgbClr val="0000FF"/>
                </a:solidFill>
                <a:latin typeface="Arial"/>
                <a:ea typeface="Lucida Sans Unicode"/>
              </a:rPr>
              <a:t>Fachbetreuer</a:t>
            </a:r>
            <a:endParaRPr lang="de-DE" sz="2540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AA28D1A1-F8FB-44B7-BE52-3EA24BFCEFDC}"/>
              </a:ext>
            </a:extLst>
          </p:cNvPr>
          <p:cNvSpPr/>
          <p:nvPr/>
        </p:nvSpPr>
        <p:spPr>
          <a:xfrm>
            <a:off x="4572000" y="2708920"/>
            <a:ext cx="3899674" cy="543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>
            <a:noAutofit/>
          </a:bodyPr>
          <a:lstStyle/>
          <a:p>
            <a:pPr>
              <a:lnSpc>
                <a:spcPct val="93000"/>
              </a:lnSpc>
            </a:pPr>
            <a:r>
              <a:rPr lang="de-DE" sz="1633" spc="-1" dirty="0">
                <a:solidFill>
                  <a:srgbClr val="000000"/>
                </a:solidFill>
                <a:latin typeface="Arial"/>
                <a:ea typeface="Lucida Sans Unicode"/>
              </a:rPr>
              <a:t>POB:</a:t>
            </a:r>
            <a:endParaRPr lang="de-DE" sz="1633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de-DE" sz="1633" spc="-1" dirty="0">
                <a:solidFill>
                  <a:srgbClr val="000000"/>
                </a:solidFill>
                <a:latin typeface="Arial"/>
                <a:ea typeface="Lucida Sans Unicode"/>
              </a:rPr>
              <a:t>Prozess &amp; Zwischenergebnisse</a:t>
            </a:r>
            <a:endParaRPr lang="de-DE" sz="1633" spc="-1" dirty="0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79F0A6-CB34-4325-AD5E-277210827E5C}"/>
              </a:ext>
            </a:extLst>
          </p:cNvPr>
          <p:cNvSpPr/>
          <p:nvPr/>
        </p:nvSpPr>
        <p:spPr>
          <a:xfrm>
            <a:off x="290696" y="3921208"/>
            <a:ext cx="4897615" cy="440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2540" b="1" spc="-1" dirty="0" err="1">
                <a:solidFill>
                  <a:srgbClr val="CE181E"/>
                </a:solidFill>
                <a:latin typeface="Arial"/>
                <a:ea typeface="Lucida Sans Unicode"/>
              </a:rPr>
              <a:t>Präsentations</a:t>
            </a:r>
            <a:r>
              <a:rPr lang="en-GB" sz="2540" b="1" spc="-1" dirty="0" err="1">
                <a:solidFill>
                  <a:srgbClr val="0000FF"/>
                </a:solidFill>
                <a:latin typeface="Arial"/>
                <a:ea typeface="Lucida Sans Unicode"/>
              </a:rPr>
              <a:t>-Beurteilung</a:t>
            </a:r>
            <a:br>
              <a:rPr sz="1633" dirty="0"/>
            </a:br>
            <a:r>
              <a:rPr lang="en-GB" sz="2540" b="1" spc="-1" dirty="0" err="1">
                <a:solidFill>
                  <a:srgbClr val="0000FF"/>
                </a:solidFill>
                <a:latin typeface="Arial"/>
                <a:ea typeface="Lucida Sans Unicode"/>
              </a:rPr>
              <a:t>durch</a:t>
            </a:r>
            <a:br>
              <a:rPr sz="1633" dirty="0"/>
            </a:br>
            <a:r>
              <a:rPr lang="en-GB" sz="2540" b="1" spc="-1" dirty="0" err="1">
                <a:solidFill>
                  <a:srgbClr val="0000FF"/>
                </a:solidFill>
                <a:latin typeface="Arial"/>
                <a:ea typeface="Lucida Sans Unicode"/>
              </a:rPr>
              <a:t>Fachbetreuer</a:t>
            </a:r>
            <a:r>
              <a:rPr lang="en-GB" sz="2540" b="1" spc="-1" dirty="0">
                <a:solidFill>
                  <a:srgbClr val="0000FF"/>
                </a:solidFill>
                <a:latin typeface="Arial"/>
                <a:ea typeface="Lucida Sans Unicode"/>
              </a:rPr>
              <a:t> &amp; </a:t>
            </a:r>
            <a:r>
              <a:rPr lang="en-GB" sz="2540" b="1" spc="-1" dirty="0" err="1">
                <a:solidFill>
                  <a:srgbClr val="0000FF"/>
                </a:solidFill>
                <a:latin typeface="Arial"/>
                <a:ea typeface="Lucida Sans Unicode"/>
              </a:rPr>
              <a:t>evtl</a:t>
            </a:r>
            <a:r>
              <a:rPr lang="en-GB" sz="2540" b="1" spc="-1" dirty="0">
                <a:solidFill>
                  <a:srgbClr val="0000FF"/>
                </a:solidFill>
                <a:latin typeface="Arial"/>
                <a:ea typeface="Lucida Sans Unicode"/>
              </a:rPr>
              <a:t>. </a:t>
            </a:r>
            <a:r>
              <a:rPr lang="en-GB" sz="2540" b="1" spc="-1" dirty="0" err="1">
                <a:solidFill>
                  <a:srgbClr val="0000FF"/>
                </a:solidFill>
                <a:latin typeface="Arial"/>
                <a:ea typeface="Lucida Sans Unicode"/>
              </a:rPr>
              <a:t>Beisitzer</a:t>
            </a:r>
            <a:endParaRPr lang="de-DE" sz="2540" spc="-1" dirty="0">
              <a:latin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17FAFA-EA7F-4125-8950-24F7F34AD332}"/>
              </a:ext>
            </a:extLst>
          </p:cNvPr>
          <p:cNvSpPr txBox="1"/>
          <p:nvPr/>
        </p:nvSpPr>
        <p:spPr>
          <a:xfrm rot="19833011">
            <a:off x="714195" y="2893149"/>
            <a:ext cx="728521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Alle Bewertungsbögen sind in der Mappe und in </a:t>
            </a:r>
            <a:r>
              <a:rPr lang="de-DE" sz="2800" dirty="0" err="1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moodle</a:t>
            </a:r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zu finden!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Picture 1"/>
          <p:cNvPicPr/>
          <p:nvPr/>
        </p:nvPicPr>
        <p:blipFill>
          <a:blip r:embed="rId4"/>
          <a:stretch/>
        </p:blipFill>
        <p:spPr>
          <a:xfrm>
            <a:off x="5388422" y="1469188"/>
            <a:ext cx="3404296" cy="5060237"/>
          </a:xfrm>
          <a:prstGeom prst="rect">
            <a:avLst/>
          </a:prstGeom>
          <a:ln>
            <a:noFill/>
          </a:ln>
        </p:spPr>
      </p:pic>
      <p:pic>
        <p:nvPicPr>
          <p:cNvPr id="2" name="Grafik 2" descr="Ein Bild, das Tisch enthält.&#10;&#10;Beschreibung automatisch generiert.">
            <a:extLst>
              <a:ext uri="{FF2B5EF4-FFF2-40B4-BE49-F238E27FC236}">
                <a16:creationId xmlns:a16="http://schemas.microsoft.com/office/drawing/2014/main" id="{3D5657AE-928F-4294-9D92-253C7C4F2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764" y="1465955"/>
            <a:ext cx="3728077" cy="5281426"/>
          </a:xfrm>
          <a:prstGeom prst="rect">
            <a:avLst/>
          </a:prstGeom>
        </p:spPr>
      </p:pic>
      <p:sp>
        <p:nvSpPr>
          <p:cNvPr id="676" name="CustomShape 1"/>
          <p:cNvSpPr/>
          <p:nvPr/>
        </p:nvSpPr>
        <p:spPr>
          <a:xfrm>
            <a:off x="0" y="102571"/>
            <a:ext cx="8226804" cy="1061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3991" spc="-1" dirty="0" err="1">
                <a:solidFill>
                  <a:srgbClr val="000000"/>
                </a:solidFill>
                <a:latin typeface="Arial"/>
                <a:ea typeface="Lucida Sans Unicode"/>
              </a:rPr>
              <a:t>Beurteilung</a:t>
            </a:r>
            <a:r>
              <a:rPr lang="en-GB" sz="3991" spc="-1" dirty="0">
                <a:solidFill>
                  <a:srgbClr val="000000"/>
                </a:solidFill>
                <a:latin typeface="Arial"/>
                <a:ea typeface="Lucida Sans Unicode"/>
              </a:rPr>
              <a:t> FIA</a:t>
            </a:r>
            <a:endParaRPr lang="de-DE" sz="3991" spc="-1" dirty="0">
              <a:latin typeface="Arial"/>
            </a:endParaRPr>
          </a:p>
        </p:txBody>
      </p:sp>
      <p:sp>
        <p:nvSpPr>
          <p:cNvPr id="677" name="CustomShape 2"/>
          <p:cNvSpPr/>
          <p:nvPr/>
        </p:nvSpPr>
        <p:spPr>
          <a:xfrm>
            <a:off x="3845833" y="6010982"/>
            <a:ext cx="1731167" cy="325572"/>
          </a:xfrm>
          <a:prstGeom prst="rightArrow">
            <a:avLst>
              <a:gd name="adj1" fmla="val 50000"/>
              <a:gd name="adj2" fmla="val 12489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de-DE" sz="1250" b="1" spc="-1" dirty="0">
                <a:solidFill>
                  <a:srgbClr val="FFFFFF"/>
                </a:solidFill>
                <a:latin typeface="Arial"/>
              </a:rPr>
              <a:t>mit PDCA-Bonus</a:t>
            </a:r>
            <a:endParaRPr lang="de-DE" sz="1270" spc="-1" dirty="0">
              <a:latin typeface="Arial"/>
            </a:endParaRPr>
          </a:p>
        </p:txBody>
      </p:sp>
      <p:sp>
        <p:nvSpPr>
          <p:cNvPr id="678" name="CustomShape 3"/>
          <p:cNvSpPr/>
          <p:nvPr/>
        </p:nvSpPr>
        <p:spPr>
          <a:xfrm>
            <a:off x="64984" y="2253237"/>
            <a:ext cx="8622910" cy="2092540"/>
          </a:xfrm>
          <a:prstGeom prst="roundRect">
            <a:avLst>
              <a:gd name="adj" fmla="val 65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 anchor="ctr" anchorCtr="1">
            <a:noAutofit/>
          </a:bodyPr>
          <a:lstStyle/>
          <a:p>
            <a:pPr algn="ctr">
              <a:lnSpc>
                <a:spcPct val="93000"/>
              </a:lnSpc>
            </a:pPr>
            <a:r>
              <a:rPr lang="de-DE" sz="3266" b="1" spc="-1">
                <a:solidFill>
                  <a:srgbClr val="FF0000"/>
                </a:solidFill>
                <a:latin typeface="Arial"/>
                <a:ea typeface="Lucida Sans Unicode"/>
              </a:rPr>
              <a:t>Die Gesamtnote wird in die ANW-Note eingerechnet (2 Klausurnoten)</a:t>
            </a:r>
            <a:endParaRPr lang="de-DE" sz="3266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456519" y="314176"/>
            <a:ext cx="8226804" cy="1061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3991" spc="-1" dirty="0" err="1">
                <a:solidFill>
                  <a:srgbClr val="000000"/>
                </a:solidFill>
                <a:latin typeface="Arial"/>
                <a:ea typeface="Lucida Sans Unicode"/>
              </a:rPr>
              <a:t>Kommunikationsplan</a:t>
            </a:r>
            <a:r>
              <a:rPr lang="en-GB" sz="3991" spc="-1" dirty="0">
                <a:solidFill>
                  <a:srgbClr val="000000"/>
                </a:solidFill>
                <a:latin typeface="Arial"/>
                <a:ea typeface="Lucida Sans Unicode"/>
              </a:rPr>
              <a:t> </a:t>
            </a:r>
            <a:endParaRPr lang="de-DE" sz="3991" spc="-1" dirty="0">
              <a:latin typeface="Arial"/>
            </a:endParaRPr>
          </a:p>
        </p:txBody>
      </p:sp>
      <p:sp>
        <p:nvSpPr>
          <p:cNvPr id="685" name="CustomShape 2"/>
          <p:cNvSpPr/>
          <p:nvPr/>
        </p:nvSpPr>
        <p:spPr>
          <a:xfrm>
            <a:off x="1371515" y="1404204"/>
            <a:ext cx="7825146" cy="33298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>
            <a:noAutofit/>
          </a:bodyPr>
          <a:lstStyle/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400" spc="-1" dirty="0" err="1">
                <a:solidFill>
                  <a:srgbClr val="0000FF"/>
                </a:solidFill>
                <a:latin typeface="Arial"/>
                <a:ea typeface="Lucida Sans Unicode"/>
              </a:rPr>
              <a:t>Klären</a:t>
            </a:r>
            <a:r>
              <a:rPr lang="en-GB" sz="2400" spc="-1" dirty="0">
                <a:solidFill>
                  <a:srgbClr val="0000FF"/>
                </a:solidFill>
                <a:latin typeface="Arial"/>
                <a:ea typeface="Lucida Sans Unicode"/>
              </a:rPr>
              <a:t> und </a:t>
            </a:r>
            <a:r>
              <a:rPr lang="en-GB" sz="2400" spc="-1" dirty="0" err="1">
                <a:solidFill>
                  <a:srgbClr val="0000FF"/>
                </a:solidFill>
                <a:latin typeface="Arial"/>
                <a:ea typeface="Lucida Sans Unicode"/>
              </a:rPr>
              <a:t>einigen</a:t>
            </a:r>
            <a:endParaRPr lang="en-GB" sz="2400" spc="-1" dirty="0">
              <a:solidFill>
                <a:srgbClr val="0000FF"/>
              </a:solidFill>
              <a:latin typeface="Arial"/>
              <a:ea typeface="Lucida Sans Unicode"/>
            </a:endParaRPr>
          </a:p>
          <a:p>
            <a:pPr marL="915380" lvl="1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400" spc="-1" dirty="0" err="1">
                <a:solidFill>
                  <a:srgbClr val="0000FF"/>
                </a:solidFill>
                <a:latin typeface="Arial"/>
                <a:ea typeface="Lucida Sans Unicode"/>
              </a:rPr>
              <a:t>Verantwortlichkeiten</a:t>
            </a:r>
            <a:r>
              <a:rPr lang="en-GB" sz="2400" spc="-1" dirty="0">
                <a:solidFill>
                  <a:srgbClr val="0000FF"/>
                </a:solidFill>
                <a:latin typeface="Arial"/>
                <a:ea typeface="Lucida Sans Unicode"/>
              </a:rPr>
              <a:t> / Rollen (PL, QM, …)</a:t>
            </a:r>
            <a:endParaRPr lang="de-DE" sz="2400" spc="-1" dirty="0">
              <a:latin typeface="Arial"/>
            </a:endParaRPr>
          </a:p>
          <a:p>
            <a:pPr marL="915380" lvl="1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400" spc="-1" dirty="0" err="1">
                <a:solidFill>
                  <a:srgbClr val="0000FF"/>
                </a:solidFill>
                <a:latin typeface="Arial"/>
                <a:ea typeface="Lucida Sans Unicode"/>
              </a:rPr>
              <a:t>Vertretungsregelung</a:t>
            </a:r>
            <a:r>
              <a:rPr lang="en-GB" sz="2400" spc="-1" dirty="0">
                <a:solidFill>
                  <a:srgbClr val="0000FF"/>
                </a:solidFill>
                <a:latin typeface="Arial"/>
                <a:ea typeface="Lucida Sans Unicode"/>
              </a:rPr>
              <a:t> (Rolle)</a:t>
            </a:r>
            <a:endParaRPr lang="de-DE" sz="2400" spc="-1" dirty="0">
              <a:latin typeface="Arial"/>
            </a:endParaRPr>
          </a:p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400" spc="-1" dirty="0" err="1">
                <a:solidFill>
                  <a:srgbClr val="0000FF"/>
                </a:solidFill>
                <a:latin typeface="Arial"/>
                <a:ea typeface="Lucida Sans Unicode"/>
              </a:rPr>
              <a:t>Verbindlichkeit</a:t>
            </a:r>
            <a:r>
              <a:rPr lang="en-GB" sz="2400" spc="-1" dirty="0">
                <a:solidFill>
                  <a:srgbClr val="0000FF"/>
                </a:solidFill>
                <a:latin typeface="Arial"/>
                <a:ea typeface="Lucida Sans Unicode"/>
              </a:rPr>
              <a:t> =&gt; </a:t>
            </a:r>
            <a:r>
              <a:rPr lang="en-GB" sz="2400" spc="-1" dirty="0" err="1">
                <a:solidFill>
                  <a:srgbClr val="FF0000"/>
                </a:solidFill>
                <a:latin typeface="Arial"/>
                <a:ea typeface="Lucida Sans Unicode"/>
              </a:rPr>
              <a:t>Konkret</a:t>
            </a:r>
            <a:endParaRPr lang="de-DE" sz="2400" spc="-1" dirty="0">
              <a:latin typeface="Arial"/>
            </a:endParaRPr>
          </a:p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FF"/>
                </a:solidFill>
                <a:latin typeface="Arial"/>
                <a:ea typeface="Lucida Sans Unicode"/>
              </a:rPr>
              <a:t>Plan </a:t>
            </a:r>
            <a:r>
              <a:rPr lang="en-GB" sz="2400" spc="-1" dirty="0" err="1">
                <a:solidFill>
                  <a:srgbClr val="0000FF"/>
                </a:solidFill>
                <a:latin typeface="Arial"/>
                <a:ea typeface="Lucida Sans Unicode"/>
              </a:rPr>
              <a:t>schriftlich</a:t>
            </a:r>
            <a:r>
              <a:rPr lang="en-GB" sz="2400" spc="-1" dirty="0">
                <a:solidFill>
                  <a:srgbClr val="0000FF"/>
                </a:solidFill>
                <a:latin typeface="Arial"/>
                <a:ea typeface="Lucida Sans Unicode"/>
              </a:rPr>
              <a:t>!</a:t>
            </a:r>
            <a:endParaRPr lang="de-DE" sz="2400" spc="-1" dirty="0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358553" y="1761451"/>
            <a:ext cx="613590" cy="565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CustomShape 4"/>
          <p:cNvSpPr/>
          <p:nvPr/>
        </p:nvSpPr>
        <p:spPr>
          <a:xfrm>
            <a:off x="735840" y="5084956"/>
            <a:ext cx="7672320" cy="455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>
            <a:noAutofit/>
          </a:bodyPr>
          <a:lstStyle/>
          <a:p>
            <a:pPr>
              <a:lnSpc>
                <a:spcPct val="93000"/>
              </a:lnSpc>
            </a:pPr>
            <a:r>
              <a:rPr lang="en-GB" sz="1814" i="1" spc="-1" dirty="0">
                <a:solidFill>
                  <a:srgbClr val="0000FF"/>
                </a:solidFill>
                <a:latin typeface="Arial"/>
                <a:ea typeface="Lucida Sans Unicode"/>
              </a:rPr>
              <a:t>Handy-Nr, E-Mail, </a:t>
            </a:r>
            <a:r>
              <a:rPr lang="en-GB" sz="1814" i="1" spc="-1" dirty="0" err="1">
                <a:solidFill>
                  <a:srgbClr val="0000FF"/>
                </a:solidFill>
                <a:latin typeface="Arial"/>
                <a:ea typeface="Lucida Sans Unicode"/>
              </a:rPr>
              <a:t>Threema</a:t>
            </a:r>
            <a:r>
              <a:rPr lang="en-GB" sz="1814" i="1" spc="-1" dirty="0">
                <a:solidFill>
                  <a:srgbClr val="0000FF"/>
                </a:solidFill>
                <a:latin typeface="Arial"/>
                <a:ea typeface="Lucida Sans Unicode"/>
              </a:rPr>
              <a:t>, Dropbox, GitHub, Subversion, Trello ...</a:t>
            </a:r>
            <a:endParaRPr lang="de-DE" sz="1814" spc="-1" dirty="0">
              <a:latin typeface="Arial"/>
            </a:endParaRPr>
          </a:p>
        </p:txBody>
      </p:sp>
      <p:sp>
        <p:nvSpPr>
          <p:cNvPr id="688" name="CustomShape 5"/>
          <p:cNvSpPr/>
          <p:nvPr/>
        </p:nvSpPr>
        <p:spPr>
          <a:xfrm>
            <a:off x="2555776" y="5891194"/>
            <a:ext cx="4571717" cy="3594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 dirty="0" err="1">
                <a:solidFill>
                  <a:srgbClr val="C00000"/>
                </a:solidFill>
                <a:latin typeface="Arial"/>
                <a:ea typeface="Lucida Sans Unicode"/>
              </a:rPr>
              <a:t>Abgabe</a:t>
            </a:r>
            <a:r>
              <a:rPr lang="en-GB" spc="-1" dirty="0">
                <a:solidFill>
                  <a:srgbClr val="C00000"/>
                </a:solidFill>
                <a:latin typeface="Arial"/>
                <a:ea typeface="Lucida Sans Unicode"/>
              </a:rPr>
              <a:t>: HEUTE, bis 14:00 (Moodle)</a:t>
            </a:r>
            <a:endParaRPr lang="de-DE" spc="-1" dirty="0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Picture 1"/>
          <p:cNvPicPr/>
          <p:nvPr/>
        </p:nvPicPr>
        <p:blipFill>
          <a:blip r:embed="rId3"/>
          <a:stretch/>
        </p:blipFill>
        <p:spPr>
          <a:xfrm>
            <a:off x="6367749" y="654116"/>
            <a:ext cx="2590857" cy="2590857"/>
          </a:xfrm>
          <a:prstGeom prst="rect">
            <a:avLst/>
          </a:prstGeom>
          <a:ln>
            <a:noFill/>
          </a:ln>
        </p:spPr>
      </p:pic>
      <p:sp>
        <p:nvSpPr>
          <p:cNvPr id="690" name="CustomShape 1"/>
          <p:cNvSpPr/>
          <p:nvPr/>
        </p:nvSpPr>
        <p:spPr>
          <a:xfrm>
            <a:off x="456519" y="314176"/>
            <a:ext cx="8226804" cy="1061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3991" spc="-1">
                <a:solidFill>
                  <a:srgbClr val="000000"/>
                </a:solidFill>
                <a:latin typeface="Arial"/>
                <a:ea typeface="Lucida Sans Unicode"/>
              </a:rPr>
              <a:t>Organisatorisches </a:t>
            </a:r>
            <a:endParaRPr lang="de-DE" sz="3991" spc="-1"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1317634" y="1667731"/>
            <a:ext cx="7825146" cy="544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>
            <a:noAutofit/>
          </a:bodyPr>
          <a:lstStyle/>
          <a:p>
            <a:pPr marL="195934" indent="-194954">
              <a:lnSpc>
                <a:spcPct val="93000"/>
              </a:lnSpc>
              <a:buClr>
                <a:srgbClr val="000000"/>
              </a:buClr>
              <a:buFont typeface="Wingdings" charset="2"/>
              <a:buChar char=""/>
            </a:pPr>
            <a:r>
              <a:rPr lang="en-GB" sz="3266" b="1" spc="-1" dirty="0">
                <a:solidFill>
                  <a:srgbClr val="0000FF"/>
                </a:solidFill>
                <a:latin typeface="Arial"/>
                <a:ea typeface="Lucida Sans Unicode"/>
              </a:rPr>
              <a:t> </a:t>
            </a:r>
            <a:r>
              <a:rPr lang="en-GB" sz="3266" b="1" spc="-1" dirty="0" err="1">
                <a:solidFill>
                  <a:srgbClr val="0000FF"/>
                </a:solidFill>
                <a:latin typeface="Arial"/>
                <a:ea typeface="Lucida Sans Unicode"/>
              </a:rPr>
              <a:t>Themenvergabe</a:t>
            </a:r>
            <a:endParaRPr lang="de-DE" sz="3266" spc="-1" dirty="0">
              <a:latin typeface="Arial"/>
            </a:endParaRPr>
          </a:p>
        </p:txBody>
      </p:sp>
      <p:sp>
        <p:nvSpPr>
          <p:cNvPr id="692" name="CustomShape 3"/>
          <p:cNvSpPr/>
          <p:nvPr/>
        </p:nvSpPr>
        <p:spPr>
          <a:xfrm>
            <a:off x="358553" y="1761451"/>
            <a:ext cx="613590" cy="565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3991" spc="-1">
                <a:solidFill>
                  <a:srgbClr val="000000"/>
                </a:solidFill>
                <a:latin typeface="Arial"/>
                <a:ea typeface="Lucida Sans Unicode"/>
              </a:rPr>
              <a:t>6)‏</a:t>
            </a:r>
            <a:endParaRPr lang="de-DE" sz="3991" spc="-1">
              <a:latin typeface="Arial"/>
            </a:endParaRPr>
          </a:p>
        </p:txBody>
      </p:sp>
      <p:pic>
        <p:nvPicPr>
          <p:cNvPr id="693" name="Picture 5"/>
          <p:cNvPicPr/>
          <p:nvPr/>
        </p:nvPicPr>
        <p:blipFill>
          <a:blip r:embed="rId4"/>
          <a:stretch/>
        </p:blipFill>
        <p:spPr>
          <a:xfrm>
            <a:off x="162623" y="2984059"/>
            <a:ext cx="8624217" cy="289324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37906-44C3-4B95-9A46-6069FD5B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45" y="424395"/>
            <a:ext cx="8229090" cy="1144562"/>
          </a:xfrm>
        </p:spPr>
        <p:txBody>
          <a:bodyPr/>
          <a:lstStyle/>
          <a:p>
            <a:r>
              <a:rPr lang="de-DE" dirty="0"/>
              <a:t>Plattform für </a:t>
            </a:r>
            <a:br>
              <a:rPr lang="de-DE" dirty="0"/>
            </a:br>
            <a:r>
              <a:rPr lang="de-DE" dirty="0"/>
              <a:t>Informationen, Lehrmaterial</a:t>
            </a:r>
            <a:br>
              <a:rPr lang="de-DE" dirty="0"/>
            </a:br>
            <a:r>
              <a:rPr lang="de-DE" dirty="0"/>
              <a:t>und die Abgaben Ihrer Unterlagen</a:t>
            </a:r>
          </a:p>
        </p:txBody>
      </p:sp>
      <p:pic>
        <p:nvPicPr>
          <p:cNvPr id="1026" name="Picture 2" descr="Lernen mit Moodle – im neuen Schuljahr unter neuer Adresse –  Leimbachtalschule">
            <a:extLst>
              <a:ext uri="{FF2B5EF4-FFF2-40B4-BE49-F238E27FC236}">
                <a16:creationId xmlns:a16="http://schemas.microsoft.com/office/drawing/2014/main" id="{3B7CEFE4-1A61-4635-AA4C-C9C10DE6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20" y="2420888"/>
            <a:ext cx="2237760" cy="1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008F493-40D7-4A59-8F6A-9C93E337DD9C}"/>
              </a:ext>
            </a:extLst>
          </p:cNvPr>
          <p:cNvSpPr/>
          <p:nvPr/>
        </p:nvSpPr>
        <p:spPr>
          <a:xfrm>
            <a:off x="2555776" y="4293096"/>
            <a:ext cx="424847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FIA9&lt;x&gt;_OSP_2021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66A975-D488-4C82-85CD-0D4EFBB3E4F9}"/>
              </a:ext>
            </a:extLst>
          </p:cNvPr>
          <p:cNvSpPr/>
          <p:nvPr/>
        </p:nvSpPr>
        <p:spPr>
          <a:xfrm>
            <a:off x="755576" y="4437112"/>
            <a:ext cx="1368152" cy="6480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18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Picture 1"/>
          <p:cNvPicPr/>
          <p:nvPr/>
        </p:nvPicPr>
        <p:blipFill>
          <a:blip r:embed="rId3"/>
          <a:stretch/>
        </p:blipFill>
        <p:spPr>
          <a:xfrm>
            <a:off x="6583599" y="285440"/>
            <a:ext cx="2590857" cy="2590857"/>
          </a:xfrm>
          <a:prstGeom prst="rect">
            <a:avLst/>
          </a:prstGeom>
          <a:ln>
            <a:noFill/>
          </a:ln>
        </p:spPr>
      </p:pic>
      <p:sp>
        <p:nvSpPr>
          <p:cNvPr id="682" name="CustomShape 1"/>
          <p:cNvSpPr/>
          <p:nvPr/>
        </p:nvSpPr>
        <p:spPr>
          <a:xfrm>
            <a:off x="1371516" y="1371875"/>
            <a:ext cx="7575987" cy="5297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>
            <a:noAutofit/>
          </a:bodyPr>
          <a:lstStyle/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3266" spc="-1" dirty="0" err="1">
                <a:solidFill>
                  <a:schemeClr val="bg1">
                    <a:lumMod val="65000"/>
                  </a:schemeClr>
                </a:solidFill>
                <a:latin typeface="Arial"/>
                <a:ea typeface="Lucida Sans Unicode"/>
              </a:rPr>
              <a:t>Gruppenfindung</a:t>
            </a:r>
            <a:r>
              <a:rPr lang="en-GB" sz="3266" spc="-1" dirty="0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lang="de-DE" sz="3266" spc="-1" dirty="0">
              <a:latin typeface="Arial"/>
            </a:endParaRPr>
          </a:p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3266" spc="-1" dirty="0" err="1">
                <a:solidFill>
                  <a:schemeClr val="bg1">
                    <a:lumMod val="65000"/>
                  </a:schemeClr>
                </a:solidFill>
                <a:latin typeface="Arial"/>
                <a:ea typeface="Lucida Sans Unicode"/>
              </a:rPr>
              <a:t>Themenvergabe</a:t>
            </a:r>
            <a:endParaRPr lang="de-DE" sz="3266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3266" spc="-1" dirty="0">
                <a:solidFill>
                  <a:srgbClr val="0000FF"/>
                </a:solidFill>
                <a:latin typeface="Arial"/>
                <a:ea typeface="Lucida Sans Unicode"/>
              </a:rPr>
              <a:t>Rollen </a:t>
            </a:r>
            <a:r>
              <a:rPr lang="en-GB" sz="3266" spc="-1" dirty="0" err="1">
                <a:solidFill>
                  <a:srgbClr val="0000FF"/>
                </a:solidFill>
                <a:latin typeface="Arial"/>
                <a:ea typeface="Lucida Sans Unicode"/>
              </a:rPr>
              <a:t>bestimmen</a:t>
            </a:r>
            <a:endParaRPr lang="de-DE" sz="3266" spc="-1" dirty="0">
              <a:latin typeface="Arial"/>
            </a:endParaRPr>
          </a:p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3266" spc="-1" dirty="0" err="1">
                <a:solidFill>
                  <a:srgbClr val="0000FF"/>
                </a:solidFill>
                <a:latin typeface="Arial"/>
                <a:ea typeface="Lucida Sans Unicode"/>
              </a:rPr>
              <a:t>Kommunikationsplan</a:t>
            </a:r>
            <a:r>
              <a:rPr lang="en-GB" sz="3266" spc="-1" dirty="0">
                <a:solidFill>
                  <a:srgbClr val="0000FF"/>
                </a:solidFill>
                <a:latin typeface="Arial"/>
                <a:ea typeface="Lucida Sans Unicode"/>
              </a:rPr>
              <a:t> </a:t>
            </a:r>
            <a:r>
              <a:rPr lang="en-GB" sz="3266" spc="-1" dirty="0">
                <a:solidFill>
                  <a:srgbClr val="C00000"/>
                </a:solidFill>
                <a:latin typeface="Arial"/>
                <a:ea typeface="Lucida Sans Unicode"/>
                <a:sym typeface="Wingdings" panose="05000000000000000000" pitchFamily="2" charset="2"/>
              </a:rPr>
              <a:t> 14:00</a:t>
            </a:r>
            <a:endParaRPr lang="de-DE" sz="3266" spc="-1" dirty="0">
              <a:solidFill>
                <a:srgbClr val="C00000"/>
              </a:solidFill>
              <a:latin typeface="Arial"/>
            </a:endParaRPr>
          </a:p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3266" spc="-1" dirty="0" err="1">
                <a:solidFill>
                  <a:srgbClr val="0000FF"/>
                </a:solidFill>
                <a:latin typeface="Arial"/>
                <a:ea typeface="Lucida Sans Unicode"/>
              </a:rPr>
              <a:t>Fragenkatalog</a:t>
            </a:r>
            <a:r>
              <a:rPr lang="en-GB" sz="3266" spc="-1" dirty="0">
                <a:solidFill>
                  <a:srgbClr val="0000FF"/>
                </a:solidFill>
                <a:latin typeface="Arial"/>
                <a:ea typeface="Lucida Sans Unicode"/>
              </a:rPr>
              <a:t> </a:t>
            </a:r>
            <a:r>
              <a:rPr lang="en-GB" sz="3266" spc="-1" dirty="0" err="1">
                <a:solidFill>
                  <a:srgbClr val="0000FF"/>
                </a:solidFill>
                <a:latin typeface="Arial"/>
                <a:ea typeface="Lucida Sans Unicode"/>
              </a:rPr>
              <a:t>erstellen</a:t>
            </a:r>
            <a:r>
              <a:rPr lang="en-GB" sz="3266" spc="-1" dirty="0">
                <a:solidFill>
                  <a:srgbClr val="0000FF"/>
                </a:solidFill>
                <a:latin typeface="Arial"/>
                <a:ea typeface="Lucida Sans Unicode"/>
              </a:rPr>
              <a:t>, ...</a:t>
            </a:r>
            <a:endParaRPr lang="de-DE" sz="3266" spc="-1" dirty="0">
              <a:latin typeface="Arial"/>
            </a:endParaRPr>
          </a:p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3266" spc="-1" dirty="0">
                <a:solidFill>
                  <a:srgbClr val="0000FF"/>
                </a:solidFill>
                <a:latin typeface="Arial"/>
                <a:ea typeface="Lucida Sans Unicode"/>
              </a:rPr>
              <a:t>Stakeholder …</a:t>
            </a:r>
          </a:p>
          <a:p>
            <a:pPr marL="4581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3266" spc="-1" dirty="0">
                <a:solidFill>
                  <a:srgbClr val="0000FF"/>
                </a:solidFill>
                <a:latin typeface="Arial"/>
              </a:rPr>
              <a:t>…</a:t>
            </a:r>
            <a:endParaRPr lang="de-DE" sz="3266" spc="-1" dirty="0">
              <a:latin typeface="Arial"/>
            </a:endParaRPr>
          </a:p>
        </p:txBody>
      </p:sp>
      <p:sp>
        <p:nvSpPr>
          <p:cNvPr id="683" name="CustomShape 2"/>
          <p:cNvSpPr/>
          <p:nvPr/>
        </p:nvSpPr>
        <p:spPr>
          <a:xfrm>
            <a:off x="456519" y="314176"/>
            <a:ext cx="8226804" cy="1061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3991" spc="-1">
                <a:solidFill>
                  <a:srgbClr val="000000"/>
                </a:solidFill>
                <a:latin typeface="Arial"/>
                <a:ea typeface="Lucida Sans Unicode"/>
              </a:rPr>
              <a:t>Organisatorisches </a:t>
            </a:r>
            <a:endParaRPr lang="de-DE" sz="3991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456519" y="65671"/>
            <a:ext cx="8183699" cy="1110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de-DE" sz="3991" spc="-1" dirty="0" err="1">
                <a:solidFill>
                  <a:srgbClr val="000000"/>
                </a:solidFill>
                <a:latin typeface="Arial"/>
                <a:ea typeface="Lucida Sans Unicode"/>
              </a:rPr>
              <a:t>Orga</a:t>
            </a:r>
            <a:r>
              <a:rPr lang="de-DE" sz="3991" spc="-1" dirty="0">
                <a:solidFill>
                  <a:srgbClr val="000000"/>
                </a:solidFill>
                <a:latin typeface="Arial"/>
                <a:ea typeface="Lucida Sans Unicode"/>
              </a:rPr>
              <a:t> und Regeln</a:t>
            </a:r>
            <a:endParaRPr lang="de-DE" sz="3991" spc="-1" dirty="0">
              <a:latin typeface="Arial"/>
            </a:endParaRPr>
          </a:p>
        </p:txBody>
      </p:sp>
      <p:sp>
        <p:nvSpPr>
          <p:cNvPr id="680" name="CustomShape 2"/>
          <p:cNvSpPr/>
          <p:nvPr/>
        </p:nvSpPr>
        <p:spPr>
          <a:xfrm>
            <a:off x="327487" y="1104119"/>
            <a:ext cx="8489025" cy="464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  <a:t>Bearbeitungszeit lt. Stundenplan Präsenzpflicht (Tag 1 und Tag 5)</a:t>
            </a:r>
            <a:b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</a:br>
            <a:r>
              <a:rPr lang="de-DE" sz="1814" spc="-1" dirty="0">
                <a:solidFill>
                  <a:srgbClr val="000000"/>
                </a:solidFill>
                <a:latin typeface="Arial"/>
              </a:rPr>
              <a:t>3. – 10. Unterrichtsstunde</a:t>
            </a:r>
            <a:endParaRPr lang="de-DE" sz="1814" spc="-1" dirty="0">
              <a:latin typeface="Arial"/>
            </a:endParaRP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  <a:t>Bearbeitungszeit Online (Tag 6-7) (MS Teams)</a:t>
            </a:r>
            <a:endParaRPr lang="de-DE" sz="1814" spc="-1" dirty="0">
              <a:latin typeface="Arial"/>
            </a:endParaRP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  <a:t>Kurzpausen in Schulstunden zulässig, aber Schulgelände!</a:t>
            </a:r>
            <a:endParaRPr lang="de-DE" sz="1814" spc="-1" dirty="0">
              <a:latin typeface="Arial"/>
            </a:endParaRP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  <a:t>Verlassen des Schulgeländes nur in den Pausen zulässig.</a:t>
            </a:r>
            <a:endParaRPr lang="de-DE" sz="1814" spc="-1" dirty="0">
              <a:latin typeface="Arial"/>
            </a:endParaRP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  <a:t>Bitte Räume auf- und zuschließen lassen – </a:t>
            </a:r>
            <a:r>
              <a:rPr lang="de-DE" sz="1814" spc="-1" dirty="0">
                <a:solidFill>
                  <a:srgbClr val="C00000"/>
                </a:solidFill>
                <a:latin typeface="Arial"/>
                <a:ea typeface="Lucida Sans Unicode"/>
              </a:rPr>
              <a:t>Regelmäßig alle 20min lüften!</a:t>
            </a:r>
            <a:endParaRPr lang="de-DE" sz="1814" spc="-1" dirty="0">
              <a:solidFill>
                <a:srgbClr val="C00000"/>
              </a:solidFill>
              <a:latin typeface="Arial"/>
            </a:endParaRP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  <a:t>Anwesenheitskontrolle zu Beginn,</a:t>
            </a:r>
            <a:b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</a:br>
            <a: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  <a:t>Ende und Stichproben am Tag – auch bei Teams</a:t>
            </a:r>
            <a:endParaRPr lang="de-DE" sz="1814" spc="-1" dirty="0">
              <a:latin typeface="Arial"/>
            </a:endParaRP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  <a:t>Bitte informieren Sie sich über die Präsenszeiten der Fachbetreuer</a:t>
            </a:r>
            <a:b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</a:br>
            <a: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  <a:t>bzw. die Erreichbarkeit online (=&gt; Termine rechtzeitig planen !)</a:t>
            </a:r>
            <a:endParaRPr lang="de-DE" sz="1814" spc="-1" dirty="0">
              <a:latin typeface="Arial"/>
            </a:endParaRP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  <a:t>Tagesbericht zum Abschluss =&gt; täglich Unterschriften, Foto davon!</a:t>
            </a:r>
            <a:endParaRPr lang="de-DE" sz="1814" spc="-1" dirty="0">
              <a:latin typeface="Arial"/>
            </a:endParaRP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  <a:t>Störungen durch fehlende Projektmitglieder (Fehlzeiten, Verspätungen etc.) bitte </a:t>
            </a:r>
            <a:r>
              <a:rPr lang="de-DE" sz="1814" spc="-1" dirty="0">
                <a:solidFill>
                  <a:srgbClr val="C00000"/>
                </a:solidFill>
                <a:latin typeface="Arial"/>
                <a:ea typeface="Lucida Sans Unicode"/>
              </a:rPr>
              <a:t>im Vorfeld im Kommunikations- und Dateiablageplan berücksichtigen</a:t>
            </a:r>
            <a: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  <a:t>. Rücksprache bei Auftreten mit Fachbetreuer und in Tagesübersichten.</a:t>
            </a:r>
            <a:endParaRPr lang="de-DE" sz="1814" spc="-1" dirty="0">
              <a:latin typeface="Arial"/>
            </a:endParaRP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sz="1814" spc="-1" dirty="0">
                <a:solidFill>
                  <a:srgbClr val="0000FF"/>
                </a:solidFill>
                <a:latin typeface="Arial"/>
                <a:ea typeface="Lucida Sans Unicode"/>
              </a:rPr>
              <a:t>FEHLZEITEN: ärztliches Attest (AU!) =&gt; Klausurersatzleistungen</a:t>
            </a:r>
            <a:endParaRPr lang="de-DE" sz="1814" spc="-1" dirty="0">
              <a:latin typeface="Arial"/>
            </a:endParaRPr>
          </a:p>
          <a:p>
            <a:pPr>
              <a:lnSpc>
                <a:spcPct val="93000"/>
              </a:lnSpc>
              <a:spcAft>
                <a:spcPts val="1294"/>
              </a:spcAft>
            </a:pPr>
            <a:endParaRPr lang="de-DE" sz="1814" spc="-1" dirty="0">
              <a:latin typeface="Arial"/>
            </a:endParaRPr>
          </a:p>
          <a:p>
            <a:pPr marL="311208" indent="-309902">
              <a:lnSpc>
                <a:spcPct val="93000"/>
              </a:lnSpc>
              <a:spcAft>
                <a:spcPts val="1294"/>
              </a:spcAft>
            </a:pPr>
            <a:endParaRPr lang="de-DE" sz="181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551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7181B0-CE5F-4EB8-8912-3630061C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49" y="891233"/>
            <a:ext cx="8229600" cy="49294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000" dirty="0">
                <a:solidFill>
                  <a:srgbClr val="0070C0"/>
                </a:solidFill>
              </a:rPr>
              <a:t>Kick-Off</a:t>
            </a:r>
            <a:r>
              <a:rPr lang="de-DE" sz="2000" dirty="0"/>
              <a:t>  - Entwicklungsauftrag, Kunde, Betreuer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2000" dirty="0">
                <a:solidFill>
                  <a:srgbClr val="006600"/>
                </a:solidFill>
              </a:rPr>
              <a:t>Mo 15.11. – 9:35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Kommunikationsplan Abgabe bis 14 Uhr</a:t>
            </a:r>
            <a:endParaRPr lang="de-DE" sz="2000" dirty="0">
              <a:cs typeface="Calibri"/>
            </a:endParaRPr>
          </a:p>
          <a:p>
            <a:r>
              <a:rPr lang="de-DE" sz="2000" dirty="0">
                <a:solidFill>
                  <a:srgbClr val="0070C0"/>
                </a:solidFill>
              </a:rPr>
              <a:t>Arbeit am Projekt</a:t>
            </a:r>
            <a:r>
              <a:rPr lang="de-DE" sz="2000" dirty="0"/>
              <a:t> – </a:t>
            </a:r>
            <a:r>
              <a:rPr lang="de-DE" sz="2000" dirty="0">
                <a:solidFill>
                  <a:srgbClr val="C00000"/>
                </a:solidFill>
              </a:rPr>
              <a:t>Präsenzwoche täglich 3. bis 10. </a:t>
            </a:r>
            <a:r>
              <a:rPr lang="de-DE" sz="2000" dirty="0" err="1">
                <a:solidFill>
                  <a:srgbClr val="C00000"/>
                </a:solidFill>
              </a:rPr>
              <a:t>Ustd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2000" dirty="0">
                <a:solidFill>
                  <a:srgbClr val="006600"/>
                </a:solidFill>
              </a:rPr>
              <a:t>Mo 15.11. – Fr 19.11.</a:t>
            </a:r>
            <a:r>
              <a:rPr lang="de-DE" sz="2000" dirty="0"/>
              <a:t> </a:t>
            </a:r>
            <a:endParaRPr lang="de-DE" sz="2000" dirty="0">
              <a:cs typeface="Calibri"/>
            </a:endParaRPr>
          </a:p>
          <a:p>
            <a:r>
              <a:rPr lang="de-DE" sz="2000" dirty="0">
                <a:solidFill>
                  <a:schemeClr val="accent1"/>
                </a:solidFill>
              </a:rPr>
              <a:t>Abgabe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>
                <a:solidFill>
                  <a:srgbClr val="0070C0"/>
                </a:solidFill>
              </a:rPr>
              <a:t>Tagesleistungen</a:t>
            </a:r>
            <a:r>
              <a:rPr lang="de-DE" sz="2000" dirty="0">
                <a:solidFill>
                  <a:srgbClr val="000000"/>
                </a:solidFill>
              </a:rPr>
              <a:t> (Präsenztage)</a:t>
            </a:r>
            <a:endParaRPr lang="de-DE" sz="2000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6600"/>
                </a:solidFill>
              </a:rPr>
              <a:t>      	Fr 19.11 bis 20:00 Uhr</a:t>
            </a:r>
          </a:p>
          <a:p>
            <a:r>
              <a:rPr lang="de-DE" sz="2000" dirty="0">
                <a:solidFill>
                  <a:srgbClr val="0070C0"/>
                </a:solidFill>
              </a:rPr>
              <a:t>POB </a:t>
            </a:r>
            <a:r>
              <a:rPr lang="de-DE" sz="2000" dirty="0"/>
              <a:t>fertigstellen - </a:t>
            </a:r>
            <a:r>
              <a:rPr lang="de-DE" sz="2000" dirty="0">
                <a:solidFill>
                  <a:srgbClr val="C00000"/>
                </a:solidFill>
              </a:rPr>
              <a:t>Online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2000" dirty="0">
                <a:solidFill>
                  <a:srgbClr val="006600"/>
                </a:solidFill>
              </a:rPr>
              <a:t>Do 25.11</a:t>
            </a:r>
            <a:r>
              <a:rPr lang="de-DE" sz="2000" dirty="0"/>
              <a:t> Abgabe bis 20 Uhr (</a:t>
            </a:r>
            <a:r>
              <a:rPr lang="de-DE" sz="2000" dirty="0" err="1"/>
              <a:t>Moodle</a:t>
            </a:r>
            <a:r>
              <a:rPr lang="de-DE" sz="2000" dirty="0"/>
              <a:t>)</a:t>
            </a:r>
            <a:endParaRPr lang="de-DE" sz="2000" dirty="0">
              <a:cs typeface="Calibri"/>
            </a:endParaRPr>
          </a:p>
          <a:p>
            <a:r>
              <a:rPr lang="de-DE" sz="2000" dirty="0">
                <a:solidFill>
                  <a:srgbClr val="0070C0"/>
                </a:solidFill>
              </a:rPr>
              <a:t>Präsentationsfolien </a:t>
            </a:r>
            <a:r>
              <a:rPr lang="de-DE" sz="2000" dirty="0"/>
              <a:t>fertigstellen - </a:t>
            </a:r>
            <a:r>
              <a:rPr lang="de-DE" sz="2000" dirty="0">
                <a:solidFill>
                  <a:srgbClr val="C00000"/>
                </a:solidFill>
              </a:rPr>
              <a:t>Online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2000" dirty="0">
                <a:solidFill>
                  <a:srgbClr val="006600"/>
                </a:solidFill>
              </a:rPr>
              <a:t>Fr. 26.11</a:t>
            </a:r>
            <a:r>
              <a:rPr lang="de-DE" sz="2000" dirty="0"/>
              <a:t> Abgabe bis 20 Uhr (</a:t>
            </a:r>
            <a:r>
              <a:rPr lang="de-DE" sz="2000" dirty="0" err="1"/>
              <a:t>Moodle</a:t>
            </a:r>
            <a:r>
              <a:rPr lang="de-DE" sz="2000" dirty="0"/>
              <a:t>)</a:t>
            </a:r>
            <a:endParaRPr lang="de-DE" sz="2000" dirty="0">
              <a:cs typeface="Calibri"/>
            </a:endParaRPr>
          </a:p>
          <a:p>
            <a:r>
              <a:rPr lang="de-DE" sz="2000" dirty="0">
                <a:solidFill>
                  <a:srgbClr val="000000"/>
                </a:solidFill>
                <a:ea typeface="+mn-lt"/>
                <a:cs typeface="+mn-lt"/>
              </a:rPr>
              <a:t>2. Abgabe </a:t>
            </a:r>
            <a:r>
              <a:rPr lang="de-DE" sz="2000" dirty="0">
                <a:solidFill>
                  <a:srgbClr val="0070C0"/>
                </a:solidFill>
              </a:rPr>
              <a:t>Tagesleistungen</a:t>
            </a:r>
            <a:r>
              <a:rPr lang="de-DE" sz="2000" dirty="0">
                <a:solidFill>
                  <a:srgbClr val="000000"/>
                </a:solidFill>
                <a:ea typeface="+mn-lt"/>
                <a:cs typeface="+mn-lt"/>
              </a:rPr>
              <a:t> (Online Tage)</a:t>
            </a:r>
            <a:endParaRPr lang="de-DE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6600"/>
                </a:solidFill>
              </a:rPr>
              <a:t>     Fr 26.11 bis 20:00 Uhr</a:t>
            </a:r>
          </a:p>
          <a:p>
            <a:r>
              <a:rPr lang="de-DE" sz="2000" dirty="0">
                <a:solidFill>
                  <a:srgbClr val="0070C0"/>
                </a:solidFill>
              </a:rPr>
              <a:t>Präsentation</a:t>
            </a:r>
            <a:r>
              <a:rPr lang="de-DE" sz="2000" dirty="0"/>
              <a:t> und </a:t>
            </a:r>
            <a:r>
              <a:rPr lang="de-DE" sz="2000" dirty="0">
                <a:solidFill>
                  <a:srgbClr val="0070C0"/>
                </a:solidFill>
              </a:rPr>
              <a:t>Fachgespräch</a:t>
            </a:r>
            <a:r>
              <a:rPr lang="de-DE" sz="2000" dirty="0"/>
              <a:t> - </a:t>
            </a:r>
            <a:r>
              <a:rPr lang="de-DE" sz="2000" dirty="0">
                <a:solidFill>
                  <a:srgbClr val="C00000"/>
                </a:solidFill>
              </a:rPr>
              <a:t>Präsenzpflicht</a:t>
            </a:r>
            <a:endParaRPr lang="de-DE" sz="2000" dirty="0">
              <a:solidFill>
                <a:srgbClr val="C00000"/>
              </a:solidFill>
              <a:cs typeface="Calibri"/>
            </a:endParaRPr>
          </a:p>
          <a:p>
            <a:pPr marL="914400" lvl="2" indent="0">
              <a:buNone/>
            </a:pPr>
            <a:r>
              <a:rPr lang="de-DE" dirty="0">
                <a:solidFill>
                  <a:srgbClr val="006600"/>
                </a:solidFill>
              </a:rPr>
              <a:t>Do. 02.12 + Fr. 03.12</a:t>
            </a:r>
            <a:endParaRPr lang="de-DE" dirty="0">
              <a:solidFill>
                <a:srgbClr val="006600"/>
              </a:solidFill>
              <a:cs typeface="Calibri"/>
            </a:endParaRPr>
          </a:p>
          <a:p>
            <a:r>
              <a:rPr lang="de-DE" sz="2000" dirty="0"/>
              <a:t>Nachbesprechung mit Betreuer nach Vereinbarung</a:t>
            </a:r>
            <a:endParaRPr lang="de-DE" sz="2000" dirty="0">
              <a:cs typeface="Calibri"/>
            </a:endParaRP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3D3DC0-9AD4-409C-A6F3-B4140CAA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 Organisation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BE9734-1B90-42FA-907E-CDF93A65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IT OSP 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773413-7160-4A89-8C28-11347489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it@gso.schule.koeln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BF3152-DA27-4576-B327-0E90F013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D8FC-99E3-4B7A-8EAC-E67AAEA3A88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948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2941900" y="2612443"/>
            <a:ext cx="4240920" cy="852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>
            <a:noAutofit/>
          </a:bodyPr>
          <a:lstStyle/>
          <a:p>
            <a:pPr>
              <a:lnSpc>
                <a:spcPct val="93000"/>
              </a:lnSpc>
            </a:pPr>
            <a:r>
              <a:rPr lang="en-GB" sz="5443" b="1" spc="-1">
                <a:solidFill>
                  <a:srgbClr val="0000FF"/>
                </a:solidFill>
                <a:latin typeface="Arial"/>
                <a:ea typeface="Lucida Sans Unicode"/>
              </a:rPr>
              <a:t>Fragen ?</a:t>
            </a:r>
            <a:endParaRPr lang="de-DE" sz="5443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456519" y="65671"/>
            <a:ext cx="8183699" cy="1110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de-DE" sz="3991" spc="-1" dirty="0">
                <a:solidFill>
                  <a:srgbClr val="000000"/>
                </a:solidFill>
                <a:latin typeface="Arial"/>
              </a:rPr>
              <a:t>Klassenmappe</a:t>
            </a:r>
            <a:endParaRPr lang="de-DE" sz="3991" spc="-1" dirty="0">
              <a:latin typeface="Arial"/>
            </a:endParaRPr>
          </a:p>
        </p:txBody>
      </p:sp>
      <p:sp>
        <p:nvSpPr>
          <p:cNvPr id="680" name="CustomShape 2"/>
          <p:cNvSpPr/>
          <p:nvPr/>
        </p:nvSpPr>
        <p:spPr>
          <a:xfrm>
            <a:off x="327487" y="1104118"/>
            <a:ext cx="8637001" cy="5565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  <a:t>Klassenmappe liegt auf dem Lehrertisch bzw. im Schrank (Lehrer ansprechen)</a:t>
            </a:r>
          </a:p>
          <a:p>
            <a:pPr marL="1306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</a:pPr>
            <a:r>
              <a:rPr lang="de-DE" b="1" u="sng" dirty="0"/>
              <a:t>Inhalt</a:t>
            </a: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Orga</a:t>
            </a:r>
            <a:r>
              <a:rPr lang="de-DE" dirty="0">
                <a:solidFill>
                  <a:srgbClr val="FF0000"/>
                </a:solidFill>
              </a:rPr>
              <a:t> und Regeln</a:t>
            </a: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dirty="0"/>
              <a:t>Besonderheiten wegen Corona</a:t>
            </a: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dirty="0"/>
              <a:t>Anwesenheitslisten (Schüler) – Projektdurchführung (Lehrer tragen ein)</a:t>
            </a: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dirty="0"/>
              <a:t>Anwesenheitsliste (Schüler) – POB und Präsentation (Lehrer tragen ein)</a:t>
            </a: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dirty="0">
                <a:solidFill>
                  <a:srgbClr val="FF0000"/>
                </a:solidFill>
              </a:rPr>
              <a:t>Lüftungsdienst  (Schüler tragen ein)</a:t>
            </a: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dirty="0"/>
              <a:t>OSP Verlaufsplan</a:t>
            </a: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dirty="0"/>
              <a:t>FAQs</a:t>
            </a: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dirty="0">
                <a:solidFill>
                  <a:srgbClr val="FF0000"/>
                </a:solidFill>
              </a:rPr>
              <a:t>Informationen zur Erstellung eines Kostenplans / wirtschaftliche Betrachtung (OSP)</a:t>
            </a: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dirty="0"/>
              <a:t>Bewertungsbögen</a:t>
            </a:r>
          </a:p>
          <a:p>
            <a:pPr marL="311208" indent="-309902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  <a:buFont typeface="Arial"/>
              <a:buChar char="•"/>
            </a:pPr>
            <a:r>
              <a:rPr lang="de-DE" dirty="0"/>
              <a:t>Übersicht der Anwesenheit (Betreuer/Kunden)</a:t>
            </a:r>
          </a:p>
          <a:p>
            <a:pPr marL="1306">
              <a:lnSpc>
                <a:spcPct val="93000"/>
              </a:lnSpc>
              <a:spcAft>
                <a:spcPts val="1294"/>
              </a:spcAft>
              <a:buClr>
                <a:srgbClr val="000000"/>
              </a:buClr>
            </a:pPr>
            <a:br>
              <a:rPr lang="de-DE" sz="1814" spc="-1" dirty="0">
                <a:solidFill>
                  <a:srgbClr val="000000"/>
                </a:solidFill>
                <a:latin typeface="Arial"/>
                <a:ea typeface="Lucida Sans Unicode"/>
              </a:rPr>
            </a:br>
            <a:endParaRPr lang="de-DE" sz="1814" spc="-1" dirty="0">
              <a:latin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0E36793-0672-4429-BB19-9A93E9B65C92}"/>
              </a:ext>
            </a:extLst>
          </p:cNvPr>
          <p:cNvSpPr txBox="1"/>
          <p:nvPr/>
        </p:nvSpPr>
        <p:spPr>
          <a:xfrm rot="19833011">
            <a:off x="905762" y="2951945"/>
            <a:ext cx="728521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Lüftungsplan -Eintragung</a:t>
            </a:r>
          </a:p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Welche Gruppe an welchem Tag?</a:t>
            </a:r>
          </a:p>
        </p:txBody>
      </p:sp>
    </p:spTree>
    <p:extLst>
      <p:ext uri="{BB962C8B-B14F-4D97-AF65-F5344CB8AC3E}">
        <p14:creationId xmlns:p14="http://schemas.microsoft.com/office/powerpoint/2010/main" val="86586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7181B0-CE5F-4EB8-8912-3630061C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49" y="891233"/>
            <a:ext cx="8229600" cy="49294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000" dirty="0">
                <a:solidFill>
                  <a:srgbClr val="0070C0"/>
                </a:solidFill>
              </a:rPr>
              <a:t>Kick-Off</a:t>
            </a:r>
            <a:r>
              <a:rPr lang="de-DE" sz="2000" dirty="0"/>
              <a:t>  - Entwicklungsauftrag, Kunde, Betreuer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2000" dirty="0">
                <a:solidFill>
                  <a:srgbClr val="006600"/>
                </a:solidFill>
              </a:rPr>
              <a:t>Mo 15.11. – 9:35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Kommunikationsplan Abgabe bis 14 Uhr</a:t>
            </a:r>
            <a:endParaRPr lang="de-DE" sz="2000" dirty="0">
              <a:cs typeface="Calibri"/>
            </a:endParaRPr>
          </a:p>
          <a:p>
            <a:r>
              <a:rPr lang="de-DE" sz="2000" dirty="0">
                <a:solidFill>
                  <a:srgbClr val="0070C0"/>
                </a:solidFill>
              </a:rPr>
              <a:t>Arbeit am Projekt</a:t>
            </a:r>
            <a:r>
              <a:rPr lang="de-DE" sz="2000" dirty="0"/>
              <a:t> – </a:t>
            </a:r>
            <a:r>
              <a:rPr lang="de-DE" sz="2000" dirty="0">
                <a:solidFill>
                  <a:srgbClr val="C00000"/>
                </a:solidFill>
              </a:rPr>
              <a:t>Präsenzwoche täglich 3. bis 10. </a:t>
            </a:r>
            <a:r>
              <a:rPr lang="de-DE" sz="2000" dirty="0" err="1">
                <a:solidFill>
                  <a:srgbClr val="C00000"/>
                </a:solidFill>
              </a:rPr>
              <a:t>Ustd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2000" dirty="0">
                <a:solidFill>
                  <a:srgbClr val="006600"/>
                </a:solidFill>
              </a:rPr>
              <a:t>Mo 15.11. – Fr 19.11.</a:t>
            </a:r>
            <a:r>
              <a:rPr lang="de-DE" sz="2000" dirty="0"/>
              <a:t> </a:t>
            </a:r>
            <a:endParaRPr lang="de-DE" sz="2000" dirty="0">
              <a:cs typeface="Calibri"/>
            </a:endParaRPr>
          </a:p>
          <a:p>
            <a:r>
              <a:rPr lang="de-DE" sz="2000" dirty="0">
                <a:solidFill>
                  <a:schemeClr val="accent1"/>
                </a:solidFill>
              </a:rPr>
              <a:t>Abgabe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>
                <a:solidFill>
                  <a:srgbClr val="0070C0"/>
                </a:solidFill>
              </a:rPr>
              <a:t>Tagesleistungen</a:t>
            </a:r>
            <a:r>
              <a:rPr lang="de-DE" sz="2000" dirty="0">
                <a:solidFill>
                  <a:srgbClr val="000000"/>
                </a:solidFill>
              </a:rPr>
              <a:t> (Präsenztage)</a:t>
            </a:r>
            <a:endParaRPr lang="de-DE" sz="2000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6600"/>
                </a:solidFill>
              </a:rPr>
              <a:t>      	Fr 19.11 bis 20:00 Uhr</a:t>
            </a:r>
          </a:p>
          <a:p>
            <a:r>
              <a:rPr lang="de-DE" sz="2000" dirty="0">
                <a:solidFill>
                  <a:srgbClr val="0070C0"/>
                </a:solidFill>
              </a:rPr>
              <a:t>POB </a:t>
            </a:r>
            <a:r>
              <a:rPr lang="de-DE" sz="2000" dirty="0"/>
              <a:t>fertigstellen - </a:t>
            </a:r>
            <a:r>
              <a:rPr lang="de-DE" sz="2000" dirty="0">
                <a:solidFill>
                  <a:srgbClr val="C00000"/>
                </a:solidFill>
              </a:rPr>
              <a:t>Online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2000" dirty="0">
                <a:solidFill>
                  <a:srgbClr val="006600"/>
                </a:solidFill>
              </a:rPr>
              <a:t>Do 25.11</a:t>
            </a:r>
            <a:r>
              <a:rPr lang="de-DE" sz="2000" dirty="0"/>
              <a:t> Abgabe bis 20 Uhr (</a:t>
            </a:r>
            <a:r>
              <a:rPr lang="de-DE" sz="2000" dirty="0" err="1"/>
              <a:t>Moodle</a:t>
            </a:r>
            <a:r>
              <a:rPr lang="de-DE" sz="2000" dirty="0"/>
              <a:t>)</a:t>
            </a:r>
            <a:endParaRPr lang="de-DE" sz="2000" dirty="0">
              <a:cs typeface="Calibri"/>
            </a:endParaRPr>
          </a:p>
          <a:p>
            <a:r>
              <a:rPr lang="de-DE" sz="2000" dirty="0">
                <a:solidFill>
                  <a:srgbClr val="0070C0"/>
                </a:solidFill>
              </a:rPr>
              <a:t>Präsentationsfolien </a:t>
            </a:r>
            <a:r>
              <a:rPr lang="de-DE" sz="2000" dirty="0"/>
              <a:t>fertigstellen - </a:t>
            </a:r>
            <a:r>
              <a:rPr lang="de-DE" sz="2000" dirty="0">
                <a:solidFill>
                  <a:srgbClr val="C00000"/>
                </a:solidFill>
              </a:rPr>
              <a:t>Online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2000" dirty="0">
                <a:solidFill>
                  <a:srgbClr val="006600"/>
                </a:solidFill>
              </a:rPr>
              <a:t>Fr. 26.11</a:t>
            </a:r>
            <a:r>
              <a:rPr lang="de-DE" sz="2000" dirty="0"/>
              <a:t> Abgabe bis 20 Uhr (</a:t>
            </a:r>
            <a:r>
              <a:rPr lang="de-DE" sz="2000" dirty="0" err="1"/>
              <a:t>Moodle</a:t>
            </a:r>
            <a:r>
              <a:rPr lang="de-DE" sz="2000" dirty="0"/>
              <a:t>)</a:t>
            </a:r>
            <a:endParaRPr lang="de-DE" sz="2000" dirty="0">
              <a:cs typeface="Calibri"/>
            </a:endParaRPr>
          </a:p>
          <a:p>
            <a:r>
              <a:rPr lang="de-DE" sz="2000" dirty="0">
                <a:solidFill>
                  <a:srgbClr val="000000"/>
                </a:solidFill>
                <a:ea typeface="+mn-lt"/>
                <a:cs typeface="+mn-lt"/>
              </a:rPr>
              <a:t>2. Abgabe </a:t>
            </a:r>
            <a:r>
              <a:rPr lang="de-DE" sz="2000" dirty="0">
                <a:solidFill>
                  <a:srgbClr val="0070C0"/>
                </a:solidFill>
              </a:rPr>
              <a:t>Tagesleistungen</a:t>
            </a:r>
            <a:r>
              <a:rPr lang="de-DE" sz="2000" dirty="0">
                <a:solidFill>
                  <a:srgbClr val="000000"/>
                </a:solidFill>
                <a:ea typeface="+mn-lt"/>
                <a:cs typeface="+mn-lt"/>
              </a:rPr>
              <a:t> (Online Tage)</a:t>
            </a:r>
            <a:endParaRPr lang="de-DE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6600"/>
                </a:solidFill>
              </a:rPr>
              <a:t>     Fr 26.11 bis 20:00 Uhr</a:t>
            </a:r>
          </a:p>
          <a:p>
            <a:r>
              <a:rPr lang="de-DE" sz="2000" dirty="0">
                <a:solidFill>
                  <a:srgbClr val="0070C0"/>
                </a:solidFill>
              </a:rPr>
              <a:t>Präsentation</a:t>
            </a:r>
            <a:r>
              <a:rPr lang="de-DE" sz="2000" dirty="0"/>
              <a:t> und </a:t>
            </a:r>
            <a:r>
              <a:rPr lang="de-DE" sz="2000" dirty="0">
                <a:solidFill>
                  <a:srgbClr val="0070C0"/>
                </a:solidFill>
              </a:rPr>
              <a:t>Fachgespräch</a:t>
            </a:r>
            <a:r>
              <a:rPr lang="de-DE" sz="2000" dirty="0"/>
              <a:t> - </a:t>
            </a:r>
            <a:r>
              <a:rPr lang="de-DE" sz="2000" dirty="0">
                <a:solidFill>
                  <a:srgbClr val="C00000"/>
                </a:solidFill>
              </a:rPr>
              <a:t>Präsenzpflicht</a:t>
            </a:r>
            <a:endParaRPr lang="de-DE" sz="2000" dirty="0">
              <a:solidFill>
                <a:srgbClr val="C00000"/>
              </a:solidFill>
              <a:cs typeface="Calibri"/>
            </a:endParaRPr>
          </a:p>
          <a:p>
            <a:pPr marL="914400" lvl="2" indent="0">
              <a:buNone/>
            </a:pPr>
            <a:r>
              <a:rPr lang="de-DE" dirty="0">
                <a:solidFill>
                  <a:srgbClr val="006600"/>
                </a:solidFill>
              </a:rPr>
              <a:t>Do. 02.12 + Fr. 03.12</a:t>
            </a:r>
            <a:endParaRPr lang="de-DE" dirty="0">
              <a:solidFill>
                <a:srgbClr val="006600"/>
              </a:solidFill>
              <a:cs typeface="Calibri"/>
            </a:endParaRPr>
          </a:p>
          <a:p>
            <a:r>
              <a:rPr lang="de-DE" sz="2000" dirty="0"/>
              <a:t>Nachbesprechung mit Betreuer nach Vereinbarung</a:t>
            </a:r>
            <a:endParaRPr lang="de-DE" sz="2000" dirty="0">
              <a:cs typeface="Calibri"/>
            </a:endParaRP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3D3DC0-9AD4-409C-A6F3-B4140CAA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 Organisation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BE9734-1B90-42FA-907E-CDF93A65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IT OSP 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773413-7160-4A89-8C28-11347489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it@gso.schule.koeln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BF3152-DA27-4576-B327-0E90F013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D8FC-99E3-4B7A-8EAC-E67AAEA3A8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2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0706AB-52F7-442C-BF13-27518A5EB8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/>
              <a:t>IT OSP 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7EC670-CC47-4A11-9702-D8141F0FDA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it@gso.schule.koeln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A10E80-FF76-4662-A248-84100FF7CC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66D8FC-99E3-4B7A-8EAC-E67AAEA3A88D}" type="slidenum">
              <a:rPr lang="de-DE" smtClean="0"/>
              <a:t>6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1695AB6-66D3-49C7-B8E3-28B70757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als Gantt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4848FB-6B00-470C-8799-AAEEBC0D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596"/>
            <a:ext cx="9144000" cy="34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7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37906-44C3-4B95-9A46-6069FD5B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45" y="424395"/>
            <a:ext cx="8229090" cy="1144562"/>
          </a:xfrm>
        </p:spPr>
        <p:txBody>
          <a:bodyPr/>
          <a:lstStyle/>
          <a:p>
            <a:r>
              <a:rPr lang="de-DE" dirty="0"/>
              <a:t>Plattform für </a:t>
            </a:r>
            <a:br>
              <a:rPr lang="de-DE" dirty="0"/>
            </a:br>
            <a:r>
              <a:rPr lang="de-DE" dirty="0"/>
              <a:t>Informationen, Lehrmaterial</a:t>
            </a:r>
            <a:br>
              <a:rPr lang="de-DE" dirty="0"/>
            </a:br>
            <a:r>
              <a:rPr lang="de-DE" dirty="0"/>
              <a:t>und die Abgaben Ihrer Unterlagen</a:t>
            </a:r>
          </a:p>
        </p:txBody>
      </p:sp>
      <p:pic>
        <p:nvPicPr>
          <p:cNvPr id="1026" name="Picture 2" descr="Lernen mit Moodle – im neuen Schuljahr unter neuer Adresse –  Leimbachtalschule">
            <a:extLst>
              <a:ext uri="{FF2B5EF4-FFF2-40B4-BE49-F238E27FC236}">
                <a16:creationId xmlns:a16="http://schemas.microsoft.com/office/drawing/2014/main" id="{3B7CEFE4-1A61-4635-AA4C-C9C10DE6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20" y="2420888"/>
            <a:ext cx="2237760" cy="1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008F493-40D7-4A59-8F6A-9C93E337DD9C}"/>
              </a:ext>
            </a:extLst>
          </p:cNvPr>
          <p:cNvSpPr/>
          <p:nvPr/>
        </p:nvSpPr>
        <p:spPr>
          <a:xfrm>
            <a:off x="2555776" y="4293096"/>
            <a:ext cx="424847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FIA9&lt;x&gt;_OSP_2021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66A975-D488-4C82-85CD-0D4EFBB3E4F9}"/>
              </a:ext>
            </a:extLst>
          </p:cNvPr>
          <p:cNvSpPr/>
          <p:nvPr/>
        </p:nvSpPr>
        <p:spPr>
          <a:xfrm>
            <a:off x="755576" y="4437112"/>
            <a:ext cx="1368152" cy="6480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9333229-2F67-4002-A905-8F79E36DA5D4}"/>
              </a:ext>
            </a:extLst>
          </p:cNvPr>
          <p:cNvSpPr txBox="1"/>
          <p:nvPr/>
        </p:nvSpPr>
        <p:spPr>
          <a:xfrm rot="19833011">
            <a:off x="978522" y="3677802"/>
            <a:ext cx="728521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Zentrale Anlaufstelle</a:t>
            </a:r>
          </a:p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Einschreibung später</a:t>
            </a:r>
          </a:p>
        </p:txBody>
      </p:sp>
    </p:spTree>
    <p:extLst>
      <p:ext uri="{BB962C8B-B14F-4D97-AF65-F5344CB8AC3E}">
        <p14:creationId xmlns:p14="http://schemas.microsoft.com/office/powerpoint/2010/main" val="179409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CustomShape 1"/>
          <p:cNvSpPr/>
          <p:nvPr/>
        </p:nvSpPr>
        <p:spPr>
          <a:xfrm>
            <a:off x="0" y="102571"/>
            <a:ext cx="8226804" cy="1061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3991" spc="-1" dirty="0" err="1">
                <a:solidFill>
                  <a:srgbClr val="000000"/>
                </a:solidFill>
                <a:latin typeface="Arial"/>
                <a:ea typeface="Lucida Sans Unicode"/>
              </a:rPr>
              <a:t>Wichtig</a:t>
            </a:r>
            <a:endParaRPr lang="de-DE" sz="3991" spc="-1" dirty="0">
              <a:latin typeface="Arial"/>
            </a:endParaRPr>
          </a:p>
        </p:txBody>
      </p:sp>
      <p:sp>
        <p:nvSpPr>
          <p:cNvPr id="632" name="CustomShape 2"/>
          <p:cNvSpPr/>
          <p:nvPr/>
        </p:nvSpPr>
        <p:spPr>
          <a:xfrm>
            <a:off x="-228912" y="1208600"/>
            <a:ext cx="9175762" cy="1108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8" tIns="40819" rIns="81638" bIns="40819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2540" b="1" spc="-1">
                <a:solidFill>
                  <a:srgbClr val="CE181E"/>
                </a:solidFill>
                <a:latin typeface="Arial"/>
                <a:ea typeface="Lucida Sans Unicode"/>
              </a:rPr>
              <a:t>Selbstbewertung der Tagesleistung</a:t>
            </a:r>
            <a:endParaRPr lang="de-DE" sz="2540" spc="-1">
              <a:latin typeface="Arial"/>
            </a:endParaRPr>
          </a:p>
        </p:txBody>
      </p:sp>
      <p:pic>
        <p:nvPicPr>
          <p:cNvPr id="633" name="Grafik 2"/>
          <p:cNvPicPr/>
          <p:nvPr/>
        </p:nvPicPr>
        <p:blipFill>
          <a:blip r:embed="rId3"/>
          <a:stretch/>
        </p:blipFill>
        <p:spPr>
          <a:xfrm>
            <a:off x="1278122" y="1709529"/>
            <a:ext cx="6586864" cy="3437278"/>
          </a:xfrm>
          <a:prstGeom prst="rect">
            <a:avLst/>
          </a:prstGeom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49303F2-C14C-4A7B-9CD0-EC117BCA9B5D}"/>
              </a:ext>
            </a:extLst>
          </p:cNvPr>
          <p:cNvSpPr txBox="1"/>
          <p:nvPr/>
        </p:nvSpPr>
        <p:spPr>
          <a:xfrm rot="19833011">
            <a:off x="978522" y="3462358"/>
            <a:ext cx="728521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Abgabe durch ein Gruppenmitglied in </a:t>
            </a:r>
            <a:r>
              <a:rPr lang="de-DE" sz="2800" dirty="0" err="1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moodle</a:t>
            </a:r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der Rest signiert, sprich bestätigt, dass sie Abgabe gesehen wurde</a:t>
            </a:r>
          </a:p>
        </p:txBody>
      </p:sp>
    </p:spTree>
    <p:extLst>
      <p:ext uri="{BB962C8B-B14F-4D97-AF65-F5344CB8AC3E}">
        <p14:creationId xmlns:p14="http://schemas.microsoft.com/office/powerpoint/2010/main" val="140587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EC41A-7A61-440A-8178-1A4F8C7308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/>
              <a:t>IT OSP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0E559-7F4A-4653-9680-2079624B3E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it@gso.schule.koeln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D919E-A5E8-493C-BB5A-4A4D31A547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66D8FC-99E3-4B7A-8EAC-E67AAEA3A88D}" type="slidenum">
              <a:rPr lang="de-DE" smtClean="0"/>
              <a:t>9</a:t>
            </a:fld>
            <a:endParaRPr lang="de-DE"/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DCDF53F6-75B0-4B65-8EDC-E413F4AEF6E8}"/>
              </a:ext>
            </a:extLst>
          </p:cNvPr>
          <p:cNvSpPr/>
          <p:nvPr/>
        </p:nvSpPr>
        <p:spPr>
          <a:xfrm>
            <a:off x="432368" y="1484784"/>
            <a:ext cx="4139632" cy="3404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3600" b="0" strike="noStrike" spc="-1" dirty="0">
                <a:solidFill>
                  <a:srgbClr val="0000FF"/>
                </a:solidFill>
                <a:latin typeface="Arial"/>
                <a:ea typeface="Lucida Sans Unicode"/>
              </a:rPr>
              <a:t>...</a:t>
            </a:r>
            <a:r>
              <a:rPr lang="en-GB" sz="3600" b="0" strike="noStrike" spc="-1" dirty="0" err="1">
                <a:solidFill>
                  <a:srgbClr val="0000FF"/>
                </a:solidFill>
                <a:latin typeface="Arial"/>
                <a:ea typeface="Lucida Sans Unicode"/>
              </a:rPr>
              <a:t>simuliert</a:t>
            </a:r>
            <a:r>
              <a:rPr lang="en-GB" sz="3600" b="0" strike="noStrike" spc="-1" dirty="0">
                <a:solidFill>
                  <a:srgbClr val="0000FF"/>
                </a:solidFill>
                <a:latin typeface="Arial"/>
                <a:ea typeface="Lucida Sans Unicode"/>
              </a:rPr>
              <a:t> das</a:t>
            </a:r>
            <a:br>
              <a:rPr dirty="0"/>
            </a:br>
            <a:r>
              <a:rPr lang="en-GB" sz="3600" b="0" strike="noStrike" spc="-1" dirty="0">
                <a:solidFill>
                  <a:srgbClr val="0000FF"/>
                </a:solidFill>
                <a:latin typeface="Arial"/>
                <a:ea typeface="Lucida Sans Unicode"/>
              </a:rPr>
              <a:t> IHK-</a:t>
            </a:r>
            <a:r>
              <a:rPr lang="en-GB" sz="3600" b="0" strike="noStrike" spc="-1" dirty="0" err="1">
                <a:solidFill>
                  <a:srgbClr val="0000FF"/>
                </a:solidFill>
                <a:latin typeface="Arial"/>
                <a:ea typeface="Lucida Sans Unicode"/>
              </a:rPr>
              <a:t>Projekt</a:t>
            </a:r>
            <a:br>
              <a:rPr dirty="0"/>
            </a:br>
            <a:br>
              <a:rPr dirty="0"/>
            </a:br>
            <a:r>
              <a:rPr lang="en-GB" sz="3600" b="0" strike="noStrike" spc="-1" dirty="0">
                <a:solidFill>
                  <a:srgbClr val="0000FF"/>
                </a:solidFill>
                <a:latin typeface="Arial"/>
                <a:ea typeface="Lucida Sans Unicode"/>
              </a:rPr>
              <a:t>     </a:t>
            </a:r>
            <a:r>
              <a:rPr lang="en-GB" sz="3600" strike="noStrike" spc="-1" dirty="0">
                <a:solidFill>
                  <a:srgbClr val="0000FF"/>
                </a:solidFill>
                <a:latin typeface="Arial"/>
                <a:ea typeface="Lucida Sans Unicode"/>
              </a:rPr>
              <a:t>“</a:t>
            </a:r>
            <a:r>
              <a:rPr lang="en-GB" sz="3600" strike="noStrike" spc="-1" dirty="0" err="1">
                <a:solidFill>
                  <a:srgbClr val="0000FF"/>
                </a:solidFill>
                <a:latin typeface="Arial"/>
                <a:ea typeface="Lucida Sans Unicode"/>
              </a:rPr>
              <a:t>Generalprobe</a:t>
            </a:r>
            <a:r>
              <a:rPr lang="en-GB" sz="3600" strike="noStrike" spc="-1" dirty="0">
                <a:solidFill>
                  <a:srgbClr val="0000FF"/>
                </a:solidFill>
                <a:latin typeface="Arial"/>
                <a:ea typeface="Lucida Sans Unicode"/>
              </a:rPr>
              <a:t>!“</a:t>
            </a:r>
            <a:r>
              <a:rPr lang="en-GB" sz="5400" b="0" strike="noStrike" spc="-1" dirty="0">
                <a:solidFill>
                  <a:srgbClr val="0000FF"/>
                </a:solidFill>
                <a:latin typeface="Arial"/>
                <a:ea typeface="Lucida Sans Unicode"/>
              </a:rPr>
              <a:t> </a:t>
            </a:r>
            <a:endParaRPr lang="de-DE" sz="5400" b="0" strike="noStrike" spc="-1" dirty="0">
              <a:latin typeface="Arial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20A2776-E055-4AC7-95F1-ACF36CC0081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92080" y="1628800"/>
            <a:ext cx="3491560" cy="4727550"/>
          </a:xfrm>
          <a:prstGeom prst="rect">
            <a:avLst/>
          </a:prstGeom>
          <a:ln>
            <a:noFill/>
          </a:ln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C6E60F2B-5F40-4AAE-8F81-CB7356FFAC4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13462" y="967855"/>
            <a:ext cx="3168352" cy="688996"/>
          </a:xfrm>
          <a:prstGeom prst="rect">
            <a:avLst/>
          </a:prstGeom>
          <a:ln>
            <a:noFill/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47A8EEF7-DCFA-4439-8C33-19C49742C397}"/>
              </a:ext>
            </a:extLst>
          </p:cNvPr>
          <p:cNvSpPr/>
          <p:nvPr/>
        </p:nvSpPr>
        <p:spPr>
          <a:xfrm>
            <a:off x="7037860" y="2996952"/>
            <a:ext cx="1350564" cy="23042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B475154-622B-4BB7-AF55-8027E23ABA49}"/>
              </a:ext>
            </a:extLst>
          </p:cNvPr>
          <p:cNvSpPr/>
          <p:nvPr/>
        </p:nvSpPr>
        <p:spPr>
          <a:xfrm>
            <a:off x="5450658" y="2996952"/>
            <a:ext cx="1350564" cy="23042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itel 2">
            <a:extLst>
              <a:ext uri="{FF2B5EF4-FFF2-40B4-BE49-F238E27FC236}">
                <a16:creationId xmlns:a16="http://schemas.microsoft.com/office/drawing/2014/main" id="{C4D42EC3-3D16-44FB-8A7F-85CC40B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8229600" cy="615603"/>
          </a:xfrm>
        </p:spPr>
        <p:txBody>
          <a:bodyPr>
            <a:noAutofit/>
          </a:bodyPr>
          <a:lstStyle/>
          <a:p>
            <a:pPr algn="l"/>
            <a:r>
              <a:rPr lang="de-DE" sz="4400" dirty="0">
                <a:solidFill>
                  <a:srgbClr val="C00000"/>
                </a:solidFill>
              </a:rPr>
              <a:t>Das Oberstufenprojekt …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36EEEE2-9CF7-488F-8FAD-B02F74F99577}"/>
              </a:ext>
            </a:extLst>
          </p:cNvPr>
          <p:cNvSpPr txBox="1"/>
          <p:nvPr/>
        </p:nvSpPr>
        <p:spPr>
          <a:xfrm>
            <a:off x="5617630" y="4628139"/>
            <a:ext cx="11835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/>
              <a:t>      </a:t>
            </a:r>
            <a:r>
              <a:rPr lang="de-DE" sz="1200" dirty="0"/>
              <a:t>für FISIs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0C2308-7F9A-4CFF-A88A-1250AB111821}"/>
              </a:ext>
            </a:extLst>
          </p:cNvPr>
          <p:cNvSpPr txBox="1"/>
          <p:nvPr/>
        </p:nvSpPr>
        <p:spPr>
          <a:xfrm>
            <a:off x="7121346" y="4149080"/>
            <a:ext cx="11835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/>
              <a:t>      </a:t>
            </a:r>
            <a:r>
              <a:rPr lang="de-DE" sz="1200" dirty="0"/>
              <a:t>Summe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D0ECB6-1865-4A39-9CF8-97A43292A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49" y="5729287"/>
            <a:ext cx="32004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282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5693C9A-E9F6-4D7A-9A58-32B621A9BAE2}" vid="{599040B0-2406-4C49-A782-71C001F11E5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214F021E3A90409789080FE7D26453" ma:contentTypeVersion="10" ma:contentTypeDescription="Ein neues Dokument erstellen." ma:contentTypeScope="" ma:versionID="d3d987895d96d865a4cbf3dc950cebcb">
  <xsd:schema xmlns:xsd="http://www.w3.org/2001/XMLSchema" xmlns:xs="http://www.w3.org/2001/XMLSchema" xmlns:p="http://schemas.microsoft.com/office/2006/metadata/properties" xmlns:ns2="b911ce1d-28b2-4741-9b84-63052caec74b" xmlns:ns3="d66d4c0d-89f0-4d1c-8cf5-9ffd89057119" targetNamespace="http://schemas.microsoft.com/office/2006/metadata/properties" ma:root="true" ma:fieldsID="580e4654083a43f209515ebe025b7669" ns2:_="" ns3:_="">
    <xsd:import namespace="b911ce1d-28b2-4741-9b84-63052caec74b"/>
    <xsd:import namespace="d66d4c0d-89f0-4d1c-8cf5-9ffd890571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11ce1d-28b2-4741-9b84-63052caec7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d4c0d-89f0-4d1c-8cf5-9ffd8905711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07F346-A2D1-488A-A234-122503E66559}">
  <ds:schemaRefs>
    <ds:schemaRef ds:uri="b911ce1d-28b2-4741-9b84-63052caec74b"/>
    <ds:schemaRef ds:uri="d66d4c0d-89f0-4d1c-8cf5-9ffd8905711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8B1714E-AA42-44AB-AC4E-CB62427C5A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60E718-717D-48F0-A519-5D097E94F7FF}">
  <ds:schemaRefs>
    <ds:schemaRef ds:uri="b911ce1d-28b2-4741-9b84-63052caec74b"/>
    <ds:schemaRef ds:uri="d66d4c0d-89f0-4d1c-8cf5-9ffd890571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1426</Words>
  <Application>Microsoft Office PowerPoint</Application>
  <PresentationFormat>Bildschirmpräsentation (4:3)</PresentationFormat>
  <Paragraphs>350</Paragraphs>
  <Slides>31</Slides>
  <Notes>13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Calibri</vt:lpstr>
      <vt:lpstr>Comic Sans MS</vt:lpstr>
      <vt:lpstr>Times New Roman</vt:lpstr>
      <vt:lpstr>Wingdings</vt:lpstr>
      <vt:lpstr>Larissa</vt:lpstr>
      <vt:lpstr>PowerPoint-Präsentation</vt:lpstr>
      <vt:lpstr>Inhalt</vt:lpstr>
      <vt:lpstr>PowerPoint-Präsentation</vt:lpstr>
      <vt:lpstr>PowerPoint-Präsentation</vt:lpstr>
      <vt:lpstr>Zeitliche Organisation</vt:lpstr>
      <vt:lpstr>Und als Gantt</vt:lpstr>
      <vt:lpstr>Plattform für  Informationen, Lehrmaterial und die Abgaben Ihrer Unterlagen</vt:lpstr>
      <vt:lpstr>PowerPoint-Präsentation</vt:lpstr>
      <vt:lpstr>Das Oberstufenprojekt …</vt:lpstr>
      <vt:lpstr>Blindes Drauflosarbeiten nicht gefragt …</vt:lpstr>
      <vt:lpstr>PowerPoint-Präsentation</vt:lpstr>
      <vt:lpstr>Vom Problem zur Softwarelösung</vt:lpstr>
      <vt:lpstr>Anwendungsentwicklung Manager sein</vt:lpstr>
      <vt:lpstr>IHK Perspektive Projektarbeit - Aktivitäten</vt:lpstr>
      <vt:lpstr>PowerPoint-Präsentation</vt:lpstr>
      <vt:lpstr>PowerPoint-Präsentation</vt:lpstr>
      <vt:lpstr>IHK Perspektive Projektarbeit - Dokumente</vt:lpstr>
      <vt:lpstr>PowerPoint-Präsentation</vt:lpstr>
      <vt:lpstr>PowerPoint-Präsentation</vt:lpstr>
      <vt:lpstr>PowerPoint-Präsentation</vt:lpstr>
      <vt:lpstr>Projektdokumentation Prozessorientierter Bericht POB</vt:lpstr>
      <vt:lpstr>Projektdokumentation Prozessorientierter Bericht POB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Plattform für  Informationen, Lehrmaterial und die Abgaben Ihrer Unterlagen</vt:lpstr>
      <vt:lpstr>PowerPoint-Präsentation</vt:lpstr>
      <vt:lpstr>Zeitliche Organisation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Friedrich Folkmann</dc:creator>
  <cp:lastModifiedBy>Friedrich Folkmann</cp:lastModifiedBy>
  <cp:revision>86</cp:revision>
  <cp:lastPrinted>2015-08-23T20:26:43Z</cp:lastPrinted>
  <dcterms:created xsi:type="dcterms:W3CDTF">2020-11-06T21:56:39Z</dcterms:created>
  <dcterms:modified xsi:type="dcterms:W3CDTF">2021-11-09T23:17:37Z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0x01010042214F021E3A90409789080FE7D26453</vt:lpwstr>
  </property>
</Properties>
</file>