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63BC2-274E-C418-40B1-3B59B791C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36AA07-2700-9DC7-F3F1-AA5AB2078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1EDB3A-47E8-3086-391A-5FCB829C3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73CF-9917-594F-9899-02669E3C27B9}" type="datetimeFigureOut">
              <a:rPr kumimoji="1" lang="zh-CN" altLang="en-US" smtClean="0"/>
              <a:t>2025/8/18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508101-66E0-F105-CB49-ACCF05236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D26413-F5FB-8772-8B5F-B8BC6318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B313-9098-C94A-AF59-6C2E38A9CC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7345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C74776-D0C3-A20D-0889-1953B3B7F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9C7714-2E65-79FA-B680-218EC4345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064059-BE24-A3F3-3552-BD5733517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73CF-9917-594F-9899-02669E3C27B9}" type="datetimeFigureOut">
              <a:rPr kumimoji="1" lang="zh-CN" altLang="en-US" smtClean="0"/>
              <a:t>2025/8/18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C49510-A391-C0BB-320F-000BDCBD0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C0DC5A-4AD1-48EE-B077-95141C296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B313-9098-C94A-AF59-6C2E38A9CC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3036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EA34B3E-A99D-1DDB-293B-7D522FB180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7E30DD-83BB-AB1C-7F44-B7EF08835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21DAD4-E530-FFDF-0815-7159155D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73CF-9917-594F-9899-02669E3C27B9}" type="datetimeFigureOut">
              <a:rPr kumimoji="1" lang="zh-CN" altLang="en-US" smtClean="0"/>
              <a:t>2025/8/18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B85A36-A184-3ACA-955A-C3D2C4A4D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CC19A9-1FEB-10BE-7975-4DDD7CCE4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B313-9098-C94A-AF59-6C2E38A9CC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364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D5EF8-8332-CB76-6044-C9E407773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04BD2A-4079-D80A-DCD9-299486B8A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D5CBF7-464E-66C3-3BE1-34C95E1C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73CF-9917-594F-9899-02669E3C27B9}" type="datetimeFigureOut">
              <a:rPr kumimoji="1" lang="zh-CN" altLang="en-US" smtClean="0"/>
              <a:t>2025/8/18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C4B33C-0B25-5B01-8464-391140671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34794A-FFE5-8B31-817D-DEA2178DB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B313-9098-C94A-AF59-6C2E38A9CC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8013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10399-4F31-E3FA-CFA7-7DDC87D49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B5B221-E505-6A99-1AA8-DF8DCFE3F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481FEC-2A69-2E7C-AEC4-9235BCD14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73CF-9917-594F-9899-02669E3C27B9}" type="datetimeFigureOut">
              <a:rPr kumimoji="1" lang="zh-CN" altLang="en-US" smtClean="0"/>
              <a:t>2025/8/18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9CC39C-AE09-66AA-BB22-4FFE2663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4E0583-C078-4F4A-06D0-8AB6FEA75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B313-9098-C94A-AF59-6C2E38A9CC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0727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10D86-CDB4-871A-B2E6-32BEBA466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73B66-CF57-6722-D33E-2783CB6704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8887A9-91EF-2608-D222-CD068FF7F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43D9C8-1860-8D1C-2414-D844FDB10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73CF-9917-594F-9899-02669E3C27B9}" type="datetimeFigureOut">
              <a:rPr kumimoji="1" lang="zh-CN" altLang="en-US" smtClean="0"/>
              <a:t>2025/8/18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E0889E-93C9-EEF3-61B6-C39D8C79B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7731D5-50F5-638C-F2DA-140116DE8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B313-9098-C94A-AF59-6C2E38A9CC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721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26EEB-31B6-E74D-DF93-165923A37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BEE8A1-3C49-878B-A734-4BADF07C9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65FCAE-CDEE-77CE-9C19-1B58CE5A0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98ADF6A-4190-2621-2F2D-C5F3179DFB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88A26A-7F2E-262A-279B-DBEB81121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24AA3C-9E4D-F4F1-A04C-A0792EDE0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73CF-9917-594F-9899-02669E3C27B9}" type="datetimeFigureOut">
              <a:rPr kumimoji="1" lang="zh-CN" altLang="en-US" smtClean="0"/>
              <a:t>2025/8/18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A284373-AF16-E314-DBAC-0EB68A73B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10375C-0038-0636-F670-C6DD2F05A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B313-9098-C94A-AF59-6C2E38A9CC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4374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AFED8-38F8-BFD7-BFCB-D79B08545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FAD005-5859-0EFA-0B3F-FB804396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73CF-9917-594F-9899-02669E3C27B9}" type="datetimeFigureOut">
              <a:rPr kumimoji="1" lang="zh-CN" altLang="en-US" smtClean="0"/>
              <a:t>2025/8/18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613BC4-BE3A-03A7-F5D6-AA6E7B277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82FEF4-DE98-7723-1E05-A43D3B7C6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B313-9098-C94A-AF59-6C2E38A9CC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019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DD6CB9-92F5-5A19-C3FD-E657E49E4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73CF-9917-594F-9899-02669E3C27B9}" type="datetimeFigureOut">
              <a:rPr kumimoji="1" lang="zh-CN" altLang="en-US" smtClean="0"/>
              <a:t>2025/8/18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0741E0-97DA-EF2F-2AD4-E076448AB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FDB3A4-AFFA-CD43-24B9-DF1A4C859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B313-9098-C94A-AF59-6C2E38A9CC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499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A330C9-DE75-5C40-021F-9440A44A0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10A97D-AE3A-6A1B-4121-41ABE1914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0E36ED-7585-2FA6-08AF-331BD5D30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E727B5-D453-CA3E-0872-F77314575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73CF-9917-594F-9899-02669E3C27B9}" type="datetimeFigureOut">
              <a:rPr kumimoji="1" lang="zh-CN" altLang="en-US" smtClean="0"/>
              <a:t>2025/8/18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11C8AA-0743-9868-2B09-C4E497D3C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9D32D-5958-ECA3-2218-8A74F3313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B313-9098-C94A-AF59-6C2E38A9CC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616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1D22A1-9CAD-E0EE-0627-CA4C65B8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E4215B-1058-4C6E-973B-57BFA39966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A574B5-7A40-BF32-F537-C8E3F29E4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A7A0CA-2A76-6720-499B-FFEF86CB1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73CF-9917-594F-9899-02669E3C27B9}" type="datetimeFigureOut">
              <a:rPr kumimoji="1" lang="zh-CN" altLang="en-US" smtClean="0"/>
              <a:t>2025/8/18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35AEA6-82C4-F5B8-45BD-ADA37EAB7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98B9B5-3753-49A0-0A10-CD360527F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B313-9098-C94A-AF59-6C2E38A9CC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336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C6126C-3470-4863-11F4-ABBAA665E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9336A3-E125-3645-22F1-A22CD1881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3CD4C5-398D-5E75-C2F7-19AD00E01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2473CF-9917-594F-9899-02669E3C27B9}" type="datetimeFigureOut">
              <a:rPr kumimoji="1" lang="zh-CN" altLang="en-US" smtClean="0"/>
              <a:t>2025/8/18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A099C2-ED2F-8826-F94D-5D2F0E3FE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F82D2F-DA10-8FE6-0F1C-773896E560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6CB313-9098-C94A-AF59-6C2E38A9CC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8289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文本&#10;&#10;描述已自动生成">
            <a:extLst>
              <a:ext uri="{FF2B5EF4-FFF2-40B4-BE49-F238E27FC236}">
                <a16:creationId xmlns:a16="http://schemas.microsoft.com/office/drawing/2014/main" id="{38C3EC76-5154-71A5-F3C6-677507FEA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81036" cy="290383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0538DBF-8415-D3AA-3135-CF51B4AC8536}"/>
              </a:ext>
            </a:extLst>
          </p:cNvPr>
          <p:cNvSpPr txBox="1"/>
          <p:nvPr/>
        </p:nvSpPr>
        <p:spPr>
          <a:xfrm>
            <a:off x="2075935" y="2903838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test_a.config</a:t>
            </a:r>
            <a:endParaRPr kumimoji="1" lang="zh-CN" altLang="en-US" dirty="0"/>
          </a:p>
        </p:txBody>
      </p:sp>
      <p:pic>
        <p:nvPicPr>
          <p:cNvPr id="16" name="图片 15" descr="文本&#10;&#10;描述已自动生成">
            <a:extLst>
              <a:ext uri="{FF2B5EF4-FFF2-40B4-BE49-F238E27FC236}">
                <a16:creationId xmlns:a16="http://schemas.microsoft.com/office/drawing/2014/main" id="{8D275720-91C3-AE6D-D0DB-13B5FD603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410" y="0"/>
            <a:ext cx="6014217" cy="290383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74B14CB7-6F3E-EB35-C298-679886B090D7}"/>
              </a:ext>
            </a:extLst>
          </p:cNvPr>
          <p:cNvSpPr txBox="1"/>
          <p:nvPr/>
        </p:nvSpPr>
        <p:spPr>
          <a:xfrm>
            <a:off x="8480854" y="2903838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test_b.config</a:t>
            </a:r>
            <a:endParaRPr kumimoji="1" lang="zh-CN" altLang="en-US" dirty="0"/>
          </a:p>
        </p:txBody>
      </p:sp>
      <p:pic>
        <p:nvPicPr>
          <p:cNvPr id="18" name="图片 17" descr="文本&#10;&#10;描述已自动生成">
            <a:extLst>
              <a:ext uri="{FF2B5EF4-FFF2-40B4-BE49-F238E27FC236}">
                <a16:creationId xmlns:a16="http://schemas.microsoft.com/office/drawing/2014/main" id="{B8993C75-70AA-D50E-779B-4527C841A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73170"/>
            <a:ext cx="5781036" cy="2903838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28DC4710-509F-2F7B-A3AC-49B4B6731DF4}"/>
              </a:ext>
            </a:extLst>
          </p:cNvPr>
          <p:cNvSpPr txBox="1"/>
          <p:nvPr/>
        </p:nvSpPr>
        <p:spPr>
          <a:xfrm>
            <a:off x="2075935" y="6170830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test_c.config</a:t>
            </a:r>
            <a:endParaRPr kumimoji="1" lang="zh-CN" altLang="en-US" dirty="0"/>
          </a:p>
        </p:txBody>
      </p:sp>
      <p:pic>
        <p:nvPicPr>
          <p:cNvPr id="20" name="图片 19" descr="文本&#10;&#10;描述已自动生成">
            <a:extLst>
              <a:ext uri="{FF2B5EF4-FFF2-40B4-BE49-F238E27FC236}">
                <a16:creationId xmlns:a16="http://schemas.microsoft.com/office/drawing/2014/main" id="{B357D0C9-779F-FFE6-FC82-1D90BA40B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410" y="3273170"/>
            <a:ext cx="5781036" cy="2903838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484E520F-6331-AD2C-6F41-6C1A589B1B12}"/>
              </a:ext>
            </a:extLst>
          </p:cNvPr>
          <p:cNvSpPr txBox="1"/>
          <p:nvPr/>
        </p:nvSpPr>
        <p:spPr>
          <a:xfrm>
            <a:off x="8480854" y="617083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err="1"/>
              <a:t>test</a:t>
            </a:r>
            <a:r>
              <a:rPr kumimoji="1" lang="en-US" altLang="zh-CN"/>
              <a:t>_d.</a:t>
            </a:r>
            <a:r>
              <a:rPr kumimoji="1" lang="en-US" altLang="zh-CN" dirty="0" err="1"/>
              <a:t>config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5295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20</Words>
  <Application>Microsoft Macintosh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</dc:creator>
  <cp:lastModifiedBy>office</cp:lastModifiedBy>
  <cp:revision>1</cp:revision>
  <dcterms:created xsi:type="dcterms:W3CDTF">2025-08-18T06:26:07Z</dcterms:created>
  <dcterms:modified xsi:type="dcterms:W3CDTF">2025-08-18T06:31:06Z</dcterms:modified>
</cp:coreProperties>
</file>