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70536f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70536f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f994281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f994281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f994281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f994281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f99428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f99428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f994281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af994281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af994281a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af994281a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Humaira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f994281a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af994281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Humaira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f994281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af994281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Ensar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af994281a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af994281a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Sharlene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f994281a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af994281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af994281a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af994281a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Sharlene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70536f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70536f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af994281a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af994281a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Ensar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f994281a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af994281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Sharlene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f994281a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f994281a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f994281a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f994281a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f994281a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f994281a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f994281a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f994281a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70536f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70536f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70536fc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70536fc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f994281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f994281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JDBC Presentation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100" y="1753250"/>
            <a:ext cx="3277875" cy="17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2: Instructors in multiple departments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279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3: How many classes that are being taught that semester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7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4: Show all open CSCI courses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281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5: Heller or the highway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28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6: Show over tallied courses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3" cy="277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7: Enrollment per mode of instruction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2" cy="42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8: Find all 300+ level courses offered at Queens College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0" y="1247832"/>
            <a:ext cx="9144001" cy="288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9: Find all open courses and the </a:t>
            </a:r>
            <a:r>
              <a:rPr lang="en"/>
              <a:t>number of available seats.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2" cy="277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10: Finds all class information for in person classes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449"/>
            <a:ext cx="9143999" cy="288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11: All night-time classes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2794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Project3.LoadQueensCourseSchedule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9925" y="1307850"/>
            <a:ext cx="153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 Truncate: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25" y="1761297"/>
            <a:ext cx="4066891" cy="2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282450" y="1307850"/>
            <a:ext cx="153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Post Truncate: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225" y="1761300"/>
            <a:ext cx="3933322" cy="2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12: Returns professor names and the departments they work in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3077"/>
            <a:ext cx="9144001" cy="290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13: Finds all rooms that are actively being used by classrooms in Kiely Hall on the second floor.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3259"/>
            <a:ext cx="9144001" cy="1336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Project3.LoadQueensCourseSchedule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00" y="1081450"/>
            <a:ext cx="7551000" cy="18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75750"/>
            <a:ext cx="8839201" cy="141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Project3.LoadQueensCourseSchedule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225"/>
            <a:ext cx="8839200" cy="201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87051"/>
            <a:ext cx="6995982" cy="17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91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8261"/>
            <a:ext cx="8839201" cy="182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50" y="3971913"/>
            <a:ext cx="86487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9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03258"/>
            <a:ext cx="6487773" cy="328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Process.usp_ShowWorkflowSteps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1375"/>
            <a:ext cx="9144001" cy="7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98025"/>
            <a:ext cx="9144001" cy="1118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900" y="1680600"/>
            <a:ext cx="3428349" cy="256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1: </a:t>
            </a:r>
            <a:r>
              <a:rPr lang="en"/>
              <a:t>How many instructors in each department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570"/>
            <a:ext cx="9144001" cy="2884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