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BB5A-2FCE-400A-AE8F-EACC17F4B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F6ED1-875F-4C5B-92DE-9F41122E0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8E12-B5F7-45C8-818B-2E20DF77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1BA6-410A-4FCC-9E96-AB200036648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39A5-D91B-412E-BF22-6EC89038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2424-2E98-4AEF-95B7-B3411761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521-EE1A-4F56-8C22-235E8069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0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AA6B-105C-40A6-8954-1317E788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3FAD2-73BF-48D2-BDDA-47F9DE83A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5E57-2809-4589-8DD8-D4601FE5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1BA6-410A-4FCC-9E96-AB200036648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B22B-8F61-4E57-AEE9-2E5B38DF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04C3-601A-418E-AA48-8B9A4FF5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521-EE1A-4F56-8C22-235E8069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3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C42C9-ABC6-4890-BB62-5DF8D5703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F2FE5-6BE8-4EAB-8A55-A386DF2ED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28EA-C98C-4601-B208-8994B00E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1BA6-410A-4FCC-9E96-AB200036648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5882-3259-4AD0-A2EC-019FBBB0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D4295-9E3C-460B-8FE5-27467BE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521-EE1A-4F56-8C22-235E8069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D8E7-89DF-494A-99E2-DFC2DF0A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53E1-825D-4A1B-A85C-4F0C8FC4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0F3D-A2BD-41D9-B8DE-B5D9F961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1BA6-410A-4FCC-9E96-AB200036648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3C9D-CA3B-4B60-BFA4-6DE8619E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B6F5-56CD-40C9-BAA5-6492FB2F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521-EE1A-4F56-8C22-235E8069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6595-1518-45F1-9C2E-F3FA87EE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C8DEA-0578-4E38-9823-872C97ACE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BC8B-FCB6-401A-9550-264B9AC6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1BA6-410A-4FCC-9E96-AB200036648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8FC9-F3FA-4AA6-B062-5F304F7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C8826-A8AC-4F26-8BCD-BC5A4C07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521-EE1A-4F56-8C22-235E8069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FF59-2E0E-493F-B29D-D98F3CDC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0833-9CD9-4467-8620-9FE5B3FD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A7E21-5434-4852-8FDE-9A903AB38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D4AAF-5DBC-4FCA-9963-66B59CE2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1BA6-410A-4FCC-9E96-AB200036648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B2EC1-ED41-4FA7-9332-08171F0D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259E9-70C0-4A62-AFDC-4558A070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521-EE1A-4F56-8C22-235E8069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0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33D7-6A6E-4509-9574-A6574CBA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E252-3989-43F0-AD1E-FDABD6EC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F5B9C-49C4-4C6C-8A0F-47FC43719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86417-60D9-4259-BF09-EBBDE040D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3D35C-1FEE-4EC5-A9FA-38BCA61E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88E52-5381-4FD0-AB99-504896B2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1BA6-410A-4FCC-9E96-AB200036648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18BD9-75D3-49DC-A703-A753CFD0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26951-679E-472C-9794-079FD7FD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521-EE1A-4F56-8C22-235E8069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55ED-39B9-4AA1-A65B-F7032B63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03538-EEA0-465C-A136-0D495B97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1BA6-410A-4FCC-9E96-AB200036648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40064-3ACC-4538-974A-5CB64573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A3184-00D4-4C9C-93FF-29DBFE50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521-EE1A-4F56-8C22-235E8069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96A3A-BF75-4BBA-A324-620D3622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1BA6-410A-4FCC-9E96-AB200036648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16DED-3D27-413A-B76B-D49A4991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2269E-330B-4CA9-90D5-015312FA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521-EE1A-4F56-8C22-235E8069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3B3D-2C9D-4CF4-9BEB-F3BB118D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C803-7167-4DDE-8880-C8F1BA73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09E7-F779-4024-BF0A-647F6D5A4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E2C0C-37D2-4A17-B284-4104D65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1BA6-410A-4FCC-9E96-AB200036648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5020-CFFD-4099-AE94-DDEB841C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30879-1318-4A93-B0AB-B5598655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521-EE1A-4F56-8C22-235E8069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7F76-C26F-4D65-99AB-6CEDEC35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141FD-45F4-47AB-ADE7-39B943BD2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E3CB7-BAE1-41AC-9F65-1A2E0A326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A4AAA-2327-4349-BE4D-16D1B2B6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1BA6-410A-4FCC-9E96-AB200036648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4DA9-CC68-4346-9EA3-F1D69C6C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40F6F-C4A9-4161-89AD-8A6054D6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521-EE1A-4F56-8C22-235E8069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B6B8F-9FF3-42C8-92C1-DE4D2AFB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9650B-6659-4731-9C63-5AF9974F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53103-2BC2-4A79-8414-4F39E25B9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1BA6-410A-4FCC-9E96-AB200036648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A14B-7586-443B-B355-52DBDB913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A7C13-0EA7-4A31-974C-7CDA93F1C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9521-EE1A-4F56-8C22-235E8069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EC1A96-21C1-48AB-84D7-FE9F6DC42BA8}"/>
              </a:ext>
            </a:extLst>
          </p:cNvPr>
          <p:cNvSpPr/>
          <p:nvPr/>
        </p:nvSpPr>
        <p:spPr>
          <a:xfrm>
            <a:off x="5228471" y="1046747"/>
            <a:ext cx="1540043" cy="300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 Parsers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6B085-6DC9-4574-9E9E-68E5F5B4CBBE}"/>
              </a:ext>
            </a:extLst>
          </p:cNvPr>
          <p:cNvSpPr/>
          <p:nvPr/>
        </p:nvSpPr>
        <p:spPr>
          <a:xfrm>
            <a:off x="556706" y="1602207"/>
            <a:ext cx="2823410" cy="1249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</a:rPr>
              <a:t>Frequent pattern mining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SLCT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LFA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/>
                </a:solidFill>
              </a:rPr>
              <a:t>LogCluster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9102FA-0CB9-4427-AC1B-437D5F5D66B9}"/>
              </a:ext>
            </a:extLst>
          </p:cNvPr>
          <p:cNvSpPr/>
          <p:nvPr/>
        </p:nvSpPr>
        <p:spPr>
          <a:xfrm>
            <a:off x="3534272" y="1602206"/>
            <a:ext cx="1540043" cy="1826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</a:rPr>
              <a:t>Clustering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LKE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/>
                </a:solidFill>
              </a:rPr>
              <a:t>LogSig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SHISHO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/>
                </a:solidFill>
              </a:rPr>
              <a:t>LenMa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/>
                </a:solidFill>
              </a:rPr>
              <a:t>LogMine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5F24CD-0692-42E4-9008-3FB2C5D44ECC}"/>
              </a:ext>
            </a:extLst>
          </p:cNvPr>
          <p:cNvSpPr/>
          <p:nvPr/>
        </p:nvSpPr>
        <p:spPr>
          <a:xfrm>
            <a:off x="5228471" y="1602206"/>
            <a:ext cx="1540043" cy="1249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</a:rPr>
              <a:t>Heuristics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AEL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Drain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/>
                </a:solidFill>
              </a:rPr>
              <a:t>IPLoM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77B78-026D-453D-97F2-788DC42E95A1}"/>
              </a:ext>
            </a:extLst>
          </p:cNvPr>
          <p:cNvSpPr/>
          <p:nvPr/>
        </p:nvSpPr>
        <p:spPr>
          <a:xfrm>
            <a:off x="6922670" y="1602206"/>
            <a:ext cx="1540043" cy="1249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</a:rPr>
              <a:t>Longest-common subsequence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Spell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2E08E-A268-45AD-9A62-B94037677C83}"/>
              </a:ext>
            </a:extLst>
          </p:cNvPr>
          <p:cNvSpPr/>
          <p:nvPr/>
        </p:nvSpPr>
        <p:spPr>
          <a:xfrm>
            <a:off x="8616869" y="1602206"/>
            <a:ext cx="1540043" cy="599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</a:rPr>
              <a:t>Evolutionary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en-US" sz="2000" dirty="0" err="1">
                <a:solidFill>
                  <a:schemeClr val="tx1"/>
                </a:solidFill>
              </a:rPr>
              <a:t>MoLFI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041767-4FAC-470C-B2A8-3D870DE0C06D}"/>
              </a:ext>
            </a:extLst>
          </p:cNvPr>
          <p:cNvSpPr/>
          <p:nvPr/>
        </p:nvSpPr>
        <p:spPr>
          <a:xfrm>
            <a:off x="10311068" y="1602206"/>
            <a:ext cx="1540043" cy="599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</a:rPr>
              <a:t>Neural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en-US" sz="2000" b="1" dirty="0">
                <a:solidFill>
                  <a:schemeClr val="tx1"/>
                </a:solidFill>
              </a:rPr>
              <a:t>Arya</a:t>
            </a:r>
          </a:p>
        </p:txBody>
      </p:sp>
    </p:spTree>
    <p:extLst>
      <p:ext uri="{BB962C8B-B14F-4D97-AF65-F5344CB8AC3E}">
        <p14:creationId xmlns:p14="http://schemas.microsoft.com/office/powerpoint/2010/main" val="231356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Sasho Nedelkoski</dc:creator>
  <cp:lastModifiedBy>Sasho Nedelkoski</cp:lastModifiedBy>
  <cp:revision>1</cp:revision>
  <dcterms:created xsi:type="dcterms:W3CDTF">2020-02-27T21:53:52Z</dcterms:created>
  <dcterms:modified xsi:type="dcterms:W3CDTF">2020-02-28T00:00:08Z</dcterms:modified>
</cp:coreProperties>
</file>