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039D-D6EE-4B5D-9470-743A81AEC920}" type="datetimeFigureOut">
              <a:rPr lang="en-US" smtClean="0"/>
              <a:t>12/17/2010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CAAF-6D3A-4B79-A9CD-C63AC18810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Verishort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err="1" smtClean="0"/>
              <a:t>Verilog</a:t>
            </a:r>
            <a:r>
              <a:rPr lang="en-US" sz="3600" dirty="0" smtClean="0"/>
              <a:t> for the Traditional Programmer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Elba Garza</a:t>
            </a:r>
            <a:br>
              <a:rPr lang="en-US" dirty="0" smtClean="0"/>
            </a:br>
            <a:r>
              <a:rPr lang="en-US" dirty="0" err="1" smtClean="0"/>
              <a:t>Ruijie</a:t>
            </a:r>
            <a:r>
              <a:rPr lang="en-US" dirty="0" smtClean="0"/>
              <a:t> Song</a:t>
            </a:r>
          </a:p>
          <a:p>
            <a:pPr algn="r"/>
            <a:r>
              <a:rPr lang="en-US" dirty="0" smtClean="0"/>
              <a:t>Scott </a:t>
            </a:r>
            <a:r>
              <a:rPr lang="en-US" dirty="0" err="1" smtClean="0"/>
              <a:t>Rogowski</a:t>
            </a:r>
            <a:endParaRPr lang="en-US" dirty="0" smtClean="0"/>
          </a:p>
          <a:p>
            <a:pPr algn="r"/>
            <a:r>
              <a:rPr lang="en-US" dirty="0" err="1" smtClean="0"/>
              <a:t>Anish</a:t>
            </a:r>
            <a:r>
              <a:rPr lang="en-US" dirty="0" smtClean="0"/>
              <a:t> </a:t>
            </a:r>
            <a:r>
              <a:rPr lang="en-US" dirty="0" err="1" smtClean="0"/>
              <a:t>Bramhandkar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Verilog</a:t>
            </a:r>
            <a:r>
              <a:rPr lang="en-US" dirty="0" smtClean="0"/>
              <a:t> is cryptic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 love Java and 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Describing hardware with sequence of instructions</a:t>
            </a:r>
          </a:p>
          <a:p>
            <a:r>
              <a:rPr lang="en-US" dirty="0" smtClean="0"/>
              <a:t>Complex syntax</a:t>
            </a:r>
          </a:p>
          <a:p>
            <a:r>
              <a:rPr lang="en-US" dirty="0" smtClean="0"/>
              <a:t>Paradigms unlike true programming languages</a:t>
            </a:r>
          </a:p>
          <a:p>
            <a:r>
              <a:rPr lang="en-US" dirty="0" smtClean="0"/>
              <a:t>Subset of </a:t>
            </a:r>
            <a:r>
              <a:rPr lang="en-US" dirty="0" err="1" smtClean="0"/>
              <a:t>Verilog</a:t>
            </a:r>
            <a:r>
              <a:rPr lang="en-US" dirty="0" smtClean="0"/>
              <a:t> for basic use</a:t>
            </a:r>
          </a:p>
          <a:p>
            <a:r>
              <a:rPr lang="en-US" dirty="0" smtClean="0"/>
              <a:t>Reduce verbosity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362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Translator</a:t>
            </a:r>
          </a:p>
          <a:p>
            <a:r>
              <a:rPr lang="en-US" sz="2400" dirty="0" smtClean="0"/>
              <a:t>Multiple ASTs</a:t>
            </a:r>
          </a:p>
          <a:p>
            <a:r>
              <a:rPr lang="en-US" sz="2400" dirty="0" smtClean="0"/>
              <a:t>Standard </a:t>
            </a:r>
            <a:r>
              <a:rPr lang="en-US" sz="2400" dirty="0" err="1" smtClean="0"/>
              <a:t>testbench</a:t>
            </a:r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667000" y="1600200"/>
            <a:ext cx="6019800" cy="4525963"/>
          </a:xfrm>
        </p:spPr>
        <p:txBody>
          <a:bodyPr/>
          <a:lstStyle/>
          <a:p>
            <a:r>
              <a:rPr lang="en-US" dirty="0" err="1" smtClean="0"/>
              <a:t>Verilog</a:t>
            </a:r>
            <a:r>
              <a:rPr lang="en-US" dirty="0" smtClean="0"/>
              <a:t> is syntactically inflexible</a:t>
            </a:r>
          </a:p>
          <a:p>
            <a:r>
              <a:rPr lang="en-US" dirty="0" err="1" smtClean="0"/>
              <a:t>Add’l</a:t>
            </a:r>
            <a:r>
              <a:rPr lang="en-US" dirty="0" smtClean="0"/>
              <a:t> structures created from </a:t>
            </a:r>
            <a:r>
              <a:rPr lang="en-US" dirty="0" err="1" smtClean="0"/>
              <a:t>Verishort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Intermediate AST contains </a:t>
            </a:r>
            <a:r>
              <a:rPr lang="en-US" dirty="0" err="1" smtClean="0"/>
              <a:t>add’l</a:t>
            </a:r>
            <a:r>
              <a:rPr lang="en-US" dirty="0" smtClean="0"/>
              <a:t> info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Misunderestimating</a:t>
            </a:r>
            <a:r>
              <a:rPr lang="en-US" dirty="0" smtClean="0"/>
              <a:t>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Bus widths</a:t>
            </a:r>
          </a:p>
          <a:p>
            <a:r>
              <a:rPr lang="en-US" dirty="0" smtClean="0"/>
              <a:t>Nested clock blocks</a:t>
            </a:r>
          </a:p>
          <a:p>
            <a:r>
              <a:rPr lang="en-US" dirty="0" smtClean="0"/>
              <a:t>Sign extensions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Clock edges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New intermediate AST</a:t>
            </a:r>
          </a:p>
          <a:p>
            <a:r>
              <a:rPr lang="en-US" dirty="0" smtClean="0"/>
              <a:t>Width prediction</a:t>
            </a:r>
          </a:p>
          <a:p>
            <a:r>
              <a:rPr lang="en-US" dirty="0" smtClean="0"/>
              <a:t>Extra variables</a:t>
            </a:r>
          </a:p>
          <a:p>
            <a:r>
              <a:rPr lang="en-US" dirty="0" smtClean="0"/>
              <a:t>Closer to </a:t>
            </a:r>
            <a:r>
              <a:rPr lang="en-US" dirty="0" err="1" smtClean="0"/>
              <a:t>Verilog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Verishort Verilog for the Traditional Programmer</vt:lpstr>
      <vt:lpstr>Motivation</vt:lpstr>
      <vt:lpstr>Motivation</vt:lpstr>
      <vt:lpstr>Implementation</vt:lpstr>
      <vt:lpstr>Misunderestimating the Language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 Song</dc:creator>
  <cp:lastModifiedBy>Tim Song</cp:lastModifiedBy>
  <cp:revision>21</cp:revision>
  <dcterms:created xsi:type="dcterms:W3CDTF">2010-12-17T22:50:02Z</dcterms:created>
  <dcterms:modified xsi:type="dcterms:W3CDTF">2010-12-18T04:53:46Z</dcterms:modified>
</cp:coreProperties>
</file>