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66" r:id="rId5"/>
    <p:sldId id="260" r:id="rId6"/>
    <p:sldId id="265" r:id="rId7"/>
    <p:sldId id="261" r:id="rId8"/>
    <p:sldId id="262" r:id="rId9"/>
    <p:sldId id="267" r:id="rId10"/>
    <p:sldId id="263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DA66C9-0469-44EE-9AB6-58025BAC495D}">
          <p14:sldIdLst>
            <p14:sldId id="256"/>
            <p14:sldId id="257"/>
            <p14:sldId id="258"/>
            <p14:sldId id="266"/>
            <p14:sldId id="260"/>
            <p14:sldId id="265"/>
            <p14:sldId id="261"/>
            <p14:sldId id="262"/>
            <p14:sldId id="267"/>
            <p14:sldId id="263"/>
            <p14:sldId id="269"/>
            <p14:sldId id="270"/>
            <p14:sldId id="271"/>
            <p14:sldId id="272"/>
            <p14:sldId id="273"/>
            <p14:sldId id="274"/>
            <p14:sldId id="275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svg"/><Relationship Id="rId1" Type="http://schemas.openxmlformats.org/officeDocument/2006/relationships/image" Target="../media/image15.png"/><Relationship Id="rId6" Type="http://schemas.openxmlformats.org/officeDocument/2006/relationships/image" Target="../media/image26.svg"/><Relationship Id="rId5" Type="http://schemas.openxmlformats.org/officeDocument/2006/relationships/image" Target="../media/image17.png"/><Relationship Id="rId4" Type="http://schemas.openxmlformats.org/officeDocument/2006/relationships/image" Target="../media/image2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31.svg"/><Relationship Id="rId1" Type="http://schemas.openxmlformats.org/officeDocument/2006/relationships/image" Target="../media/image21.png"/><Relationship Id="rId6" Type="http://schemas.openxmlformats.org/officeDocument/2006/relationships/image" Target="../media/image35.svg"/><Relationship Id="rId5" Type="http://schemas.openxmlformats.org/officeDocument/2006/relationships/image" Target="../media/image23.png"/><Relationship Id="rId4" Type="http://schemas.openxmlformats.org/officeDocument/2006/relationships/image" Target="../media/image3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9.svg"/><Relationship Id="rId1" Type="http://schemas.openxmlformats.org/officeDocument/2006/relationships/image" Target="../media/image25.png"/><Relationship Id="rId6" Type="http://schemas.openxmlformats.org/officeDocument/2006/relationships/image" Target="../media/image43.svg"/><Relationship Id="rId5" Type="http://schemas.openxmlformats.org/officeDocument/2006/relationships/image" Target="../media/image27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svg"/><Relationship Id="rId1" Type="http://schemas.openxmlformats.org/officeDocument/2006/relationships/image" Target="../media/image15.png"/><Relationship Id="rId6" Type="http://schemas.openxmlformats.org/officeDocument/2006/relationships/image" Target="../media/image26.svg"/><Relationship Id="rId5" Type="http://schemas.openxmlformats.org/officeDocument/2006/relationships/image" Target="../media/image17.png"/><Relationship Id="rId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31.svg"/><Relationship Id="rId1" Type="http://schemas.openxmlformats.org/officeDocument/2006/relationships/image" Target="../media/image21.png"/><Relationship Id="rId6" Type="http://schemas.openxmlformats.org/officeDocument/2006/relationships/image" Target="../media/image35.svg"/><Relationship Id="rId5" Type="http://schemas.openxmlformats.org/officeDocument/2006/relationships/image" Target="../media/image23.png"/><Relationship Id="rId4" Type="http://schemas.openxmlformats.org/officeDocument/2006/relationships/image" Target="../media/image3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9.svg"/><Relationship Id="rId1" Type="http://schemas.openxmlformats.org/officeDocument/2006/relationships/image" Target="../media/image25.png"/><Relationship Id="rId6" Type="http://schemas.openxmlformats.org/officeDocument/2006/relationships/image" Target="../media/image43.svg"/><Relationship Id="rId5" Type="http://schemas.openxmlformats.org/officeDocument/2006/relationships/image" Target="../media/image27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04C6AC-E520-46A3-BD38-1104D44943D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28D7CB-EF52-4E7F-9C9C-570F7D8BF9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Data Collection:</a:t>
          </a:r>
          <a:r>
            <a:rPr lang="en-US" b="0" i="0" baseline="0"/>
            <a:t> Gather and preprocess speech recordings of the Badaga language, ensuring quality and consistency.</a:t>
          </a:r>
          <a:endParaRPr lang="en-US"/>
        </a:p>
      </dgm:t>
    </dgm:pt>
    <dgm:pt modelId="{F84C45CA-B245-4B3C-880C-984D812EA175}" type="parTrans" cxnId="{0C3E56B2-EFE6-490D-ABCD-6F3958425813}">
      <dgm:prSet/>
      <dgm:spPr/>
      <dgm:t>
        <a:bodyPr/>
        <a:lstStyle/>
        <a:p>
          <a:endParaRPr lang="en-US"/>
        </a:p>
      </dgm:t>
    </dgm:pt>
    <dgm:pt modelId="{85244FA3-5EBD-4EE2-AB7B-6BAFDBCAA4E8}" type="sibTrans" cxnId="{0C3E56B2-EFE6-490D-ABCD-6F395842581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DEB80A6-1231-465F-AEF5-2534137C4D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Feature Extraction</a:t>
          </a:r>
          <a:r>
            <a:rPr lang="en-US" b="0" i="0" baseline="0"/>
            <a:t>: Extract relevant acoustic features from the audio signals, such as Mel-frequency cepstral coefficients (MFCCs) or Mel-spectrograms. These features will serve as input to the model.</a:t>
          </a:r>
          <a:endParaRPr lang="en-US"/>
        </a:p>
      </dgm:t>
    </dgm:pt>
    <dgm:pt modelId="{E46186E4-9167-442E-8ECE-F71CC656BCAC}" type="parTrans" cxnId="{5C51731B-9E95-4AC2-8E74-663E07D0889C}">
      <dgm:prSet/>
      <dgm:spPr/>
      <dgm:t>
        <a:bodyPr/>
        <a:lstStyle/>
        <a:p>
          <a:endParaRPr lang="en-US"/>
        </a:p>
      </dgm:t>
    </dgm:pt>
    <dgm:pt modelId="{875625A5-8AC8-4DFC-974B-0AEF8C7F4ED9}" type="sibTrans" cxnId="{5C51731B-9E95-4AC2-8E74-663E07D0889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2A84B9F-5BC8-4F99-9AB8-8CF67C24BA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Model Selection:</a:t>
          </a:r>
          <a:r>
            <a:rPr lang="en-US" b="0" i="0" baseline="0"/>
            <a:t> Use an End-to-End ASR model .</a:t>
          </a:r>
          <a:endParaRPr lang="en-US"/>
        </a:p>
      </dgm:t>
    </dgm:pt>
    <dgm:pt modelId="{8973BB18-E552-47DD-ACB4-9FCF09669627}" type="parTrans" cxnId="{152763E3-1FF1-4C55-B9FD-731CE71489F1}">
      <dgm:prSet/>
      <dgm:spPr/>
      <dgm:t>
        <a:bodyPr/>
        <a:lstStyle/>
        <a:p>
          <a:endParaRPr lang="en-US"/>
        </a:p>
      </dgm:t>
    </dgm:pt>
    <dgm:pt modelId="{1743AB1C-D5AD-40A2-A856-054271AF467C}" type="sibTrans" cxnId="{152763E3-1FF1-4C55-B9FD-731CE71489F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89EC559-D9C4-4ED3-9447-272E7495FB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CTC-based W</a:t>
          </a:r>
          <a:r>
            <a:rPr lang="en-US" b="1"/>
            <a:t>av2Vec2</a:t>
          </a:r>
          <a:r>
            <a:rPr lang="en-US" b="1" i="0" baseline="0"/>
            <a:t>:</a:t>
          </a:r>
          <a:r>
            <a:rPr lang="en-US" b="0" i="0" baseline="0"/>
            <a:t> </a:t>
          </a:r>
          <a:r>
            <a:rPr lang="en-US"/>
            <a:t>A</a:t>
          </a:r>
          <a:r>
            <a:rPr lang="en-US" b="0" i="0" baseline="0"/>
            <a:t> speech recognition model where the Wav2Vec architecture is fine-tuned using a loss function called "Connectionist Temporal Classification (CTC)" which allows the model to learn from unaligned audio and text data</a:t>
          </a:r>
          <a:endParaRPr lang="en-US"/>
        </a:p>
      </dgm:t>
    </dgm:pt>
    <dgm:pt modelId="{56A3D34C-BE2C-4E22-B43D-BE32FDDCE78A}" type="parTrans" cxnId="{FE82F6BB-8C17-4F50-9201-90D3C8BFFBD0}">
      <dgm:prSet/>
      <dgm:spPr/>
      <dgm:t>
        <a:bodyPr/>
        <a:lstStyle/>
        <a:p>
          <a:endParaRPr lang="en-US"/>
        </a:p>
      </dgm:t>
    </dgm:pt>
    <dgm:pt modelId="{4100CDCF-AB54-4813-9C1D-5BF00572F855}" type="sibTrans" cxnId="{FE82F6BB-8C17-4F50-9201-90D3C8BFFBD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1714FD8-3673-4B32-BD76-65AD2F5492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Training &amp; Optimization:</a:t>
          </a:r>
          <a:r>
            <a:rPr lang="en-US" b="0" i="0" baseline="0"/>
            <a:t> Implement the model using TensorFlow/PyTorch, optimizing it with suitable loss functions and hyperparameters.</a:t>
          </a:r>
          <a:endParaRPr lang="en-US"/>
        </a:p>
      </dgm:t>
    </dgm:pt>
    <dgm:pt modelId="{F96B9ED3-10FF-4EB1-BC62-180A5DD518F5}" type="parTrans" cxnId="{302BF0DE-5DF8-4499-9223-E11266C077E1}">
      <dgm:prSet/>
      <dgm:spPr/>
      <dgm:t>
        <a:bodyPr/>
        <a:lstStyle/>
        <a:p>
          <a:endParaRPr lang="en-US"/>
        </a:p>
      </dgm:t>
    </dgm:pt>
    <dgm:pt modelId="{71A067BA-76D2-481A-A1EF-D8B632CFD5ED}" type="sibTrans" cxnId="{302BF0DE-5DF8-4499-9223-E11266C077E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6FC6734-2994-4295-A8BB-B8E2DBFABE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Evaluation:</a:t>
          </a:r>
          <a:r>
            <a:rPr lang="en-US" b="0" i="0" baseline="0"/>
            <a:t> Assess model performance using metrics like WER (Word Error Rate) and CER (Character Error Rate). </a:t>
          </a:r>
          <a:endParaRPr lang="en-US"/>
        </a:p>
      </dgm:t>
    </dgm:pt>
    <dgm:pt modelId="{E73FDBA6-7348-437A-BCD8-4F2C40B3BD63}" type="parTrans" cxnId="{B04855FD-1858-49E0-AE5B-8C548A82A2B9}">
      <dgm:prSet/>
      <dgm:spPr/>
      <dgm:t>
        <a:bodyPr/>
        <a:lstStyle/>
        <a:p>
          <a:endParaRPr lang="en-US"/>
        </a:p>
      </dgm:t>
    </dgm:pt>
    <dgm:pt modelId="{8DB22AC8-C18F-4DEC-9D75-EA676EB0D62A}" type="sibTrans" cxnId="{B04855FD-1858-49E0-AE5B-8C548A82A2B9}">
      <dgm:prSet/>
      <dgm:spPr/>
      <dgm:t>
        <a:bodyPr/>
        <a:lstStyle/>
        <a:p>
          <a:endParaRPr lang="en-US"/>
        </a:p>
      </dgm:t>
    </dgm:pt>
    <dgm:pt modelId="{E2DDD2FB-BD71-44F0-9188-7EADD6B362ED}" type="pres">
      <dgm:prSet presAssocID="{5404C6AC-E520-46A3-BD38-1104D44943D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5A4896-2AB6-43FC-B596-26CEA17E99C0}" type="pres">
      <dgm:prSet presAssocID="{5404C6AC-E520-46A3-BD38-1104D44943D1}" presName="container" presStyleCnt="0">
        <dgm:presLayoutVars>
          <dgm:dir/>
          <dgm:resizeHandles val="exact"/>
        </dgm:presLayoutVars>
      </dgm:prSet>
      <dgm:spPr/>
    </dgm:pt>
    <dgm:pt modelId="{1C244B80-409A-4259-A4CD-71336BAEA5FC}" type="pres">
      <dgm:prSet presAssocID="{7C28D7CB-EF52-4E7F-9C9C-570F7D8BF99E}" presName="compNode" presStyleCnt="0"/>
      <dgm:spPr/>
    </dgm:pt>
    <dgm:pt modelId="{B90656FE-8B1F-447B-AF60-4F8F338AEA86}" type="pres">
      <dgm:prSet presAssocID="{7C28D7CB-EF52-4E7F-9C9C-570F7D8BF99E}" presName="iconBgRect" presStyleLbl="bgShp" presStyleIdx="0" presStyleCnt="6"/>
      <dgm:spPr/>
    </dgm:pt>
    <dgm:pt modelId="{69DB4EED-2200-4E85-9DAB-F720CA99B19C}" type="pres">
      <dgm:prSet presAssocID="{7C28D7CB-EF52-4E7F-9C9C-570F7D8BF99E}" presName="iconRect" presStyleLbl="node1" presStyleIdx="0" presStyleCnt="6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B779FF34-162D-43DF-84B6-0F1AB9536BF0}" type="pres">
      <dgm:prSet presAssocID="{7C28D7CB-EF52-4E7F-9C9C-570F7D8BF99E}" presName="spaceRect" presStyleCnt="0"/>
      <dgm:spPr/>
    </dgm:pt>
    <dgm:pt modelId="{69E85AEF-31DB-4083-A6D4-6BB5221FB1BF}" type="pres">
      <dgm:prSet presAssocID="{7C28D7CB-EF52-4E7F-9C9C-570F7D8BF99E}" presName="textRect" presStyleLbl="revTx" presStyleIdx="0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EC4B3EA-267A-4836-9927-56D08730ABAC}" type="pres">
      <dgm:prSet presAssocID="{85244FA3-5EBD-4EE2-AB7B-6BAFDBCAA4E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2D0318A-2967-4E7B-AE76-DAA0E257E209}" type="pres">
      <dgm:prSet presAssocID="{6DEB80A6-1231-465F-AEF5-2534137C4D32}" presName="compNode" presStyleCnt="0"/>
      <dgm:spPr/>
    </dgm:pt>
    <dgm:pt modelId="{63A9D36B-FA96-4776-AD5F-6A972AE09B7B}" type="pres">
      <dgm:prSet presAssocID="{6DEB80A6-1231-465F-AEF5-2534137C4D32}" presName="iconBgRect" presStyleLbl="bgShp" presStyleIdx="1" presStyleCnt="6"/>
      <dgm:spPr/>
    </dgm:pt>
    <dgm:pt modelId="{201524B2-93DA-4767-9577-73036AD7420B}" type="pres">
      <dgm:prSet presAssocID="{6DEB80A6-1231-465F-AEF5-2534137C4D32}" presName="iconRect" presStyleLbl="node1" presStyleIdx="1" presStyleCnt="6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0B2E0619-8A77-4A31-B850-BFE46EF88980}" type="pres">
      <dgm:prSet presAssocID="{6DEB80A6-1231-465F-AEF5-2534137C4D32}" presName="spaceRect" presStyleCnt="0"/>
      <dgm:spPr/>
    </dgm:pt>
    <dgm:pt modelId="{E5B9D935-3FEB-4738-9C40-A8624692B5E5}" type="pres">
      <dgm:prSet presAssocID="{6DEB80A6-1231-465F-AEF5-2534137C4D32}" presName="textRect" presStyleLbl="revTx" presStyleIdx="1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D42834C-11F3-4332-90FB-954C67DAB859}" type="pres">
      <dgm:prSet presAssocID="{875625A5-8AC8-4DFC-974B-0AEF8C7F4ED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77D10BCC-B756-4299-9713-24A5AFE76BA3}" type="pres">
      <dgm:prSet presAssocID="{02A84B9F-5BC8-4F99-9AB8-8CF67C24BAAE}" presName="compNode" presStyleCnt="0"/>
      <dgm:spPr/>
    </dgm:pt>
    <dgm:pt modelId="{44D0E463-81D9-4A17-94D1-25ECB76D2600}" type="pres">
      <dgm:prSet presAssocID="{02A84B9F-5BC8-4F99-9AB8-8CF67C24BAAE}" presName="iconBgRect" presStyleLbl="bgShp" presStyleIdx="2" presStyleCnt="6"/>
      <dgm:spPr/>
    </dgm:pt>
    <dgm:pt modelId="{A7AC89BF-0E90-4317-A42E-427303FC0F44}" type="pres">
      <dgm:prSet presAssocID="{02A84B9F-5BC8-4F99-9AB8-8CF67C24BAA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4FFE9DC6-B3B3-4DBF-9606-1513008AD2C6}" type="pres">
      <dgm:prSet presAssocID="{02A84B9F-5BC8-4F99-9AB8-8CF67C24BAAE}" presName="spaceRect" presStyleCnt="0"/>
      <dgm:spPr/>
    </dgm:pt>
    <dgm:pt modelId="{822F2E05-6B37-4032-8295-5911D0DFED6E}" type="pres">
      <dgm:prSet presAssocID="{02A84B9F-5BC8-4F99-9AB8-8CF67C24BAAE}" presName="textRect" presStyleLbl="revTx" presStyleIdx="2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D351B5A5-627D-4628-B4EC-AE631A8DBDDA}" type="pres">
      <dgm:prSet presAssocID="{1743AB1C-D5AD-40A2-A856-054271AF467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E305C6E-A633-41FA-AE5A-4833C6F2FEAF}" type="pres">
      <dgm:prSet presAssocID="{989EC559-D9C4-4ED3-9447-272E7495FBEA}" presName="compNode" presStyleCnt="0"/>
      <dgm:spPr/>
    </dgm:pt>
    <dgm:pt modelId="{FAE60167-D94B-4087-86BC-0DDD3014B726}" type="pres">
      <dgm:prSet presAssocID="{989EC559-D9C4-4ED3-9447-272E7495FBEA}" presName="iconBgRect" presStyleLbl="bgShp" presStyleIdx="3" presStyleCnt="6"/>
      <dgm:spPr/>
    </dgm:pt>
    <dgm:pt modelId="{37C3D728-D494-4DDB-A20D-6845D1CA79FB}" type="pres">
      <dgm:prSet presAssocID="{989EC559-D9C4-4ED3-9447-272E7495FBEA}" presName="iconRect" presStyleLbl="node1" presStyleIdx="3" presStyleCnt="6"/>
      <dgm:spPr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315FC43-5B7A-493A-9AD2-B4A380EFD4C2}" type="pres">
      <dgm:prSet presAssocID="{989EC559-D9C4-4ED3-9447-272E7495FBEA}" presName="spaceRect" presStyleCnt="0"/>
      <dgm:spPr/>
    </dgm:pt>
    <dgm:pt modelId="{6F5DE2C7-91C7-4D13-BF4E-272E26DA493C}" type="pres">
      <dgm:prSet presAssocID="{989EC559-D9C4-4ED3-9447-272E7495FBEA}" presName="textRect" presStyleLbl="revTx" presStyleIdx="3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2D5BE6E-B5C3-4F79-9A39-815CB76992CF}" type="pres">
      <dgm:prSet presAssocID="{4100CDCF-AB54-4813-9C1D-5BF00572F85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79F7E89C-04DF-4374-A14A-EF495019FA8C}" type="pres">
      <dgm:prSet presAssocID="{61714FD8-3673-4B32-BD76-65AD2F5492B7}" presName="compNode" presStyleCnt="0"/>
      <dgm:spPr/>
    </dgm:pt>
    <dgm:pt modelId="{E4734F3E-3216-415F-B475-DB12CFBC6201}" type="pres">
      <dgm:prSet presAssocID="{61714FD8-3673-4B32-BD76-65AD2F5492B7}" presName="iconBgRect" presStyleLbl="bgShp" presStyleIdx="4" presStyleCnt="6"/>
      <dgm:spPr/>
    </dgm:pt>
    <dgm:pt modelId="{C69C3FDA-B437-4A8A-84B3-A3E0E201F3DE}" type="pres">
      <dgm:prSet presAssocID="{61714FD8-3673-4B32-BD76-65AD2F5492B7}" presName="iconRect" presStyleLbl="node1" presStyleIdx="4" presStyleCnt="6"/>
      <dgm:spPr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09B66DB-F1E1-4214-B177-65817D1F0F73}" type="pres">
      <dgm:prSet presAssocID="{61714FD8-3673-4B32-BD76-65AD2F5492B7}" presName="spaceRect" presStyleCnt="0"/>
      <dgm:spPr/>
    </dgm:pt>
    <dgm:pt modelId="{528145C5-338F-44D5-B447-D541C250BA5C}" type="pres">
      <dgm:prSet presAssocID="{61714FD8-3673-4B32-BD76-65AD2F5492B7}" presName="textRect" presStyleLbl="revTx" presStyleIdx="4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5DC8DBD-F335-436D-BFC3-45B2A14CD10B}" type="pres">
      <dgm:prSet presAssocID="{71A067BA-76D2-481A-A1EF-D8B632CFD5E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785F2C3F-FEB5-460B-A9CA-B472D89B036F}" type="pres">
      <dgm:prSet presAssocID="{36FC6734-2994-4295-A8BB-B8E2DBFABEAD}" presName="compNode" presStyleCnt="0"/>
      <dgm:spPr/>
    </dgm:pt>
    <dgm:pt modelId="{D0CE953A-4280-401F-84F6-1FEAA984F43F}" type="pres">
      <dgm:prSet presAssocID="{36FC6734-2994-4295-A8BB-B8E2DBFABEAD}" presName="iconBgRect" presStyleLbl="bgShp" presStyleIdx="5" presStyleCnt="6"/>
      <dgm:spPr/>
    </dgm:pt>
    <dgm:pt modelId="{31B296EB-312E-4EE1-8B45-5FE088D52A34}" type="pres">
      <dgm:prSet presAssocID="{36FC6734-2994-4295-A8BB-B8E2DBFABEAD}" presName="iconRect" presStyleLbl="node1" presStyleIdx="5" presStyleCnt="6"/>
      <dgm:spPr>
        <a:blipFill>
          <a:blip xmlns:r="http://schemas.openxmlformats.org/officeDocument/2006/relationships"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1D0D739-95BE-4935-9966-A823FB4736E8}" type="pres">
      <dgm:prSet presAssocID="{36FC6734-2994-4295-A8BB-B8E2DBFABEAD}" presName="spaceRect" presStyleCnt="0"/>
      <dgm:spPr/>
    </dgm:pt>
    <dgm:pt modelId="{90B94A1B-23D0-41EF-A1DA-F8736904A8A0}" type="pres">
      <dgm:prSet presAssocID="{36FC6734-2994-4295-A8BB-B8E2DBFABEAD}" presName="textRect" presStyleLbl="revTx" presStyleIdx="5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5CA89D-1BE5-46AB-9C2B-BED0F794BE4D}" type="presOf" srcId="{4100CDCF-AB54-4813-9C1D-5BF00572F855}" destId="{42D5BE6E-B5C3-4F79-9A39-815CB76992CF}" srcOrd="0" destOrd="0" presId="urn:microsoft.com/office/officeart/2018/2/layout/IconCircleList"/>
    <dgm:cxn modelId="{E4506497-FBA4-4258-AC1C-69286E1D46F3}" type="presOf" srcId="{5404C6AC-E520-46A3-BD38-1104D44943D1}" destId="{E2DDD2FB-BD71-44F0-9188-7EADD6B362ED}" srcOrd="0" destOrd="0" presId="urn:microsoft.com/office/officeart/2018/2/layout/IconCircleList"/>
    <dgm:cxn modelId="{0C3E56B2-EFE6-490D-ABCD-6F3958425813}" srcId="{5404C6AC-E520-46A3-BD38-1104D44943D1}" destId="{7C28D7CB-EF52-4E7F-9C9C-570F7D8BF99E}" srcOrd="0" destOrd="0" parTransId="{F84C45CA-B245-4B3C-880C-984D812EA175}" sibTransId="{85244FA3-5EBD-4EE2-AB7B-6BAFDBCAA4E8}"/>
    <dgm:cxn modelId="{9A51A75A-188C-4206-BB59-C607F192AC1F}" type="presOf" srcId="{85244FA3-5EBD-4EE2-AB7B-6BAFDBCAA4E8}" destId="{4EC4B3EA-267A-4836-9927-56D08730ABAC}" srcOrd="0" destOrd="0" presId="urn:microsoft.com/office/officeart/2018/2/layout/IconCircleList"/>
    <dgm:cxn modelId="{245D808D-0C1E-4AE7-9802-C417DA27E3E1}" type="presOf" srcId="{71A067BA-76D2-481A-A1EF-D8B632CFD5ED}" destId="{F5DC8DBD-F335-436D-BFC3-45B2A14CD10B}" srcOrd="0" destOrd="0" presId="urn:microsoft.com/office/officeart/2018/2/layout/IconCircleList"/>
    <dgm:cxn modelId="{152763E3-1FF1-4C55-B9FD-731CE71489F1}" srcId="{5404C6AC-E520-46A3-BD38-1104D44943D1}" destId="{02A84B9F-5BC8-4F99-9AB8-8CF67C24BAAE}" srcOrd="2" destOrd="0" parTransId="{8973BB18-E552-47DD-ACB4-9FCF09669627}" sibTransId="{1743AB1C-D5AD-40A2-A856-054271AF467C}"/>
    <dgm:cxn modelId="{831803F0-9854-4A72-AA06-55059421B52C}" type="presOf" srcId="{02A84B9F-5BC8-4F99-9AB8-8CF67C24BAAE}" destId="{822F2E05-6B37-4032-8295-5911D0DFED6E}" srcOrd="0" destOrd="0" presId="urn:microsoft.com/office/officeart/2018/2/layout/IconCircleList"/>
    <dgm:cxn modelId="{4D8E0403-1BD0-4210-AFA7-202CB2606A83}" type="presOf" srcId="{7C28D7CB-EF52-4E7F-9C9C-570F7D8BF99E}" destId="{69E85AEF-31DB-4083-A6D4-6BB5221FB1BF}" srcOrd="0" destOrd="0" presId="urn:microsoft.com/office/officeart/2018/2/layout/IconCircleList"/>
    <dgm:cxn modelId="{380E1699-5C3F-4D70-AC58-DC48ABE290E6}" type="presOf" srcId="{989EC559-D9C4-4ED3-9447-272E7495FBEA}" destId="{6F5DE2C7-91C7-4D13-BF4E-272E26DA493C}" srcOrd="0" destOrd="0" presId="urn:microsoft.com/office/officeart/2018/2/layout/IconCircleList"/>
    <dgm:cxn modelId="{712B8B25-C2B0-4F0B-BB91-0CF11737E6E5}" type="presOf" srcId="{6DEB80A6-1231-465F-AEF5-2534137C4D32}" destId="{E5B9D935-3FEB-4738-9C40-A8624692B5E5}" srcOrd="0" destOrd="0" presId="urn:microsoft.com/office/officeart/2018/2/layout/IconCircleList"/>
    <dgm:cxn modelId="{957522ED-87B1-4385-BF0E-BA97213972D7}" type="presOf" srcId="{61714FD8-3673-4B32-BD76-65AD2F5492B7}" destId="{528145C5-338F-44D5-B447-D541C250BA5C}" srcOrd="0" destOrd="0" presId="urn:microsoft.com/office/officeart/2018/2/layout/IconCircleList"/>
    <dgm:cxn modelId="{ABB6C7AF-E508-46CF-93D7-500C677F1A42}" type="presOf" srcId="{36FC6734-2994-4295-A8BB-B8E2DBFABEAD}" destId="{90B94A1B-23D0-41EF-A1DA-F8736904A8A0}" srcOrd="0" destOrd="0" presId="urn:microsoft.com/office/officeart/2018/2/layout/IconCircleList"/>
    <dgm:cxn modelId="{B04855FD-1858-49E0-AE5B-8C548A82A2B9}" srcId="{5404C6AC-E520-46A3-BD38-1104D44943D1}" destId="{36FC6734-2994-4295-A8BB-B8E2DBFABEAD}" srcOrd="5" destOrd="0" parTransId="{E73FDBA6-7348-437A-BCD8-4F2C40B3BD63}" sibTransId="{8DB22AC8-C18F-4DEC-9D75-EA676EB0D62A}"/>
    <dgm:cxn modelId="{302BF0DE-5DF8-4499-9223-E11266C077E1}" srcId="{5404C6AC-E520-46A3-BD38-1104D44943D1}" destId="{61714FD8-3673-4B32-BD76-65AD2F5492B7}" srcOrd="4" destOrd="0" parTransId="{F96B9ED3-10FF-4EB1-BC62-180A5DD518F5}" sibTransId="{71A067BA-76D2-481A-A1EF-D8B632CFD5ED}"/>
    <dgm:cxn modelId="{FE82F6BB-8C17-4F50-9201-90D3C8BFFBD0}" srcId="{5404C6AC-E520-46A3-BD38-1104D44943D1}" destId="{989EC559-D9C4-4ED3-9447-272E7495FBEA}" srcOrd="3" destOrd="0" parTransId="{56A3D34C-BE2C-4E22-B43D-BE32FDDCE78A}" sibTransId="{4100CDCF-AB54-4813-9C1D-5BF00572F855}"/>
    <dgm:cxn modelId="{55187230-0462-4D21-9CFC-8D75A4A1F15A}" type="presOf" srcId="{1743AB1C-D5AD-40A2-A856-054271AF467C}" destId="{D351B5A5-627D-4628-B4EC-AE631A8DBDDA}" srcOrd="0" destOrd="0" presId="urn:microsoft.com/office/officeart/2018/2/layout/IconCircleList"/>
    <dgm:cxn modelId="{5C51731B-9E95-4AC2-8E74-663E07D0889C}" srcId="{5404C6AC-E520-46A3-BD38-1104D44943D1}" destId="{6DEB80A6-1231-465F-AEF5-2534137C4D32}" srcOrd="1" destOrd="0" parTransId="{E46186E4-9167-442E-8ECE-F71CC656BCAC}" sibTransId="{875625A5-8AC8-4DFC-974B-0AEF8C7F4ED9}"/>
    <dgm:cxn modelId="{E8B06215-D29E-4DF6-AAC4-45218C2F7F45}" type="presOf" srcId="{875625A5-8AC8-4DFC-974B-0AEF8C7F4ED9}" destId="{BD42834C-11F3-4332-90FB-954C67DAB859}" srcOrd="0" destOrd="0" presId="urn:microsoft.com/office/officeart/2018/2/layout/IconCircleList"/>
    <dgm:cxn modelId="{151EB14A-68ED-4093-8AF9-695D484FD960}" type="presParOf" srcId="{E2DDD2FB-BD71-44F0-9188-7EADD6B362ED}" destId="{6B5A4896-2AB6-43FC-B596-26CEA17E99C0}" srcOrd="0" destOrd="0" presId="urn:microsoft.com/office/officeart/2018/2/layout/IconCircleList"/>
    <dgm:cxn modelId="{06FA3FD8-2642-46C0-8C70-858CE8412EE6}" type="presParOf" srcId="{6B5A4896-2AB6-43FC-B596-26CEA17E99C0}" destId="{1C244B80-409A-4259-A4CD-71336BAEA5FC}" srcOrd="0" destOrd="0" presId="urn:microsoft.com/office/officeart/2018/2/layout/IconCircleList"/>
    <dgm:cxn modelId="{C9A4AF85-5C84-4D8F-9B59-3EDA99B0D60B}" type="presParOf" srcId="{1C244B80-409A-4259-A4CD-71336BAEA5FC}" destId="{B90656FE-8B1F-447B-AF60-4F8F338AEA86}" srcOrd="0" destOrd="0" presId="urn:microsoft.com/office/officeart/2018/2/layout/IconCircleList"/>
    <dgm:cxn modelId="{B831BA64-1ACA-494C-8D92-B387FC30A599}" type="presParOf" srcId="{1C244B80-409A-4259-A4CD-71336BAEA5FC}" destId="{69DB4EED-2200-4E85-9DAB-F720CA99B19C}" srcOrd="1" destOrd="0" presId="urn:microsoft.com/office/officeart/2018/2/layout/IconCircleList"/>
    <dgm:cxn modelId="{E38872B0-ACE9-4C21-9B16-E9B85C8CD169}" type="presParOf" srcId="{1C244B80-409A-4259-A4CD-71336BAEA5FC}" destId="{B779FF34-162D-43DF-84B6-0F1AB9536BF0}" srcOrd="2" destOrd="0" presId="urn:microsoft.com/office/officeart/2018/2/layout/IconCircleList"/>
    <dgm:cxn modelId="{7B56A177-5415-4DF1-8FEF-E29DFD6C1FB5}" type="presParOf" srcId="{1C244B80-409A-4259-A4CD-71336BAEA5FC}" destId="{69E85AEF-31DB-4083-A6D4-6BB5221FB1BF}" srcOrd="3" destOrd="0" presId="urn:microsoft.com/office/officeart/2018/2/layout/IconCircleList"/>
    <dgm:cxn modelId="{2E1176FF-76F9-44BA-8F4E-32BB42CE4532}" type="presParOf" srcId="{6B5A4896-2AB6-43FC-B596-26CEA17E99C0}" destId="{4EC4B3EA-267A-4836-9927-56D08730ABAC}" srcOrd="1" destOrd="0" presId="urn:microsoft.com/office/officeart/2018/2/layout/IconCircleList"/>
    <dgm:cxn modelId="{0A9D3E60-3DCB-4B39-9A4F-72790090D4DF}" type="presParOf" srcId="{6B5A4896-2AB6-43FC-B596-26CEA17E99C0}" destId="{B2D0318A-2967-4E7B-AE76-DAA0E257E209}" srcOrd="2" destOrd="0" presId="urn:microsoft.com/office/officeart/2018/2/layout/IconCircleList"/>
    <dgm:cxn modelId="{1A20D72F-07EE-4B2D-9BAE-6FEB5905D002}" type="presParOf" srcId="{B2D0318A-2967-4E7B-AE76-DAA0E257E209}" destId="{63A9D36B-FA96-4776-AD5F-6A972AE09B7B}" srcOrd="0" destOrd="0" presId="urn:microsoft.com/office/officeart/2018/2/layout/IconCircleList"/>
    <dgm:cxn modelId="{451680E1-6417-4F96-9136-9994736664EF}" type="presParOf" srcId="{B2D0318A-2967-4E7B-AE76-DAA0E257E209}" destId="{201524B2-93DA-4767-9577-73036AD7420B}" srcOrd="1" destOrd="0" presId="urn:microsoft.com/office/officeart/2018/2/layout/IconCircleList"/>
    <dgm:cxn modelId="{E9F9FFA9-3963-4152-9F5F-4546A7E1387E}" type="presParOf" srcId="{B2D0318A-2967-4E7B-AE76-DAA0E257E209}" destId="{0B2E0619-8A77-4A31-B850-BFE46EF88980}" srcOrd="2" destOrd="0" presId="urn:microsoft.com/office/officeart/2018/2/layout/IconCircleList"/>
    <dgm:cxn modelId="{A1C9041E-E78A-4757-BB96-15732B82AB6A}" type="presParOf" srcId="{B2D0318A-2967-4E7B-AE76-DAA0E257E209}" destId="{E5B9D935-3FEB-4738-9C40-A8624692B5E5}" srcOrd="3" destOrd="0" presId="urn:microsoft.com/office/officeart/2018/2/layout/IconCircleList"/>
    <dgm:cxn modelId="{148F73BD-C22D-45A7-8855-8A70FF9F862C}" type="presParOf" srcId="{6B5A4896-2AB6-43FC-B596-26CEA17E99C0}" destId="{BD42834C-11F3-4332-90FB-954C67DAB859}" srcOrd="3" destOrd="0" presId="urn:microsoft.com/office/officeart/2018/2/layout/IconCircleList"/>
    <dgm:cxn modelId="{1DC331B2-A710-42E4-8384-729F5A8EF901}" type="presParOf" srcId="{6B5A4896-2AB6-43FC-B596-26CEA17E99C0}" destId="{77D10BCC-B756-4299-9713-24A5AFE76BA3}" srcOrd="4" destOrd="0" presId="urn:microsoft.com/office/officeart/2018/2/layout/IconCircleList"/>
    <dgm:cxn modelId="{D544B912-544D-486E-AD2C-A5EE031488EE}" type="presParOf" srcId="{77D10BCC-B756-4299-9713-24A5AFE76BA3}" destId="{44D0E463-81D9-4A17-94D1-25ECB76D2600}" srcOrd="0" destOrd="0" presId="urn:microsoft.com/office/officeart/2018/2/layout/IconCircleList"/>
    <dgm:cxn modelId="{13EF35C2-A707-428A-A478-5DD7A168A7FF}" type="presParOf" srcId="{77D10BCC-B756-4299-9713-24A5AFE76BA3}" destId="{A7AC89BF-0E90-4317-A42E-427303FC0F44}" srcOrd="1" destOrd="0" presId="urn:microsoft.com/office/officeart/2018/2/layout/IconCircleList"/>
    <dgm:cxn modelId="{B15ED3A0-28D1-4164-A8CD-D4BFB44AE4FC}" type="presParOf" srcId="{77D10BCC-B756-4299-9713-24A5AFE76BA3}" destId="{4FFE9DC6-B3B3-4DBF-9606-1513008AD2C6}" srcOrd="2" destOrd="0" presId="urn:microsoft.com/office/officeart/2018/2/layout/IconCircleList"/>
    <dgm:cxn modelId="{5BBCCDD2-0D74-4076-905F-5685AC4210DA}" type="presParOf" srcId="{77D10BCC-B756-4299-9713-24A5AFE76BA3}" destId="{822F2E05-6B37-4032-8295-5911D0DFED6E}" srcOrd="3" destOrd="0" presId="urn:microsoft.com/office/officeart/2018/2/layout/IconCircleList"/>
    <dgm:cxn modelId="{B28FB6E0-F035-49D6-8596-5C322C264C7F}" type="presParOf" srcId="{6B5A4896-2AB6-43FC-B596-26CEA17E99C0}" destId="{D351B5A5-627D-4628-B4EC-AE631A8DBDDA}" srcOrd="5" destOrd="0" presId="urn:microsoft.com/office/officeart/2018/2/layout/IconCircleList"/>
    <dgm:cxn modelId="{26E8CECF-CA25-4C35-8B8F-047BFFC3EDBD}" type="presParOf" srcId="{6B5A4896-2AB6-43FC-B596-26CEA17E99C0}" destId="{DE305C6E-A633-41FA-AE5A-4833C6F2FEAF}" srcOrd="6" destOrd="0" presId="urn:microsoft.com/office/officeart/2018/2/layout/IconCircleList"/>
    <dgm:cxn modelId="{DBF383FF-CD67-4D02-8BCB-DCDAA517C9E5}" type="presParOf" srcId="{DE305C6E-A633-41FA-AE5A-4833C6F2FEAF}" destId="{FAE60167-D94B-4087-86BC-0DDD3014B726}" srcOrd="0" destOrd="0" presId="urn:microsoft.com/office/officeart/2018/2/layout/IconCircleList"/>
    <dgm:cxn modelId="{115885DE-ABB6-480E-AEAC-75E1D04CA515}" type="presParOf" srcId="{DE305C6E-A633-41FA-AE5A-4833C6F2FEAF}" destId="{37C3D728-D494-4DDB-A20D-6845D1CA79FB}" srcOrd="1" destOrd="0" presId="urn:microsoft.com/office/officeart/2018/2/layout/IconCircleList"/>
    <dgm:cxn modelId="{EFDA3D80-7319-4A55-8AC2-E824F796EACD}" type="presParOf" srcId="{DE305C6E-A633-41FA-AE5A-4833C6F2FEAF}" destId="{2315FC43-5B7A-493A-9AD2-B4A380EFD4C2}" srcOrd="2" destOrd="0" presId="urn:microsoft.com/office/officeart/2018/2/layout/IconCircleList"/>
    <dgm:cxn modelId="{02652C88-AA15-411E-B593-740C1A1DDD8C}" type="presParOf" srcId="{DE305C6E-A633-41FA-AE5A-4833C6F2FEAF}" destId="{6F5DE2C7-91C7-4D13-BF4E-272E26DA493C}" srcOrd="3" destOrd="0" presId="urn:microsoft.com/office/officeart/2018/2/layout/IconCircleList"/>
    <dgm:cxn modelId="{FA126909-0773-44C3-993D-2FC163545DE0}" type="presParOf" srcId="{6B5A4896-2AB6-43FC-B596-26CEA17E99C0}" destId="{42D5BE6E-B5C3-4F79-9A39-815CB76992CF}" srcOrd="7" destOrd="0" presId="urn:microsoft.com/office/officeart/2018/2/layout/IconCircleList"/>
    <dgm:cxn modelId="{83021491-138E-4522-91FF-FDC853BAA338}" type="presParOf" srcId="{6B5A4896-2AB6-43FC-B596-26CEA17E99C0}" destId="{79F7E89C-04DF-4374-A14A-EF495019FA8C}" srcOrd="8" destOrd="0" presId="urn:microsoft.com/office/officeart/2018/2/layout/IconCircleList"/>
    <dgm:cxn modelId="{41A339E9-6935-4D8B-A1CC-5A3CDD3D5FA4}" type="presParOf" srcId="{79F7E89C-04DF-4374-A14A-EF495019FA8C}" destId="{E4734F3E-3216-415F-B475-DB12CFBC6201}" srcOrd="0" destOrd="0" presId="urn:microsoft.com/office/officeart/2018/2/layout/IconCircleList"/>
    <dgm:cxn modelId="{D54ED0CC-EAD5-4812-A429-E97658F5FBDB}" type="presParOf" srcId="{79F7E89C-04DF-4374-A14A-EF495019FA8C}" destId="{C69C3FDA-B437-4A8A-84B3-A3E0E201F3DE}" srcOrd="1" destOrd="0" presId="urn:microsoft.com/office/officeart/2018/2/layout/IconCircleList"/>
    <dgm:cxn modelId="{97699613-7A25-4579-8B6E-AA17940BC046}" type="presParOf" srcId="{79F7E89C-04DF-4374-A14A-EF495019FA8C}" destId="{409B66DB-F1E1-4214-B177-65817D1F0F73}" srcOrd="2" destOrd="0" presId="urn:microsoft.com/office/officeart/2018/2/layout/IconCircleList"/>
    <dgm:cxn modelId="{112AF467-E2FB-4E3D-BFF2-519E7065F7DC}" type="presParOf" srcId="{79F7E89C-04DF-4374-A14A-EF495019FA8C}" destId="{528145C5-338F-44D5-B447-D541C250BA5C}" srcOrd="3" destOrd="0" presId="urn:microsoft.com/office/officeart/2018/2/layout/IconCircleList"/>
    <dgm:cxn modelId="{684B8285-E4A4-4C87-BA55-66C8F45F1089}" type="presParOf" srcId="{6B5A4896-2AB6-43FC-B596-26CEA17E99C0}" destId="{F5DC8DBD-F335-436D-BFC3-45B2A14CD10B}" srcOrd="9" destOrd="0" presId="urn:microsoft.com/office/officeart/2018/2/layout/IconCircleList"/>
    <dgm:cxn modelId="{61FCB015-1956-4F6E-9B1B-4738B84A045D}" type="presParOf" srcId="{6B5A4896-2AB6-43FC-B596-26CEA17E99C0}" destId="{785F2C3F-FEB5-460B-A9CA-B472D89B036F}" srcOrd="10" destOrd="0" presId="urn:microsoft.com/office/officeart/2018/2/layout/IconCircleList"/>
    <dgm:cxn modelId="{AA95C744-5121-40DB-B226-7A92A8EE713A}" type="presParOf" srcId="{785F2C3F-FEB5-460B-A9CA-B472D89B036F}" destId="{D0CE953A-4280-401F-84F6-1FEAA984F43F}" srcOrd="0" destOrd="0" presId="urn:microsoft.com/office/officeart/2018/2/layout/IconCircleList"/>
    <dgm:cxn modelId="{A2D6D138-1F21-41B6-887A-85619D14E6FA}" type="presParOf" srcId="{785F2C3F-FEB5-460B-A9CA-B472D89B036F}" destId="{31B296EB-312E-4EE1-8B45-5FE088D52A34}" srcOrd="1" destOrd="0" presId="urn:microsoft.com/office/officeart/2018/2/layout/IconCircleList"/>
    <dgm:cxn modelId="{8189CB28-7E73-44ED-8B67-F152929C8178}" type="presParOf" srcId="{785F2C3F-FEB5-460B-A9CA-B472D89B036F}" destId="{41D0D739-95BE-4935-9966-A823FB4736E8}" srcOrd="2" destOrd="0" presId="urn:microsoft.com/office/officeart/2018/2/layout/IconCircleList"/>
    <dgm:cxn modelId="{74C5D769-1069-4D9C-9A61-5A0357353813}" type="presParOf" srcId="{785F2C3F-FEB5-460B-A9CA-B472D89B036F}" destId="{90B94A1B-23D0-41EF-A1DA-F8736904A8A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DBAA40-9303-412B-87D8-2826336701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9A8C552-DB49-493A-8BB1-CF498DF474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</a:t>
          </a:r>
          <a:r>
            <a:rPr lang="en-US" b="1" i="0"/>
            <a:t>Wav2Vec2</a:t>
          </a:r>
          <a:r>
            <a:rPr lang="en-US" b="0" i="0"/>
            <a:t> is a pretrained model for </a:t>
          </a:r>
          <a:r>
            <a:rPr lang="en-US"/>
            <a:t>   </a:t>
          </a:r>
          <a:r>
            <a:rPr lang="en-US" b="0" i="0"/>
            <a:t>Automatic Speech Recognition (ASR)</a:t>
          </a:r>
          <a:endParaRPr lang="en-US"/>
        </a:p>
      </dgm:t>
    </dgm:pt>
    <dgm:pt modelId="{144E3439-58C6-4BA7-A6B2-5DA8DC705CF3}" type="parTrans" cxnId="{1A0CADEB-3F73-4858-8F47-0F64CDF70F60}">
      <dgm:prSet/>
      <dgm:spPr/>
      <dgm:t>
        <a:bodyPr/>
        <a:lstStyle/>
        <a:p>
          <a:endParaRPr lang="en-US"/>
        </a:p>
      </dgm:t>
    </dgm:pt>
    <dgm:pt modelId="{04ABFE67-2548-4F07-835F-4A8F8904C466}" type="sibTrans" cxnId="{1A0CADEB-3F73-4858-8F47-0F64CDF70F60}">
      <dgm:prSet/>
      <dgm:spPr/>
      <dgm:t>
        <a:bodyPr/>
        <a:lstStyle/>
        <a:p>
          <a:endParaRPr lang="en-US"/>
        </a:p>
      </dgm:t>
    </dgm:pt>
    <dgm:pt modelId="{04F6EB6B-C44E-4A22-8C78-A8BE831F02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1"/>
            <a:t>Facebook AI</a:t>
          </a:r>
          <a:r>
            <a:rPr lang="en-US" b="0" i="0"/>
            <a:t> presented a multi-lingual version of Wav2Vec2, called XLSR. XLSR stands for </a:t>
          </a:r>
          <a:r>
            <a:rPr lang="en-US" b="0" i="1"/>
            <a:t>cross-lingual speech representations</a:t>
          </a:r>
          <a:r>
            <a:rPr lang="en-US" b="0" i="0"/>
            <a:t> and refers to model's ability to learn speech representations that are useful across multiple languages.</a:t>
          </a:r>
          <a:endParaRPr lang="en-US"/>
        </a:p>
      </dgm:t>
    </dgm:pt>
    <dgm:pt modelId="{11F9E855-BBC6-4208-BA9A-9C2F6B630A25}" type="parTrans" cxnId="{AB6CB963-C791-47F7-BC4A-CF7D02A7967C}">
      <dgm:prSet/>
      <dgm:spPr/>
      <dgm:t>
        <a:bodyPr/>
        <a:lstStyle/>
        <a:p>
          <a:endParaRPr lang="en-US"/>
        </a:p>
      </dgm:t>
    </dgm:pt>
    <dgm:pt modelId="{902C1365-19EE-403B-B3E7-3FF53A7D8182}" type="sibTrans" cxnId="{AB6CB963-C791-47F7-BC4A-CF7D02A7967C}">
      <dgm:prSet/>
      <dgm:spPr/>
      <dgm:t>
        <a:bodyPr/>
        <a:lstStyle/>
        <a:p>
          <a:endParaRPr lang="en-US"/>
        </a:p>
      </dgm:t>
    </dgm:pt>
    <dgm:pt modelId="{AB128CA5-63FD-44D3-B34E-BF83DD73D5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They are firstly trained with audio only for representation learning, then fine-tuned for a specific task with additional labels.                                                                                   </a:t>
          </a:r>
          <a:endParaRPr lang="en-US"/>
        </a:p>
      </dgm:t>
    </dgm:pt>
    <dgm:pt modelId="{3AD9AA2C-908A-46C8-83AA-DB3F75AB42A9}" type="parTrans" cxnId="{B4261FED-5DDD-495E-9FA1-D7D6D74BFBC9}">
      <dgm:prSet/>
      <dgm:spPr/>
      <dgm:t>
        <a:bodyPr/>
        <a:lstStyle/>
        <a:p>
          <a:endParaRPr lang="en-US"/>
        </a:p>
      </dgm:t>
    </dgm:pt>
    <dgm:pt modelId="{C00AA4BC-18C6-439E-A9CA-2EFFBA8F5485}" type="sibTrans" cxnId="{B4261FED-5DDD-495E-9FA1-D7D6D74BFBC9}">
      <dgm:prSet/>
      <dgm:spPr/>
      <dgm:t>
        <a:bodyPr/>
        <a:lstStyle/>
        <a:p>
          <a:endParaRPr lang="en-US"/>
        </a:p>
      </dgm:t>
    </dgm:pt>
    <dgm:pt modelId="{128A840B-0617-497A-AD46-5D7F0C7C109B}" type="pres">
      <dgm:prSet presAssocID="{FCDBAA40-9303-412B-87D8-2826336701CC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204F82-0B64-49B0-89BC-DEC3CF5FDC51}" type="pres">
      <dgm:prSet presAssocID="{C9A8C552-DB49-493A-8BB1-CF498DF474F5}" presName="compNode" presStyleCnt="0"/>
      <dgm:spPr/>
    </dgm:pt>
    <dgm:pt modelId="{7D31CAD1-3C09-4915-ADB5-035D983AA889}" type="pres">
      <dgm:prSet presAssocID="{C9A8C552-DB49-493A-8BB1-CF498DF474F5}" presName="bgRect" presStyleLbl="bgShp" presStyleIdx="0" presStyleCnt="3"/>
      <dgm:spPr/>
    </dgm:pt>
    <dgm:pt modelId="{E99BB995-AE33-4C7D-AC79-C54044F6C2FF}" type="pres">
      <dgm:prSet presAssocID="{C9A8C552-DB49-493A-8BB1-CF498DF474F5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8E33477-5FCC-4E09-8CD5-41A11463A7E6}" type="pres">
      <dgm:prSet presAssocID="{C9A8C552-DB49-493A-8BB1-CF498DF474F5}" presName="spaceRect" presStyleCnt="0"/>
      <dgm:spPr/>
    </dgm:pt>
    <dgm:pt modelId="{CC2479C7-291B-4604-9FC5-4502EDB46942}" type="pres">
      <dgm:prSet presAssocID="{C9A8C552-DB49-493A-8BB1-CF498DF474F5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0CDB730-25AE-4147-A09D-FC7BB0BDBA50}" type="pres">
      <dgm:prSet presAssocID="{04ABFE67-2548-4F07-835F-4A8F8904C466}" presName="sibTrans" presStyleCnt="0"/>
      <dgm:spPr/>
    </dgm:pt>
    <dgm:pt modelId="{2530B72E-7542-49C8-A4CE-6CD936E264D2}" type="pres">
      <dgm:prSet presAssocID="{04F6EB6B-C44E-4A22-8C78-A8BE831F0266}" presName="compNode" presStyleCnt="0"/>
      <dgm:spPr/>
    </dgm:pt>
    <dgm:pt modelId="{BF77D93C-EFF1-4D9A-A61C-C7DC81A94E20}" type="pres">
      <dgm:prSet presAssocID="{04F6EB6B-C44E-4A22-8C78-A8BE831F0266}" presName="bgRect" presStyleLbl="bgShp" presStyleIdx="1" presStyleCnt="3"/>
      <dgm:spPr/>
    </dgm:pt>
    <dgm:pt modelId="{1C03966C-6B17-43AC-83B5-1FA976112FB4}" type="pres">
      <dgm:prSet presAssocID="{04F6EB6B-C44E-4A22-8C78-A8BE831F0266}" presName="iconRect" presStyleLbl="node1" presStyleIdx="1" presStyleCnt="3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185E22AA-F120-4B93-8B4B-3E6CD90FA48E}" type="pres">
      <dgm:prSet presAssocID="{04F6EB6B-C44E-4A22-8C78-A8BE831F0266}" presName="spaceRect" presStyleCnt="0"/>
      <dgm:spPr/>
    </dgm:pt>
    <dgm:pt modelId="{30CD43B8-23D2-410D-8EB7-AB4C756EB788}" type="pres">
      <dgm:prSet presAssocID="{04F6EB6B-C44E-4A22-8C78-A8BE831F0266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C64C95B-CD5E-4BB1-AFFB-CD1A8866CB9B}" type="pres">
      <dgm:prSet presAssocID="{902C1365-19EE-403B-B3E7-3FF53A7D8182}" presName="sibTrans" presStyleCnt="0"/>
      <dgm:spPr/>
    </dgm:pt>
    <dgm:pt modelId="{60BEC48E-75A5-48F0-B09F-6F089B673FA6}" type="pres">
      <dgm:prSet presAssocID="{AB128CA5-63FD-44D3-B34E-BF83DD73D5CB}" presName="compNode" presStyleCnt="0"/>
      <dgm:spPr/>
    </dgm:pt>
    <dgm:pt modelId="{4AD9E105-B257-4195-93BF-65E0B4B042D3}" type="pres">
      <dgm:prSet presAssocID="{AB128CA5-63FD-44D3-B34E-BF83DD73D5CB}" presName="bgRect" presStyleLbl="bgShp" presStyleIdx="2" presStyleCnt="3"/>
      <dgm:spPr/>
    </dgm:pt>
    <dgm:pt modelId="{7F168068-2F58-413D-8164-38BB335329DD}" type="pres">
      <dgm:prSet presAssocID="{AB128CA5-63FD-44D3-B34E-BF83DD73D5CB}" presName="iconRect" presStyleLbl="node1" presStyleIdx="2" presStyleCnt="3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eaf"/>
        </a:ext>
      </dgm:extLst>
    </dgm:pt>
    <dgm:pt modelId="{0D2F3B6B-9E3C-4F5A-A90F-D4B67DA146C1}" type="pres">
      <dgm:prSet presAssocID="{AB128CA5-63FD-44D3-B34E-BF83DD73D5CB}" presName="spaceRect" presStyleCnt="0"/>
      <dgm:spPr/>
    </dgm:pt>
    <dgm:pt modelId="{5A825893-EE08-47F3-BA53-8552442EE4F9}" type="pres">
      <dgm:prSet presAssocID="{AB128CA5-63FD-44D3-B34E-BF83DD73D5CB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B4261FED-5DDD-495E-9FA1-D7D6D74BFBC9}" srcId="{FCDBAA40-9303-412B-87D8-2826336701CC}" destId="{AB128CA5-63FD-44D3-B34E-BF83DD73D5CB}" srcOrd="2" destOrd="0" parTransId="{3AD9AA2C-908A-46C8-83AA-DB3F75AB42A9}" sibTransId="{C00AA4BC-18C6-439E-A9CA-2EFFBA8F5485}"/>
    <dgm:cxn modelId="{0A1A91BC-1D4D-4D33-8681-947A215ABE09}" type="presOf" srcId="{AB128CA5-63FD-44D3-B34E-BF83DD73D5CB}" destId="{5A825893-EE08-47F3-BA53-8552442EE4F9}" srcOrd="0" destOrd="0" presId="urn:microsoft.com/office/officeart/2018/2/layout/IconVerticalSolidList"/>
    <dgm:cxn modelId="{AAE6B356-63EC-4EDA-8029-B645D322EF9F}" type="presOf" srcId="{FCDBAA40-9303-412B-87D8-2826336701CC}" destId="{128A840B-0617-497A-AD46-5D7F0C7C109B}" srcOrd="0" destOrd="0" presId="urn:microsoft.com/office/officeart/2018/2/layout/IconVerticalSolidList"/>
    <dgm:cxn modelId="{394F6F5A-3778-4732-BA07-85DAA9C826C5}" type="presOf" srcId="{C9A8C552-DB49-493A-8BB1-CF498DF474F5}" destId="{CC2479C7-291B-4604-9FC5-4502EDB46942}" srcOrd="0" destOrd="0" presId="urn:microsoft.com/office/officeart/2018/2/layout/IconVerticalSolidList"/>
    <dgm:cxn modelId="{1A0CADEB-3F73-4858-8F47-0F64CDF70F60}" srcId="{FCDBAA40-9303-412B-87D8-2826336701CC}" destId="{C9A8C552-DB49-493A-8BB1-CF498DF474F5}" srcOrd="0" destOrd="0" parTransId="{144E3439-58C6-4BA7-A6B2-5DA8DC705CF3}" sibTransId="{04ABFE67-2548-4F07-835F-4A8F8904C466}"/>
    <dgm:cxn modelId="{BA13DD7F-1D4B-4A35-BEE6-BA4B05958CE0}" type="presOf" srcId="{04F6EB6B-C44E-4A22-8C78-A8BE831F0266}" destId="{30CD43B8-23D2-410D-8EB7-AB4C756EB788}" srcOrd="0" destOrd="0" presId="urn:microsoft.com/office/officeart/2018/2/layout/IconVerticalSolidList"/>
    <dgm:cxn modelId="{AB6CB963-C791-47F7-BC4A-CF7D02A7967C}" srcId="{FCDBAA40-9303-412B-87D8-2826336701CC}" destId="{04F6EB6B-C44E-4A22-8C78-A8BE831F0266}" srcOrd="1" destOrd="0" parTransId="{11F9E855-BBC6-4208-BA9A-9C2F6B630A25}" sibTransId="{902C1365-19EE-403B-B3E7-3FF53A7D8182}"/>
    <dgm:cxn modelId="{3D864AD4-AC60-4025-8277-7A22F8E40B38}" type="presParOf" srcId="{128A840B-0617-497A-AD46-5D7F0C7C109B}" destId="{91204F82-0B64-49B0-89BC-DEC3CF5FDC51}" srcOrd="0" destOrd="0" presId="urn:microsoft.com/office/officeart/2018/2/layout/IconVerticalSolidList"/>
    <dgm:cxn modelId="{215C6A12-7483-481C-96A0-A5390CA257C7}" type="presParOf" srcId="{91204F82-0B64-49B0-89BC-DEC3CF5FDC51}" destId="{7D31CAD1-3C09-4915-ADB5-035D983AA889}" srcOrd="0" destOrd="0" presId="urn:microsoft.com/office/officeart/2018/2/layout/IconVerticalSolidList"/>
    <dgm:cxn modelId="{A5A789CC-F403-4CB9-A726-3151246EF7F4}" type="presParOf" srcId="{91204F82-0B64-49B0-89BC-DEC3CF5FDC51}" destId="{E99BB995-AE33-4C7D-AC79-C54044F6C2FF}" srcOrd="1" destOrd="0" presId="urn:microsoft.com/office/officeart/2018/2/layout/IconVerticalSolidList"/>
    <dgm:cxn modelId="{13D42020-F289-472F-8B19-C651FC588AD8}" type="presParOf" srcId="{91204F82-0B64-49B0-89BC-DEC3CF5FDC51}" destId="{28E33477-5FCC-4E09-8CD5-41A11463A7E6}" srcOrd="2" destOrd="0" presId="urn:microsoft.com/office/officeart/2018/2/layout/IconVerticalSolidList"/>
    <dgm:cxn modelId="{AD1A7EE2-A5C7-4F18-9B27-211CFF9CFBE3}" type="presParOf" srcId="{91204F82-0B64-49B0-89BC-DEC3CF5FDC51}" destId="{CC2479C7-291B-4604-9FC5-4502EDB46942}" srcOrd="3" destOrd="0" presId="urn:microsoft.com/office/officeart/2018/2/layout/IconVerticalSolidList"/>
    <dgm:cxn modelId="{2205C0D7-9C16-408E-94A1-DAF14D542C5E}" type="presParOf" srcId="{128A840B-0617-497A-AD46-5D7F0C7C109B}" destId="{60CDB730-25AE-4147-A09D-FC7BB0BDBA50}" srcOrd="1" destOrd="0" presId="urn:microsoft.com/office/officeart/2018/2/layout/IconVerticalSolidList"/>
    <dgm:cxn modelId="{948D3F32-2AE7-47EC-8B95-2022CCEBB668}" type="presParOf" srcId="{128A840B-0617-497A-AD46-5D7F0C7C109B}" destId="{2530B72E-7542-49C8-A4CE-6CD936E264D2}" srcOrd="2" destOrd="0" presId="urn:microsoft.com/office/officeart/2018/2/layout/IconVerticalSolidList"/>
    <dgm:cxn modelId="{97B2BAD2-7BBF-478C-8BE9-BB0A5185E786}" type="presParOf" srcId="{2530B72E-7542-49C8-A4CE-6CD936E264D2}" destId="{BF77D93C-EFF1-4D9A-A61C-C7DC81A94E20}" srcOrd="0" destOrd="0" presId="urn:microsoft.com/office/officeart/2018/2/layout/IconVerticalSolidList"/>
    <dgm:cxn modelId="{EBADD2F2-CA4F-4DBE-9467-1E26407D5E78}" type="presParOf" srcId="{2530B72E-7542-49C8-A4CE-6CD936E264D2}" destId="{1C03966C-6B17-43AC-83B5-1FA976112FB4}" srcOrd="1" destOrd="0" presId="urn:microsoft.com/office/officeart/2018/2/layout/IconVerticalSolidList"/>
    <dgm:cxn modelId="{712F5D27-7802-4E1D-A22D-B226FD13AEA6}" type="presParOf" srcId="{2530B72E-7542-49C8-A4CE-6CD936E264D2}" destId="{185E22AA-F120-4B93-8B4B-3E6CD90FA48E}" srcOrd="2" destOrd="0" presId="urn:microsoft.com/office/officeart/2018/2/layout/IconVerticalSolidList"/>
    <dgm:cxn modelId="{E18247AD-8DAF-4DF6-8AC8-8929E1F371EF}" type="presParOf" srcId="{2530B72E-7542-49C8-A4CE-6CD936E264D2}" destId="{30CD43B8-23D2-410D-8EB7-AB4C756EB788}" srcOrd="3" destOrd="0" presId="urn:microsoft.com/office/officeart/2018/2/layout/IconVerticalSolidList"/>
    <dgm:cxn modelId="{7A272E10-60ED-4873-892E-FA5C76B8AB73}" type="presParOf" srcId="{128A840B-0617-497A-AD46-5D7F0C7C109B}" destId="{8C64C95B-CD5E-4BB1-AFFB-CD1A8866CB9B}" srcOrd="3" destOrd="0" presId="urn:microsoft.com/office/officeart/2018/2/layout/IconVerticalSolidList"/>
    <dgm:cxn modelId="{D7274811-4AB8-4536-B536-F0578AF8D91D}" type="presParOf" srcId="{128A840B-0617-497A-AD46-5D7F0C7C109B}" destId="{60BEC48E-75A5-48F0-B09F-6F089B673FA6}" srcOrd="4" destOrd="0" presId="urn:microsoft.com/office/officeart/2018/2/layout/IconVerticalSolidList"/>
    <dgm:cxn modelId="{AFAA65A0-7249-4469-97E8-621F6A49C5A2}" type="presParOf" srcId="{60BEC48E-75A5-48F0-B09F-6F089B673FA6}" destId="{4AD9E105-B257-4195-93BF-65E0B4B042D3}" srcOrd="0" destOrd="0" presId="urn:microsoft.com/office/officeart/2018/2/layout/IconVerticalSolidList"/>
    <dgm:cxn modelId="{BA62CFC0-A60C-4E79-8FC7-4F9A1D894E43}" type="presParOf" srcId="{60BEC48E-75A5-48F0-B09F-6F089B673FA6}" destId="{7F168068-2F58-413D-8164-38BB335329DD}" srcOrd="1" destOrd="0" presId="urn:microsoft.com/office/officeart/2018/2/layout/IconVerticalSolidList"/>
    <dgm:cxn modelId="{4F37F228-65AB-4D1A-BB41-6F949930480C}" type="presParOf" srcId="{60BEC48E-75A5-48F0-B09F-6F089B673FA6}" destId="{0D2F3B6B-9E3C-4F5A-A90F-D4B67DA146C1}" srcOrd="2" destOrd="0" presId="urn:microsoft.com/office/officeart/2018/2/layout/IconVerticalSolidList"/>
    <dgm:cxn modelId="{0A427FDA-ADF0-44B3-84FB-54F297E0496E}" type="presParOf" srcId="{60BEC48E-75A5-48F0-B09F-6F089B673FA6}" destId="{5A825893-EE08-47F3-BA53-8552442EE4F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7A3B8F-7F2D-40A5-A09E-E28FAB55CB27}" type="doc">
      <dgm:prSet loTypeId="urn:microsoft.com/office/officeart/2016/7/layout/Basic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97AA0-4A38-4CC3-8696-A630C982F0CA}">
      <dgm:prSet/>
      <dgm:spPr/>
      <dgm:t>
        <a:bodyPr/>
        <a:lstStyle/>
        <a:p>
          <a:r>
            <a:rPr lang="en-US" b="0" i="0"/>
            <a:t>Feature extraction:</a:t>
          </a:r>
          <a:endParaRPr lang="en-US"/>
        </a:p>
      </dgm:t>
    </dgm:pt>
    <dgm:pt modelId="{435222CA-ED9D-411E-A92A-8661C2B95EE0}" type="parTrans" cxnId="{BB3AFF44-0124-483D-92F7-57BF3600004B}">
      <dgm:prSet/>
      <dgm:spPr/>
      <dgm:t>
        <a:bodyPr/>
        <a:lstStyle/>
        <a:p>
          <a:endParaRPr lang="en-US"/>
        </a:p>
      </dgm:t>
    </dgm:pt>
    <dgm:pt modelId="{57E4935C-6B41-4D14-86BC-33CAD24FFDE8}" type="sibTrans" cxnId="{BB3AFF44-0124-483D-92F7-57BF3600004B}">
      <dgm:prSet/>
      <dgm:spPr/>
      <dgm:t>
        <a:bodyPr/>
        <a:lstStyle/>
        <a:p>
          <a:endParaRPr lang="en-US"/>
        </a:p>
      </dgm:t>
    </dgm:pt>
    <dgm:pt modelId="{09D69619-7BA9-444D-AA1E-F5FE341F2A53}">
      <dgm:prSet/>
      <dgm:spPr/>
      <dgm:t>
        <a:bodyPr/>
        <a:lstStyle/>
        <a:p>
          <a:r>
            <a:rPr lang="en-US" b="0" i="0"/>
            <a:t>The Wav2Vec2 model first extracts features from the audio input, creating a sequence of feature vectors representing the speech. </a:t>
          </a:r>
          <a:endParaRPr lang="en-US"/>
        </a:p>
      </dgm:t>
    </dgm:pt>
    <dgm:pt modelId="{7DD819BC-1EC7-4DA9-99A7-ADC1E35A5559}" type="parTrans" cxnId="{B5F7D152-8161-4438-A38F-E64EEFC0A593}">
      <dgm:prSet/>
      <dgm:spPr/>
      <dgm:t>
        <a:bodyPr/>
        <a:lstStyle/>
        <a:p>
          <a:endParaRPr lang="en-US"/>
        </a:p>
      </dgm:t>
    </dgm:pt>
    <dgm:pt modelId="{A63F4C18-F5DC-4045-979D-7BCF0FF68C1C}" type="sibTrans" cxnId="{B5F7D152-8161-4438-A38F-E64EEFC0A593}">
      <dgm:prSet/>
      <dgm:spPr/>
      <dgm:t>
        <a:bodyPr/>
        <a:lstStyle/>
        <a:p>
          <a:endParaRPr lang="en-US"/>
        </a:p>
      </dgm:t>
    </dgm:pt>
    <dgm:pt modelId="{D1C998EE-0419-4BC1-AAC0-FB27A257764F}">
      <dgm:prSet/>
      <dgm:spPr/>
      <dgm:t>
        <a:bodyPr/>
        <a:lstStyle/>
        <a:p>
          <a:r>
            <a:rPr lang="en-US" b="0" i="0"/>
            <a:t>CTC output layer:</a:t>
          </a:r>
          <a:endParaRPr lang="en-US"/>
        </a:p>
      </dgm:t>
    </dgm:pt>
    <dgm:pt modelId="{852C4C41-CB42-4C4F-93CF-E4D09FA0031D}" type="parTrans" cxnId="{1F3CB633-CE3C-46F2-B753-3E8A75948115}">
      <dgm:prSet/>
      <dgm:spPr/>
      <dgm:t>
        <a:bodyPr/>
        <a:lstStyle/>
        <a:p>
          <a:endParaRPr lang="en-US"/>
        </a:p>
      </dgm:t>
    </dgm:pt>
    <dgm:pt modelId="{3DE1DEFB-09F8-46F9-8E9C-A5AD8290FB94}" type="sibTrans" cxnId="{1F3CB633-CE3C-46F2-B753-3E8A75948115}">
      <dgm:prSet/>
      <dgm:spPr/>
      <dgm:t>
        <a:bodyPr/>
        <a:lstStyle/>
        <a:p>
          <a:endParaRPr lang="en-US"/>
        </a:p>
      </dgm:t>
    </dgm:pt>
    <dgm:pt modelId="{902625A0-B6E1-4FF9-9F53-F284F532F493}">
      <dgm:prSet/>
      <dgm:spPr/>
      <dgm:t>
        <a:bodyPr/>
        <a:lstStyle/>
        <a:p>
          <a:r>
            <a:rPr lang="en-US" b="0" i="0"/>
            <a:t>The model's final layer outputs a probability distribution over the vocabulary (including the blank token) for each time step in the feature sequence. </a:t>
          </a:r>
          <a:endParaRPr lang="en-US"/>
        </a:p>
      </dgm:t>
    </dgm:pt>
    <dgm:pt modelId="{AC9204E3-E0A2-481B-B475-ED9213EE82AE}" type="parTrans" cxnId="{26F3B28B-5B64-424D-9599-4929086E8395}">
      <dgm:prSet/>
      <dgm:spPr/>
      <dgm:t>
        <a:bodyPr/>
        <a:lstStyle/>
        <a:p>
          <a:endParaRPr lang="en-US"/>
        </a:p>
      </dgm:t>
    </dgm:pt>
    <dgm:pt modelId="{EF9C6AE0-3BF8-4333-B9B2-B85E705FECAF}" type="sibTrans" cxnId="{26F3B28B-5B64-424D-9599-4929086E8395}">
      <dgm:prSet/>
      <dgm:spPr/>
      <dgm:t>
        <a:bodyPr/>
        <a:lstStyle/>
        <a:p>
          <a:endParaRPr lang="en-US"/>
        </a:p>
      </dgm:t>
    </dgm:pt>
    <dgm:pt modelId="{1CD05E0C-0BB4-402D-83C1-E44DE29A94E4}">
      <dgm:prSet/>
      <dgm:spPr/>
      <dgm:t>
        <a:bodyPr/>
        <a:lstStyle/>
        <a:p>
          <a:r>
            <a:rPr lang="en-US" b="0" i="0" dirty="0"/>
            <a:t>Loss calculation: </a:t>
          </a:r>
          <a:r>
            <a:rPr lang="en-US" b="0" i="0" dirty="0" err="1"/>
            <a:t>wer</a:t>
          </a:r>
          <a:r>
            <a:rPr lang="en-US" b="0" i="0" dirty="0"/>
            <a:t>(word error rate)</a:t>
          </a:r>
          <a:endParaRPr lang="en-US" dirty="0"/>
        </a:p>
      </dgm:t>
    </dgm:pt>
    <dgm:pt modelId="{ED620441-A617-43A7-B427-A41C4FFC65F6}" type="parTrans" cxnId="{BB952216-B647-445F-8E8E-7DB2D46347AC}">
      <dgm:prSet/>
      <dgm:spPr/>
      <dgm:t>
        <a:bodyPr/>
        <a:lstStyle/>
        <a:p>
          <a:endParaRPr lang="en-US"/>
        </a:p>
      </dgm:t>
    </dgm:pt>
    <dgm:pt modelId="{9E9C1276-7898-4D08-A9B9-44E068D7249A}" type="sibTrans" cxnId="{BB952216-B647-445F-8E8E-7DB2D46347AC}">
      <dgm:prSet/>
      <dgm:spPr/>
      <dgm:t>
        <a:bodyPr/>
        <a:lstStyle/>
        <a:p>
          <a:endParaRPr lang="en-US"/>
        </a:p>
      </dgm:t>
    </dgm:pt>
    <dgm:pt modelId="{17EA02C1-E9FD-4DE1-9C36-2BEFE4A6E041}">
      <dgm:prSet/>
      <dgm:spPr/>
      <dgm:t>
        <a:bodyPr/>
        <a:lstStyle/>
        <a:p>
          <a:r>
            <a:rPr lang="en-US" b="0" i="0"/>
            <a:t>The CTC loss function compares the model's output probabilities to the ground truth text, taking into account all possible alignments between the predicted characters and the target text</a:t>
          </a:r>
          <a:endParaRPr lang="en-US"/>
        </a:p>
      </dgm:t>
    </dgm:pt>
    <dgm:pt modelId="{FB02325A-A2B0-4782-869C-533B5B651D05}" type="parTrans" cxnId="{E2B2279B-5249-49FC-9C7F-F3309EF2F111}">
      <dgm:prSet/>
      <dgm:spPr/>
      <dgm:t>
        <a:bodyPr/>
        <a:lstStyle/>
        <a:p>
          <a:endParaRPr lang="en-US"/>
        </a:p>
      </dgm:t>
    </dgm:pt>
    <dgm:pt modelId="{FF604DE3-76D5-4498-801D-596D6B49F17A}" type="sibTrans" cxnId="{E2B2279B-5249-49FC-9C7F-F3309EF2F111}">
      <dgm:prSet/>
      <dgm:spPr/>
      <dgm:t>
        <a:bodyPr/>
        <a:lstStyle/>
        <a:p>
          <a:endParaRPr lang="en-US"/>
        </a:p>
      </dgm:t>
    </dgm:pt>
    <dgm:pt modelId="{2657C373-C138-498F-AC4F-38F309EC205C}">
      <dgm:prSet/>
      <dgm:spPr/>
      <dgm:t>
        <a:bodyPr/>
        <a:lstStyle/>
        <a:p>
          <a:r>
            <a:rPr lang="en-US" b="0" i="0"/>
            <a:t>The model updates its parameters based on the calculated CTC loss to improve its ability to predict the correct character sequence for a given audio input</a:t>
          </a:r>
          <a:endParaRPr lang="en-US"/>
        </a:p>
      </dgm:t>
    </dgm:pt>
    <dgm:pt modelId="{C0B6CED8-B3EF-47CA-B83C-4F6B35E7C8EF}" type="parTrans" cxnId="{D571AD6A-85AA-4C8F-A22E-F2CF6D7F9C11}">
      <dgm:prSet/>
      <dgm:spPr/>
      <dgm:t>
        <a:bodyPr/>
        <a:lstStyle/>
        <a:p>
          <a:endParaRPr lang="en-US"/>
        </a:p>
      </dgm:t>
    </dgm:pt>
    <dgm:pt modelId="{861DF4AA-5D6F-4D51-8268-1AFDEF01D5A0}" type="sibTrans" cxnId="{D571AD6A-85AA-4C8F-A22E-F2CF6D7F9C11}">
      <dgm:prSet/>
      <dgm:spPr/>
      <dgm:t>
        <a:bodyPr/>
        <a:lstStyle/>
        <a:p>
          <a:endParaRPr lang="en-US"/>
        </a:p>
      </dgm:t>
    </dgm:pt>
    <dgm:pt modelId="{0622D676-1167-4FDF-AE6B-378DD909B455}" type="pres">
      <dgm:prSet presAssocID="{C57A3B8F-7F2D-40A5-A09E-E28FAB55CB2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53CF00-B624-4EF3-81D0-CE9B60DDD961}" type="pres">
      <dgm:prSet presAssocID="{4E497AA0-4A38-4CC3-8696-A630C982F0CA}" presName="node" presStyleLbl="node1" presStyleIdx="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4FDDE1-88CF-463F-B873-0D37D6F8EE9C}" type="pres">
      <dgm:prSet presAssocID="{57E4935C-6B41-4D14-86BC-33CAD24FFDE8}" presName="sibTransSpacerBeforeConnector" presStyleCnt="0"/>
      <dgm:spPr/>
    </dgm:pt>
    <dgm:pt modelId="{6EA5BAEA-7156-445D-8419-A6369680D000}" type="pres">
      <dgm:prSet presAssocID="{57E4935C-6B41-4D14-86BC-33CAD24FFDE8}" presName="sibTrans" presStyleLbl="node1" presStyleIdx="1" presStyleCnt="13"/>
      <dgm:spPr/>
      <dgm:t>
        <a:bodyPr/>
        <a:lstStyle/>
        <a:p>
          <a:endParaRPr lang="en-US"/>
        </a:p>
      </dgm:t>
    </dgm:pt>
    <dgm:pt modelId="{C6FD4872-E22B-4AA2-A569-050D32BA2A95}" type="pres">
      <dgm:prSet presAssocID="{57E4935C-6B41-4D14-86BC-33CAD24FFDE8}" presName="sibTransSpacerAfterConnector" presStyleCnt="0"/>
      <dgm:spPr/>
    </dgm:pt>
    <dgm:pt modelId="{44597044-9ACB-4B60-9CD7-E95589F1497E}" type="pres">
      <dgm:prSet presAssocID="{09D69619-7BA9-444D-AA1E-F5FE341F2A53}" presName="node" presStyleLbl="node1" presStyleIdx="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E8922A-2D60-4C79-9482-DD49F787A122}" type="pres">
      <dgm:prSet presAssocID="{A63F4C18-F5DC-4045-979D-7BCF0FF68C1C}" presName="sibTransSpacerBeforeConnector" presStyleCnt="0"/>
      <dgm:spPr/>
    </dgm:pt>
    <dgm:pt modelId="{1CDB6F3F-21FE-4E7F-8BD3-34D7E25E6395}" type="pres">
      <dgm:prSet presAssocID="{A63F4C18-F5DC-4045-979D-7BCF0FF68C1C}" presName="sibTrans" presStyleLbl="node1" presStyleIdx="3" presStyleCnt="13"/>
      <dgm:spPr/>
      <dgm:t>
        <a:bodyPr/>
        <a:lstStyle/>
        <a:p>
          <a:endParaRPr lang="en-US"/>
        </a:p>
      </dgm:t>
    </dgm:pt>
    <dgm:pt modelId="{8FB742E9-B8BE-4A79-91F4-D18A74FC1EFB}" type="pres">
      <dgm:prSet presAssocID="{A63F4C18-F5DC-4045-979D-7BCF0FF68C1C}" presName="sibTransSpacerAfterConnector" presStyleCnt="0"/>
      <dgm:spPr/>
    </dgm:pt>
    <dgm:pt modelId="{84EE5254-A6F8-4D54-9DA1-8D96F04EC12F}" type="pres">
      <dgm:prSet presAssocID="{D1C998EE-0419-4BC1-AAC0-FB27A257764F}" presName="node" presStyleLbl="node1" presStyleIdx="4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55CB52-FF68-47FA-BD49-98140918C1B1}" type="pres">
      <dgm:prSet presAssocID="{3DE1DEFB-09F8-46F9-8E9C-A5AD8290FB94}" presName="sibTransSpacerBeforeConnector" presStyleCnt="0"/>
      <dgm:spPr/>
    </dgm:pt>
    <dgm:pt modelId="{DE594C62-0745-4020-A0EF-E0CB3DFFB433}" type="pres">
      <dgm:prSet presAssocID="{3DE1DEFB-09F8-46F9-8E9C-A5AD8290FB94}" presName="sibTrans" presStyleLbl="node1" presStyleIdx="5" presStyleCnt="13"/>
      <dgm:spPr/>
      <dgm:t>
        <a:bodyPr/>
        <a:lstStyle/>
        <a:p>
          <a:endParaRPr lang="en-US"/>
        </a:p>
      </dgm:t>
    </dgm:pt>
    <dgm:pt modelId="{2E7F1D78-F8AB-43E5-BC2C-DE03C5F3E28A}" type="pres">
      <dgm:prSet presAssocID="{3DE1DEFB-09F8-46F9-8E9C-A5AD8290FB94}" presName="sibTransSpacerAfterConnector" presStyleCnt="0"/>
      <dgm:spPr/>
    </dgm:pt>
    <dgm:pt modelId="{49CEA250-1FFB-4B46-8E37-4FCAF981B29B}" type="pres">
      <dgm:prSet presAssocID="{902625A0-B6E1-4FF9-9F53-F284F532F493}" presName="node" presStyleLbl="node1" presStyleIdx="6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FCEF79-4864-4DC0-B588-A1B89956D446}" type="pres">
      <dgm:prSet presAssocID="{EF9C6AE0-3BF8-4333-B9B2-B85E705FECAF}" presName="sibTransSpacerBeforeConnector" presStyleCnt="0"/>
      <dgm:spPr/>
    </dgm:pt>
    <dgm:pt modelId="{18B4E9D9-DDE6-4AED-95F6-AE5A834516F5}" type="pres">
      <dgm:prSet presAssocID="{EF9C6AE0-3BF8-4333-B9B2-B85E705FECAF}" presName="sibTrans" presStyleLbl="node1" presStyleIdx="7" presStyleCnt="13"/>
      <dgm:spPr/>
      <dgm:t>
        <a:bodyPr/>
        <a:lstStyle/>
        <a:p>
          <a:endParaRPr lang="en-US"/>
        </a:p>
      </dgm:t>
    </dgm:pt>
    <dgm:pt modelId="{FCB0C700-EE58-4077-A963-A3CE2AE6E4DA}" type="pres">
      <dgm:prSet presAssocID="{EF9C6AE0-3BF8-4333-B9B2-B85E705FECAF}" presName="sibTransSpacerAfterConnector" presStyleCnt="0"/>
      <dgm:spPr/>
    </dgm:pt>
    <dgm:pt modelId="{183BCA13-7121-4725-A7F3-C11A8FA5F6E7}" type="pres">
      <dgm:prSet presAssocID="{1CD05E0C-0BB4-402D-83C1-E44DE29A94E4}" presName="node" presStyleLbl="node1" presStyleIdx="8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9F6002-5080-4D9F-88B4-54393771668F}" type="pres">
      <dgm:prSet presAssocID="{9E9C1276-7898-4D08-A9B9-44E068D7249A}" presName="sibTransSpacerBeforeConnector" presStyleCnt="0"/>
      <dgm:spPr/>
    </dgm:pt>
    <dgm:pt modelId="{5A7A5AD0-57F9-4A22-BC7D-C94F381CC5CD}" type="pres">
      <dgm:prSet presAssocID="{9E9C1276-7898-4D08-A9B9-44E068D7249A}" presName="sibTrans" presStyleLbl="node1" presStyleIdx="9" presStyleCnt="13"/>
      <dgm:spPr/>
      <dgm:t>
        <a:bodyPr/>
        <a:lstStyle/>
        <a:p>
          <a:endParaRPr lang="en-US"/>
        </a:p>
      </dgm:t>
    </dgm:pt>
    <dgm:pt modelId="{081A406A-5872-43D9-A9E6-93CBCF1303A2}" type="pres">
      <dgm:prSet presAssocID="{9E9C1276-7898-4D08-A9B9-44E068D7249A}" presName="sibTransSpacerAfterConnector" presStyleCnt="0"/>
      <dgm:spPr/>
    </dgm:pt>
    <dgm:pt modelId="{E038E565-9DA4-41FC-9E31-266FAB376441}" type="pres">
      <dgm:prSet presAssocID="{17EA02C1-E9FD-4DE1-9C36-2BEFE4A6E041}" presName="node" presStyleLbl="node1" presStyleIdx="10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4A1DFD-540A-4242-A099-A58C98102F8E}" type="pres">
      <dgm:prSet presAssocID="{FF604DE3-76D5-4498-801D-596D6B49F17A}" presName="sibTransSpacerBeforeConnector" presStyleCnt="0"/>
      <dgm:spPr/>
    </dgm:pt>
    <dgm:pt modelId="{819FEA7A-BB41-4410-A7AB-A1400B5CF485}" type="pres">
      <dgm:prSet presAssocID="{FF604DE3-76D5-4498-801D-596D6B49F17A}" presName="sibTrans" presStyleLbl="node1" presStyleIdx="11" presStyleCnt="13"/>
      <dgm:spPr/>
      <dgm:t>
        <a:bodyPr/>
        <a:lstStyle/>
        <a:p>
          <a:endParaRPr lang="en-US"/>
        </a:p>
      </dgm:t>
    </dgm:pt>
    <dgm:pt modelId="{0759A76A-D0F1-480E-B5A4-D33DFA16F42A}" type="pres">
      <dgm:prSet presAssocID="{FF604DE3-76D5-4498-801D-596D6B49F17A}" presName="sibTransSpacerAfterConnector" presStyleCnt="0"/>
      <dgm:spPr/>
    </dgm:pt>
    <dgm:pt modelId="{BE3CA94E-5062-4EFC-B11D-ED3DAEEC3F7D}" type="pres">
      <dgm:prSet presAssocID="{2657C373-C138-498F-AC4F-38F309EC205C}" presName="node" presStyleLbl="node1" presStyleIdx="12" presStyleCnt="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7BAA2E-2B3E-496A-AE03-E977101536A6}" type="presOf" srcId="{EF9C6AE0-3BF8-4333-B9B2-B85E705FECAF}" destId="{18B4E9D9-DDE6-4AED-95F6-AE5A834516F5}" srcOrd="0" destOrd="0" presId="urn:microsoft.com/office/officeart/2016/7/layout/BasicProcessNew"/>
    <dgm:cxn modelId="{BB3AFF44-0124-483D-92F7-57BF3600004B}" srcId="{C57A3B8F-7F2D-40A5-A09E-E28FAB55CB27}" destId="{4E497AA0-4A38-4CC3-8696-A630C982F0CA}" srcOrd="0" destOrd="0" parTransId="{435222CA-ED9D-411E-A92A-8661C2B95EE0}" sibTransId="{57E4935C-6B41-4D14-86BC-33CAD24FFDE8}"/>
    <dgm:cxn modelId="{1F3CB633-CE3C-46F2-B753-3E8A75948115}" srcId="{C57A3B8F-7F2D-40A5-A09E-E28FAB55CB27}" destId="{D1C998EE-0419-4BC1-AAC0-FB27A257764F}" srcOrd="2" destOrd="0" parTransId="{852C4C41-CB42-4C4F-93CF-E4D09FA0031D}" sibTransId="{3DE1DEFB-09F8-46F9-8E9C-A5AD8290FB94}"/>
    <dgm:cxn modelId="{93E85040-482C-4C5C-9F2A-EC13A30CAFE3}" type="presOf" srcId="{A63F4C18-F5DC-4045-979D-7BCF0FF68C1C}" destId="{1CDB6F3F-21FE-4E7F-8BD3-34D7E25E6395}" srcOrd="0" destOrd="0" presId="urn:microsoft.com/office/officeart/2016/7/layout/BasicProcessNew"/>
    <dgm:cxn modelId="{BB952216-B647-445F-8E8E-7DB2D46347AC}" srcId="{C57A3B8F-7F2D-40A5-A09E-E28FAB55CB27}" destId="{1CD05E0C-0BB4-402D-83C1-E44DE29A94E4}" srcOrd="4" destOrd="0" parTransId="{ED620441-A617-43A7-B427-A41C4FFC65F6}" sibTransId="{9E9C1276-7898-4D08-A9B9-44E068D7249A}"/>
    <dgm:cxn modelId="{B6752F2B-2EAD-4AAF-B1D7-1EC533BE8067}" type="presOf" srcId="{1CD05E0C-0BB4-402D-83C1-E44DE29A94E4}" destId="{183BCA13-7121-4725-A7F3-C11A8FA5F6E7}" srcOrd="0" destOrd="0" presId="urn:microsoft.com/office/officeart/2016/7/layout/BasicProcessNew"/>
    <dgm:cxn modelId="{26F3B28B-5B64-424D-9599-4929086E8395}" srcId="{C57A3B8F-7F2D-40A5-A09E-E28FAB55CB27}" destId="{902625A0-B6E1-4FF9-9F53-F284F532F493}" srcOrd="3" destOrd="0" parTransId="{AC9204E3-E0A2-481B-B475-ED9213EE82AE}" sibTransId="{EF9C6AE0-3BF8-4333-B9B2-B85E705FECAF}"/>
    <dgm:cxn modelId="{C809F2BF-273B-466C-9895-40085624B6CB}" type="presOf" srcId="{D1C998EE-0419-4BC1-AAC0-FB27A257764F}" destId="{84EE5254-A6F8-4D54-9DA1-8D96F04EC12F}" srcOrd="0" destOrd="0" presId="urn:microsoft.com/office/officeart/2016/7/layout/BasicProcessNew"/>
    <dgm:cxn modelId="{6D72C796-2CC9-4B30-A80C-44B7DF7B208E}" type="presOf" srcId="{9E9C1276-7898-4D08-A9B9-44E068D7249A}" destId="{5A7A5AD0-57F9-4A22-BC7D-C94F381CC5CD}" srcOrd="0" destOrd="0" presId="urn:microsoft.com/office/officeart/2016/7/layout/BasicProcessNew"/>
    <dgm:cxn modelId="{F39A6A14-57C0-4A07-B335-260E9CC5D689}" type="presOf" srcId="{4E497AA0-4A38-4CC3-8696-A630C982F0CA}" destId="{E153CF00-B624-4EF3-81D0-CE9B60DDD961}" srcOrd="0" destOrd="0" presId="urn:microsoft.com/office/officeart/2016/7/layout/BasicProcessNew"/>
    <dgm:cxn modelId="{21DB143A-D59A-4105-BFBF-040CE54B374B}" type="presOf" srcId="{2657C373-C138-498F-AC4F-38F309EC205C}" destId="{BE3CA94E-5062-4EFC-B11D-ED3DAEEC3F7D}" srcOrd="0" destOrd="0" presId="urn:microsoft.com/office/officeart/2016/7/layout/BasicProcessNew"/>
    <dgm:cxn modelId="{10814EFA-5FE0-42DA-B71C-866CCEAABF66}" type="presOf" srcId="{09D69619-7BA9-444D-AA1E-F5FE341F2A53}" destId="{44597044-9ACB-4B60-9CD7-E95589F1497E}" srcOrd="0" destOrd="0" presId="urn:microsoft.com/office/officeart/2016/7/layout/BasicProcessNew"/>
    <dgm:cxn modelId="{D571AD6A-85AA-4C8F-A22E-F2CF6D7F9C11}" srcId="{C57A3B8F-7F2D-40A5-A09E-E28FAB55CB27}" destId="{2657C373-C138-498F-AC4F-38F309EC205C}" srcOrd="6" destOrd="0" parTransId="{C0B6CED8-B3EF-47CA-B83C-4F6B35E7C8EF}" sibTransId="{861DF4AA-5D6F-4D51-8268-1AFDEF01D5A0}"/>
    <dgm:cxn modelId="{E2B2279B-5249-49FC-9C7F-F3309EF2F111}" srcId="{C57A3B8F-7F2D-40A5-A09E-E28FAB55CB27}" destId="{17EA02C1-E9FD-4DE1-9C36-2BEFE4A6E041}" srcOrd="5" destOrd="0" parTransId="{FB02325A-A2B0-4782-869C-533B5B651D05}" sibTransId="{FF604DE3-76D5-4498-801D-596D6B49F17A}"/>
    <dgm:cxn modelId="{2CD57A41-7D25-4F46-9FDB-170A418A4EBE}" type="presOf" srcId="{902625A0-B6E1-4FF9-9F53-F284F532F493}" destId="{49CEA250-1FFB-4B46-8E37-4FCAF981B29B}" srcOrd="0" destOrd="0" presId="urn:microsoft.com/office/officeart/2016/7/layout/BasicProcessNew"/>
    <dgm:cxn modelId="{6F958DCC-AC23-4D96-B33B-CD51E2961179}" type="presOf" srcId="{3DE1DEFB-09F8-46F9-8E9C-A5AD8290FB94}" destId="{DE594C62-0745-4020-A0EF-E0CB3DFFB433}" srcOrd="0" destOrd="0" presId="urn:microsoft.com/office/officeart/2016/7/layout/BasicProcessNew"/>
    <dgm:cxn modelId="{43DD3102-860A-4203-B53D-05DB25751104}" type="presOf" srcId="{17EA02C1-E9FD-4DE1-9C36-2BEFE4A6E041}" destId="{E038E565-9DA4-41FC-9E31-266FAB376441}" srcOrd="0" destOrd="0" presId="urn:microsoft.com/office/officeart/2016/7/layout/BasicProcessNew"/>
    <dgm:cxn modelId="{03A86BEA-32D0-47D0-8FC1-853C3C60573D}" type="presOf" srcId="{FF604DE3-76D5-4498-801D-596D6B49F17A}" destId="{819FEA7A-BB41-4410-A7AB-A1400B5CF485}" srcOrd="0" destOrd="0" presId="urn:microsoft.com/office/officeart/2016/7/layout/BasicProcessNew"/>
    <dgm:cxn modelId="{37E7575C-5327-4C8C-A62B-77E277303449}" type="presOf" srcId="{57E4935C-6B41-4D14-86BC-33CAD24FFDE8}" destId="{6EA5BAEA-7156-445D-8419-A6369680D000}" srcOrd="0" destOrd="0" presId="urn:microsoft.com/office/officeart/2016/7/layout/BasicProcessNew"/>
    <dgm:cxn modelId="{B5F7D152-8161-4438-A38F-E64EEFC0A593}" srcId="{C57A3B8F-7F2D-40A5-A09E-E28FAB55CB27}" destId="{09D69619-7BA9-444D-AA1E-F5FE341F2A53}" srcOrd="1" destOrd="0" parTransId="{7DD819BC-1EC7-4DA9-99A7-ADC1E35A5559}" sibTransId="{A63F4C18-F5DC-4045-979D-7BCF0FF68C1C}"/>
    <dgm:cxn modelId="{B9FE6451-4724-4D6D-AC32-C8214DDF2A08}" type="presOf" srcId="{C57A3B8F-7F2D-40A5-A09E-E28FAB55CB27}" destId="{0622D676-1167-4FDF-AE6B-378DD909B455}" srcOrd="0" destOrd="0" presId="urn:microsoft.com/office/officeart/2016/7/layout/BasicProcessNew"/>
    <dgm:cxn modelId="{25BCB777-BEAD-4D04-8DBC-90815744A3E9}" type="presParOf" srcId="{0622D676-1167-4FDF-AE6B-378DD909B455}" destId="{E153CF00-B624-4EF3-81D0-CE9B60DDD961}" srcOrd="0" destOrd="0" presId="urn:microsoft.com/office/officeart/2016/7/layout/BasicProcessNew"/>
    <dgm:cxn modelId="{C2FC8E45-5079-4E2C-BD8F-839C95529C80}" type="presParOf" srcId="{0622D676-1167-4FDF-AE6B-378DD909B455}" destId="{8F4FDDE1-88CF-463F-B873-0D37D6F8EE9C}" srcOrd="1" destOrd="0" presId="urn:microsoft.com/office/officeart/2016/7/layout/BasicProcessNew"/>
    <dgm:cxn modelId="{1DFA367D-D68D-46B1-AE48-161EC164D791}" type="presParOf" srcId="{0622D676-1167-4FDF-AE6B-378DD909B455}" destId="{6EA5BAEA-7156-445D-8419-A6369680D000}" srcOrd="2" destOrd="0" presId="urn:microsoft.com/office/officeart/2016/7/layout/BasicProcessNew"/>
    <dgm:cxn modelId="{606A37E3-8239-42E3-91ED-E0B54A619A17}" type="presParOf" srcId="{0622D676-1167-4FDF-AE6B-378DD909B455}" destId="{C6FD4872-E22B-4AA2-A569-050D32BA2A95}" srcOrd="3" destOrd="0" presId="urn:microsoft.com/office/officeart/2016/7/layout/BasicProcessNew"/>
    <dgm:cxn modelId="{F9D61688-0F1E-4CE2-BC35-C808A0BF03A1}" type="presParOf" srcId="{0622D676-1167-4FDF-AE6B-378DD909B455}" destId="{44597044-9ACB-4B60-9CD7-E95589F1497E}" srcOrd="4" destOrd="0" presId="urn:microsoft.com/office/officeart/2016/7/layout/BasicProcessNew"/>
    <dgm:cxn modelId="{37577190-BA86-4E3A-BD20-40DAFFF44B1D}" type="presParOf" srcId="{0622D676-1167-4FDF-AE6B-378DD909B455}" destId="{CBE8922A-2D60-4C79-9482-DD49F787A122}" srcOrd="5" destOrd="0" presId="urn:microsoft.com/office/officeart/2016/7/layout/BasicProcessNew"/>
    <dgm:cxn modelId="{3EA7131C-A911-4898-A29A-77AE9F2A74EB}" type="presParOf" srcId="{0622D676-1167-4FDF-AE6B-378DD909B455}" destId="{1CDB6F3F-21FE-4E7F-8BD3-34D7E25E6395}" srcOrd="6" destOrd="0" presId="urn:microsoft.com/office/officeart/2016/7/layout/BasicProcessNew"/>
    <dgm:cxn modelId="{1C432AA6-28D0-4652-9E8D-7E359310649B}" type="presParOf" srcId="{0622D676-1167-4FDF-AE6B-378DD909B455}" destId="{8FB742E9-B8BE-4A79-91F4-D18A74FC1EFB}" srcOrd="7" destOrd="0" presId="urn:microsoft.com/office/officeart/2016/7/layout/BasicProcessNew"/>
    <dgm:cxn modelId="{D7959815-456B-4E8A-BB3F-57ACB839E868}" type="presParOf" srcId="{0622D676-1167-4FDF-AE6B-378DD909B455}" destId="{84EE5254-A6F8-4D54-9DA1-8D96F04EC12F}" srcOrd="8" destOrd="0" presId="urn:microsoft.com/office/officeart/2016/7/layout/BasicProcessNew"/>
    <dgm:cxn modelId="{44B06171-1D34-443B-8C07-E28E40A96AD1}" type="presParOf" srcId="{0622D676-1167-4FDF-AE6B-378DD909B455}" destId="{FE55CB52-FF68-47FA-BD49-98140918C1B1}" srcOrd="9" destOrd="0" presId="urn:microsoft.com/office/officeart/2016/7/layout/BasicProcessNew"/>
    <dgm:cxn modelId="{B5D72F0D-293D-4D1C-A2F5-23A3BE2C1731}" type="presParOf" srcId="{0622D676-1167-4FDF-AE6B-378DD909B455}" destId="{DE594C62-0745-4020-A0EF-E0CB3DFFB433}" srcOrd="10" destOrd="0" presId="urn:microsoft.com/office/officeart/2016/7/layout/BasicProcessNew"/>
    <dgm:cxn modelId="{423A377B-2CB7-49BD-8918-42C27DE701D3}" type="presParOf" srcId="{0622D676-1167-4FDF-AE6B-378DD909B455}" destId="{2E7F1D78-F8AB-43E5-BC2C-DE03C5F3E28A}" srcOrd="11" destOrd="0" presId="urn:microsoft.com/office/officeart/2016/7/layout/BasicProcessNew"/>
    <dgm:cxn modelId="{0A63DD34-479B-4EC2-8BC1-6E5FCD3EF0A1}" type="presParOf" srcId="{0622D676-1167-4FDF-AE6B-378DD909B455}" destId="{49CEA250-1FFB-4B46-8E37-4FCAF981B29B}" srcOrd="12" destOrd="0" presId="urn:microsoft.com/office/officeart/2016/7/layout/BasicProcessNew"/>
    <dgm:cxn modelId="{D77F276C-ACCE-498A-8B81-1512F09C5BC9}" type="presParOf" srcId="{0622D676-1167-4FDF-AE6B-378DD909B455}" destId="{45FCEF79-4864-4DC0-B588-A1B89956D446}" srcOrd="13" destOrd="0" presId="urn:microsoft.com/office/officeart/2016/7/layout/BasicProcessNew"/>
    <dgm:cxn modelId="{03CCE9C9-7F35-4568-B6A0-E9A3D0386087}" type="presParOf" srcId="{0622D676-1167-4FDF-AE6B-378DD909B455}" destId="{18B4E9D9-DDE6-4AED-95F6-AE5A834516F5}" srcOrd="14" destOrd="0" presId="urn:microsoft.com/office/officeart/2016/7/layout/BasicProcessNew"/>
    <dgm:cxn modelId="{6D465B27-EF85-4F0B-88DA-CD34B4FDF472}" type="presParOf" srcId="{0622D676-1167-4FDF-AE6B-378DD909B455}" destId="{FCB0C700-EE58-4077-A963-A3CE2AE6E4DA}" srcOrd="15" destOrd="0" presId="urn:microsoft.com/office/officeart/2016/7/layout/BasicProcessNew"/>
    <dgm:cxn modelId="{E11E5CD2-F3A0-4B50-B889-50D6F0A50D20}" type="presParOf" srcId="{0622D676-1167-4FDF-AE6B-378DD909B455}" destId="{183BCA13-7121-4725-A7F3-C11A8FA5F6E7}" srcOrd="16" destOrd="0" presId="urn:microsoft.com/office/officeart/2016/7/layout/BasicProcessNew"/>
    <dgm:cxn modelId="{2FD142BF-D051-4824-92B1-7D7262118735}" type="presParOf" srcId="{0622D676-1167-4FDF-AE6B-378DD909B455}" destId="{329F6002-5080-4D9F-88B4-54393771668F}" srcOrd="17" destOrd="0" presId="urn:microsoft.com/office/officeart/2016/7/layout/BasicProcessNew"/>
    <dgm:cxn modelId="{31B9523F-49B1-469A-A79C-ACC26912296A}" type="presParOf" srcId="{0622D676-1167-4FDF-AE6B-378DD909B455}" destId="{5A7A5AD0-57F9-4A22-BC7D-C94F381CC5CD}" srcOrd="18" destOrd="0" presId="urn:microsoft.com/office/officeart/2016/7/layout/BasicProcessNew"/>
    <dgm:cxn modelId="{B5127F7A-5809-4981-B42A-6B87AE3DAA5B}" type="presParOf" srcId="{0622D676-1167-4FDF-AE6B-378DD909B455}" destId="{081A406A-5872-43D9-A9E6-93CBCF1303A2}" srcOrd="19" destOrd="0" presId="urn:microsoft.com/office/officeart/2016/7/layout/BasicProcessNew"/>
    <dgm:cxn modelId="{14E1E66E-C64F-469D-A44F-BFF4800ED09F}" type="presParOf" srcId="{0622D676-1167-4FDF-AE6B-378DD909B455}" destId="{E038E565-9DA4-41FC-9E31-266FAB376441}" srcOrd="20" destOrd="0" presId="urn:microsoft.com/office/officeart/2016/7/layout/BasicProcessNew"/>
    <dgm:cxn modelId="{924B4B6A-98AF-4310-9057-A54DFE03CD47}" type="presParOf" srcId="{0622D676-1167-4FDF-AE6B-378DD909B455}" destId="{E94A1DFD-540A-4242-A099-A58C98102F8E}" srcOrd="21" destOrd="0" presId="urn:microsoft.com/office/officeart/2016/7/layout/BasicProcessNew"/>
    <dgm:cxn modelId="{E241FA87-E32C-44DC-9867-C233BB44001C}" type="presParOf" srcId="{0622D676-1167-4FDF-AE6B-378DD909B455}" destId="{819FEA7A-BB41-4410-A7AB-A1400B5CF485}" srcOrd="22" destOrd="0" presId="urn:microsoft.com/office/officeart/2016/7/layout/BasicProcessNew"/>
    <dgm:cxn modelId="{4B264742-6C50-472D-BB1B-DC4DA5735932}" type="presParOf" srcId="{0622D676-1167-4FDF-AE6B-378DD909B455}" destId="{0759A76A-D0F1-480E-B5A4-D33DFA16F42A}" srcOrd="23" destOrd="0" presId="urn:microsoft.com/office/officeart/2016/7/layout/BasicProcessNew"/>
    <dgm:cxn modelId="{44D69D8E-A4A8-41E2-A4FF-E7B5699698CD}" type="presParOf" srcId="{0622D676-1167-4FDF-AE6B-378DD909B455}" destId="{BE3CA94E-5062-4EFC-B11D-ED3DAEEC3F7D}" srcOrd="24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94A111-BCFE-41C7-BC17-39F592FD047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24BEB45-D662-44B9-86E4-4540993490DE}">
      <dgm:prSet/>
      <dgm:spPr/>
      <dgm:t>
        <a:bodyPr/>
        <a:lstStyle/>
        <a:p>
          <a:pPr>
            <a:defRPr b="1"/>
          </a:pPr>
          <a:r>
            <a:rPr lang="en-US"/>
            <a:t>Loading Dataset </a:t>
          </a:r>
        </a:p>
      </dgm:t>
    </dgm:pt>
    <dgm:pt modelId="{E9F6184F-BF6B-4C01-A842-2B2E2460F55D}" type="parTrans" cxnId="{BED3A37E-A45D-4F11-BB62-72FEB207C68B}">
      <dgm:prSet/>
      <dgm:spPr/>
      <dgm:t>
        <a:bodyPr/>
        <a:lstStyle/>
        <a:p>
          <a:endParaRPr lang="en-US"/>
        </a:p>
      </dgm:t>
    </dgm:pt>
    <dgm:pt modelId="{E5E5F07F-BBC3-4F77-AF99-0C8B75F2A46A}" type="sibTrans" cxnId="{BED3A37E-A45D-4F11-BB62-72FEB207C68B}">
      <dgm:prSet/>
      <dgm:spPr/>
      <dgm:t>
        <a:bodyPr/>
        <a:lstStyle/>
        <a:p>
          <a:endParaRPr lang="en-US"/>
        </a:p>
      </dgm:t>
    </dgm:pt>
    <dgm:pt modelId="{23528400-C8B8-4448-AF6F-0C1F7AD431C5}">
      <dgm:prSet/>
      <dgm:spPr/>
      <dgm:t>
        <a:bodyPr/>
        <a:lstStyle/>
        <a:p>
          <a:r>
            <a:rPr lang="en-US"/>
            <a:t>Keeping wanted columns (audio_file_name, Translterated_script, split_label) and Removing unwanted columns</a:t>
          </a:r>
        </a:p>
      </dgm:t>
    </dgm:pt>
    <dgm:pt modelId="{8E089E33-A83D-4DBD-9474-7F602A524C15}" type="parTrans" cxnId="{2AAA033E-15BB-4CBD-9985-838B599CDFF8}">
      <dgm:prSet/>
      <dgm:spPr/>
      <dgm:t>
        <a:bodyPr/>
        <a:lstStyle/>
        <a:p>
          <a:endParaRPr lang="en-US"/>
        </a:p>
      </dgm:t>
    </dgm:pt>
    <dgm:pt modelId="{8F8F1F55-1823-4747-8BAF-3EF3304D4C1C}" type="sibTrans" cxnId="{2AAA033E-15BB-4CBD-9985-838B599CDFF8}">
      <dgm:prSet/>
      <dgm:spPr/>
      <dgm:t>
        <a:bodyPr/>
        <a:lstStyle/>
        <a:p>
          <a:endParaRPr lang="en-US"/>
        </a:p>
      </dgm:t>
    </dgm:pt>
    <dgm:pt modelId="{2132572D-FD8E-4D1D-81EE-7BB0D5B4FF3F}">
      <dgm:prSet/>
      <dgm:spPr/>
      <dgm:t>
        <a:bodyPr/>
        <a:lstStyle/>
        <a:p>
          <a:r>
            <a:rPr lang="en-US"/>
            <a:t>Removing unwanted symbols form  Translterated_script using regex</a:t>
          </a:r>
        </a:p>
      </dgm:t>
    </dgm:pt>
    <dgm:pt modelId="{479CBE32-7B6C-486D-80E9-18232F3C0C18}" type="parTrans" cxnId="{EBBC51BE-5243-4B49-87D0-A9B2D63D9F21}">
      <dgm:prSet/>
      <dgm:spPr/>
      <dgm:t>
        <a:bodyPr/>
        <a:lstStyle/>
        <a:p>
          <a:endParaRPr lang="en-US"/>
        </a:p>
      </dgm:t>
    </dgm:pt>
    <dgm:pt modelId="{153B3369-F01D-4771-A14D-E55AD5855DCD}" type="sibTrans" cxnId="{EBBC51BE-5243-4B49-87D0-A9B2D63D9F21}">
      <dgm:prSet/>
      <dgm:spPr/>
      <dgm:t>
        <a:bodyPr/>
        <a:lstStyle/>
        <a:p>
          <a:endParaRPr lang="en-US"/>
        </a:p>
      </dgm:t>
    </dgm:pt>
    <dgm:pt modelId="{33AF0DD8-1CDB-438F-907E-592889BFD4A5}">
      <dgm:prSet/>
      <dgm:spPr/>
      <dgm:t>
        <a:bodyPr/>
        <a:lstStyle/>
        <a:p>
          <a:pPr>
            <a:defRPr b="1"/>
          </a:pPr>
          <a:r>
            <a:rPr lang="en-US"/>
            <a:t>Creating Vocabulary</a:t>
          </a:r>
        </a:p>
      </dgm:t>
    </dgm:pt>
    <dgm:pt modelId="{869BA40D-70FE-4AD4-9107-E1B482DA19F1}" type="parTrans" cxnId="{6A6BBEF4-C179-4CD8-9BD9-6F36883A02A7}">
      <dgm:prSet/>
      <dgm:spPr/>
      <dgm:t>
        <a:bodyPr/>
        <a:lstStyle/>
        <a:p>
          <a:endParaRPr lang="en-US"/>
        </a:p>
      </dgm:t>
    </dgm:pt>
    <dgm:pt modelId="{AF7CC1C7-2F35-48DF-B485-4E463279D90E}" type="sibTrans" cxnId="{6A6BBEF4-C179-4CD8-9BD9-6F36883A02A7}">
      <dgm:prSet/>
      <dgm:spPr/>
      <dgm:t>
        <a:bodyPr/>
        <a:lstStyle/>
        <a:p>
          <a:endParaRPr lang="en-US"/>
        </a:p>
      </dgm:t>
    </dgm:pt>
    <dgm:pt modelId="{10EC63AB-0EF9-49CA-B364-884463748193}">
      <dgm:prSet/>
      <dgm:spPr/>
      <dgm:t>
        <a:bodyPr/>
        <a:lstStyle/>
        <a:p>
          <a:r>
            <a:rPr lang="en-US"/>
            <a:t>Classify speech chunks into letters.</a:t>
          </a:r>
        </a:p>
      </dgm:t>
    </dgm:pt>
    <dgm:pt modelId="{3FC4A71E-F666-4F27-9E7B-43E6A8C985B8}" type="parTrans" cxnId="{DF1AAF6B-0243-4B5D-B939-527B695753E1}">
      <dgm:prSet/>
      <dgm:spPr/>
      <dgm:t>
        <a:bodyPr/>
        <a:lstStyle/>
        <a:p>
          <a:endParaRPr lang="en-US"/>
        </a:p>
      </dgm:t>
    </dgm:pt>
    <dgm:pt modelId="{51BEF39A-C43F-469E-A2F9-36CCD61B7C4C}" type="sibTrans" cxnId="{DF1AAF6B-0243-4B5D-B939-527B695753E1}">
      <dgm:prSet/>
      <dgm:spPr/>
      <dgm:t>
        <a:bodyPr/>
        <a:lstStyle/>
        <a:p>
          <a:endParaRPr lang="en-US"/>
        </a:p>
      </dgm:t>
    </dgm:pt>
    <dgm:pt modelId="{C0F186D1-0A18-45A2-B176-88D24EBA56B3}">
      <dgm:prSet/>
      <dgm:spPr/>
      <dgm:t>
        <a:bodyPr/>
        <a:lstStyle/>
        <a:p>
          <a:r>
            <a:rPr lang="en-US"/>
            <a:t>Extracts unique characters from the combined text to build a vocabulary.</a:t>
          </a:r>
        </a:p>
      </dgm:t>
    </dgm:pt>
    <dgm:pt modelId="{100E21FD-61AD-480E-A035-380F2AC5A788}" type="parTrans" cxnId="{BAD5D3EE-90F8-4A82-A8A4-CC0510C30CFF}">
      <dgm:prSet/>
      <dgm:spPr/>
      <dgm:t>
        <a:bodyPr/>
        <a:lstStyle/>
        <a:p>
          <a:endParaRPr lang="en-US"/>
        </a:p>
      </dgm:t>
    </dgm:pt>
    <dgm:pt modelId="{56254440-636F-47A9-9F64-142D2218E1BD}" type="sibTrans" cxnId="{BAD5D3EE-90F8-4A82-A8A4-CC0510C30CFF}">
      <dgm:prSet/>
      <dgm:spPr/>
      <dgm:t>
        <a:bodyPr/>
        <a:lstStyle/>
        <a:p>
          <a:endParaRPr lang="en-US"/>
        </a:p>
      </dgm:t>
    </dgm:pt>
    <dgm:pt modelId="{F76DA2B0-A5BB-46B7-99B7-3EC39DEB65CB}">
      <dgm:prSet/>
      <dgm:spPr/>
      <dgm:t>
        <a:bodyPr/>
        <a:lstStyle/>
        <a:p>
          <a:r>
            <a:rPr lang="en-US"/>
            <a:t>Use mapping function to apply the function to all transcriptions at once</a:t>
          </a:r>
        </a:p>
      </dgm:t>
    </dgm:pt>
    <dgm:pt modelId="{6DAAE25B-55D6-400D-9BBA-608809420DC4}" type="parTrans" cxnId="{C8A94D6D-E1DB-45FB-9B54-287F4A3F3B21}">
      <dgm:prSet/>
      <dgm:spPr/>
      <dgm:t>
        <a:bodyPr/>
        <a:lstStyle/>
        <a:p>
          <a:endParaRPr lang="en-US"/>
        </a:p>
      </dgm:t>
    </dgm:pt>
    <dgm:pt modelId="{259FCB91-1EC0-4B02-B13D-279126E1B473}" type="sibTrans" cxnId="{C8A94D6D-E1DB-45FB-9B54-287F4A3F3B21}">
      <dgm:prSet/>
      <dgm:spPr/>
      <dgm:t>
        <a:bodyPr/>
        <a:lstStyle/>
        <a:p>
          <a:endParaRPr lang="en-US"/>
        </a:p>
      </dgm:t>
    </dgm:pt>
    <dgm:pt modelId="{B57B0FB2-A709-45D6-969D-EC735314BF61}">
      <dgm:prSet/>
      <dgm:spPr/>
      <dgm:t>
        <a:bodyPr/>
        <a:lstStyle/>
        <a:p>
          <a:r>
            <a:rPr lang="en-US"/>
            <a:t>Save the vocabulary to .json file for tokenization and training</a:t>
          </a:r>
        </a:p>
      </dgm:t>
    </dgm:pt>
    <dgm:pt modelId="{70ECA8D3-DF0B-4A08-AD05-A56B6729B3F1}" type="parTrans" cxnId="{B6D7BA72-310B-435C-B6E1-18DD719F0FD2}">
      <dgm:prSet/>
      <dgm:spPr/>
      <dgm:t>
        <a:bodyPr/>
        <a:lstStyle/>
        <a:p>
          <a:endParaRPr lang="en-US"/>
        </a:p>
      </dgm:t>
    </dgm:pt>
    <dgm:pt modelId="{D1618127-C80D-4122-9659-B297CCC9A096}" type="sibTrans" cxnId="{B6D7BA72-310B-435C-B6E1-18DD719F0FD2}">
      <dgm:prSet/>
      <dgm:spPr/>
      <dgm:t>
        <a:bodyPr/>
        <a:lstStyle/>
        <a:p>
          <a:endParaRPr lang="en-US"/>
        </a:p>
      </dgm:t>
    </dgm:pt>
    <dgm:pt modelId="{C0A2C57A-0C0E-49D5-9E2A-3773D9044FC6}">
      <dgm:prSet/>
      <dgm:spPr/>
      <dgm:t>
        <a:bodyPr/>
        <a:lstStyle/>
        <a:p>
          <a:pPr>
            <a:defRPr b="1"/>
          </a:pPr>
          <a:r>
            <a:rPr lang="en-US"/>
            <a:t>Adding Padding Tokens </a:t>
          </a:r>
        </a:p>
      </dgm:t>
    </dgm:pt>
    <dgm:pt modelId="{47F5E8D2-3605-45BD-8DF6-78AAD81F8003}" type="parTrans" cxnId="{2B72AE77-9AF7-4B76-A2A5-169C5BC9E32F}">
      <dgm:prSet/>
      <dgm:spPr/>
      <dgm:t>
        <a:bodyPr/>
        <a:lstStyle/>
        <a:p>
          <a:endParaRPr lang="en-US"/>
        </a:p>
      </dgm:t>
    </dgm:pt>
    <dgm:pt modelId="{F9EB20B5-C50C-4D48-98FB-94D867247252}" type="sibTrans" cxnId="{2B72AE77-9AF7-4B76-A2A5-169C5BC9E32F}">
      <dgm:prSet/>
      <dgm:spPr/>
      <dgm:t>
        <a:bodyPr/>
        <a:lstStyle/>
        <a:p>
          <a:endParaRPr lang="en-US"/>
        </a:p>
      </dgm:t>
    </dgm:pt>
    <dgm:pt modelId="{FF2F5E1A-EA20-4603-ABF6-0952B583C767}">
      <dgm:prSet/>
      <dgm:spPr/>
      <dgm:t>
        <a:bodyPr/>
        <a:lstStyle/>
        <a:p>
          <a:r>
            <a:rPr lang="en-US"/>
            <a:t>Unk (unknown token): handles out of vocabulary character. </a:t>
          </a:r>
        </a:p>
      </dgm:t>
    </dgm:pt>
    <dgm:pt modelId="{50996011-4DC7-477F-898A-DC863875533A}" type="parTrans" cxnId="{A2FD1033-E9F9-4F7D-8CFB-95C7D9934D83}">
      <dgm:prSet/>
      <dgm:spPr/>
      <dgm:t>
        <a:bodyPr/>
        <a:lstStyle/>
        <a:p>
          <a:endParaRPr lang="en-US"/>
        </a:p>
      </dgm:t>
    </dgm:pt>
    <dgm:pt modelId="{DC217EC7-E20E-4F4E-AA6F-2737A3C28CAA}" type="sibTrans" cxnId="{A2FD1033-E9F9-4F7D-8CFB-95C7D9934D83}">
      <dgm:prSet/>
      <dgm:spPr/>
      <dgm:t>
        <a:bodyPr/>
        <a:lstStyle/>
        <a:p>
          <a:endParaRPr lang="en-US"/>
        </a:p>
      </dgm:t>
    </dgm:pt>
    <dgm:pt modelId="{9289359A-3840-4434-B6A7-34457B970B61}">
      <dgm:prSet/>
      <dgm:spPr/>
      <dgm:t>
        <a:bodyPr/>
        <a:lstStyle/>
        <a:p>
          <a:r>
            <a:rPr lang="en-US"/>
            <a:t>Pad (padding token): used for padding sequences.</a:t>
          </a:r>
        </a:p>
      </dgm:t>
    </dgm:pt>
    <dgm:pt modelId="{B5BE120A-E244-4E02-BBFA-A72B77B87AA9}" type="parTrans" cxnId="{1F4B26BA-C24F-4266-8DED-B6A2E26E5BCA}">
      <dgm:prSet/>
      <dgm:spPr/>
      <dgm:t>
        <a:bodyPr/>
        <a:lstStyle/>
        <a:p>
          <a:endParaRPr lang="en-US"/>
        </a:p>
      </dgm:t>
    </dgm:pt>
    <dgm:pt modelId="{96B3A1D4-CBDE-41ED-9D35-650638B313C9}" type="sibTrans" cxnId="{1F4B26BA-C24F-4266-8DED-B6A2E26E5BCA}">
      <dgm:prSet/>
      <dgm:spPr/>
      <dgm:t>
        <a:bodyPr/>
        <a:lstStyle/>
        <a:p>
          <a:endParaRPr lang="en-US"/>
        </a:p>
      </dgm:t>
    </dgm:pt>
    <dgm:pt modelId="{AC7FF1CA-EBC3-435E-A9DB-94D9365C194C}">
      <dgm:prSet/>
      <dgm:spPr/>
      <dgm:t>
        <a:bodyPr/>
        <a:lstStyle/>
        <a:p>
          <a:r>
            <a:rPr lang="en-US"/>
            <a:t>| : Represents space b/w words </a:t>
          </a:r>
        </a:p>
      </dgm:t>
    </dgm:pt>
    <dgm:pt modelId="{D2401B73-9E98-4B91-994E-B174B9C6E4A3}" type="parTrans" cxnId="{64890C2F-7B63-485F-A90E-2AACE6940427}">
      <dgm:prSet/>
      <dgm:spPr/>
      <dgm:t>
        <a:bodyPr/>
        <a:lstStyle/>
        <a:p>
          <a:endParaRPr lang="en-US"/>
        </a:p>
      </dgm:t>
    </dgm:pt>
    <dgm:pt modelId="{FDD7049D-F347-4562-99F3-3225E0B1BBCA}" type="sibTrans" cxnId="{64890C2F-7B63-485F-A90E-2AACE6940427}">
      <dgm:prSet/>
      <dgm:spPr/>
      <dgm:t>
        <a:bodyPr/>
        <a:lstStyle/>
        <a:p>
          <a:endParaRPr lang="en-US"/>
        </a:p>
      </dgm:t>
    </dgm:pt>
    <dgm:pt modelId="{DAF81D61-0D7A-46F2-B2C9-1C7ABE43FD52}">
      <dgm:prSet/>
      <dgm:spPr/>
      <dgm:t>
        <a:bodyPr/>
        <a:lstStyle/>
        <a:p>
          <a:pPr>
            <a:defRPr b="1"/>
          </a:pPr>
          <a:r>
            <a:rPr lang="en-US"/>
            <a:t>We use the json file to load the vocabulary into Wav2Vec2CTCTokenizer class.</a:t>
          </a:r>
        </a:p>
      </dgm:t>
    </dgm:pt>
    <dgm:pt modelId="{FCDE241C-2075-4CA9-9BFF-4F449BB90692}" type="parTrans" cxnId="{B9FBEEE2-10CA-47D0-A0D2-C7EDEAD2C2BB}">
      <dgm:prSet/>
      <dgm:spPr/>
      <dgm:t>
        <a:bodyPr/>
        <a:lstStyle/>
        <a:p>
          <a:endParaRPr lang="en-US"/>
        </a:p>
      </dgm:t>
    </dgm:pt>
    <dgm:pt modelId="{FF24A455-C453-48B5-B731-96C8AFAFE7B9}" type="sibTrans" cxnId="{B9FBEEE2-10CA-47D0-A0D2-C7EDEAD2C2BB}">
      <dgm:prSet/>
      <dgm:spPr/>
      <dgm:t>
        <a:bodyPr/>
        <a:lstStyle/>
        <a:p>
          <a:endParaRPr lang="en-US"/>
        </a:p>
      </dgm:t>
    </dgm:pt>
    <dgm:pt modelId="{299185C7-6626-443D-BC6D-57F50166025E}" type="pres">
      <dgm:prSet presAssocID="{7D94A111-BCFE-41C7-BC17-39F592FD0470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F4856B5-4706-434E-9801-67384D282A20}" type="pres">
      <dgm:prSet presAssocID="{324BEB45-D662-44B9-86E4-4540993490DE}" presName="compNode" presStyleCnt="0"/>
      <dgm:spPr/>
    </dgm:pt>
    <dgm:pt modelId="{C5E2A76C-F8B2-4A7B-BA28-62353252F0FF}" type="pres">
      <dgm:prSet presAssocID="{324BEB45-D662-44B9-86E4-4540993490D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7C44964-AF09-46DF-8FB2-3DF3B320C79A}" type="pres">
      <dgm:prSet presAssocID="{324BEB45-D662-44B9-86E4-4540993490DE}" presName="iconSpace" presStyleCnt="0"/>
      <dgm:spPr/>
    </dgm:pt>
    <dgm:pt modelId="{FD033BDF-DB54-4B64-A0C6-D063D18E57FB}" type="pres">
      <dgm:prSet presAssocID="{324BEB45-D662-44B9-86E4-4540993490DE}" presName="parTx" presStyleLbl="revTx" presStyleIdx="0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EE13338-A212-479F-9A12-B14970864138}" type="pres">
      <dgm:prSet presAssocID="{324BEB45-D662-44B9-86E4-4540993490DE}" presName="txSpace" presStyleCnt="0"/>
      <dgm:spPr/>
    </dgm:pt>
    <dgm:pt modelId="{0F3B8184-EA22-48CB-8F3B-67DF3C09A6AA}" type="pres">
      <dgm:prSet presAssocID="{324BEB45-D662-44B9-86E4-4540993490DE}" presName="desTx" presStyleLbl="revTx" presStyleIdx="1" presStyleCnt="8">
        <dgm:presLayoutVars/>
      </dgm:prSet>
      <dgm:spPr/>
      <dgm:t>
        <a:bodyPr/>
        <a:lstStyle/>
        <a:p>
          <a:endParaRPr lang="en-US"/>
        </a:p>
      </dgm:t>
    </dgm:pt>
    <dgm:pt modelId="{17EB317C-5651-4F0D-9341-DE16D70DC91D}" type="pres">
      <dgm:prSet presAssocID="{E5E5F07F-BBC3-4F77-AF99-0C8B75F2A46A}" presName="sibTrans" presStyleCnt="0"/>
      <dgm:spPr/>
    </dgm:pt>
    <dgm:pt modelId="{C9C16353-D405-43CA-85FE-308786DD791B}" type="pres">
      <dgm:prSet presAssocID="{33AF0DD8-1CDB-438F-907E-592889BFD4A5}" presName="compNode" presStyleCnt="0"/>
      <dgm:spPr/>
    </dgm:pt>
    <dgm:pt modelId="{6B4FDCAA-2232-41ED-B39A-E65D472DE97F}" type="pres">
      <dgm:prSet presAssocID="{33AF0DD8-1CDB-438F-907E-592889BFD4A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63C29F5-0276-4DB2-92DF-93D109D6E97B}" type="pres">
      <dgm:prSet presAssocID="{33AF0DD8-1CDB-438F-907E-592889BFD4A5}" presName="iconSpace" presStyleCnt="0"/>
      <dgm:spPr/>
    </dgm:pt>
    <dgm:pt modelId="{9866E040-EA81-49EA-BF5F-C99A45090798}" type="pres">
      <dgm:prSet presAssocID="{33AF0DD8-1CDB-438F-907E-592889BFD4A5}" presName="parTx" presStyleLbl="revTx" presStyleIdx="2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B4CD8A8-20AE-4540-B596-3086A855E3FB}" type="pres">
      <dgm:prSet presAssocID="{33AF0DD8-1CDB-438F-907E-592889BFD4A5}" presName="txSpace" presStyleCnt="0"/>
      <dgm:spPr/>
    </dgm:pt>
    <dgm:pt modelId="{71B6F018-BF06-407C-812F-FADC0F600911}" type="pres">
      <dgm:prSet presAssocID="{33AF0DD8-1CDB-438F-907E-592889BFD4A5}" presName="desTx" presStyleLbl="revTx" presStyleIdx="3" presStyleCnt="8">
        <dgm:presLayoutVars/>
      </dgm:prSet>
      <dgm:spPr/>
      <dgm:t>
        <a:bodyPr/>
        <a:lstStyle/>
        <a:p>
          <a:endParaRPr lang="en-US"/>
        </a:p>
      </dgm:t>
    </dgm:pt>
    <dgm:pt modelId="{4F25340E-80F2-41F4-A7FE-0C98C5E1D920}" type="pres">
      <dgm:prSet presAssocID="{AF7CC1C7-2F35-48DF-B485-4E463279D90E}" presName="sibTrans" presStyleCnt="0"/>
      <dgm:spPr/>
    </dgm:pt>
    <dgm:pt modelId="{AC427606-E271-4F20-9AE5-A4ABDF5DB387}" type="pres">
      <dgm:prSet presAssocID="{C0A2C57A-0C0E-49D5-9E2A-3773D9044FC6}" presName="compNode" presStyleCnt="0"/>
      <dgm:spPr/>
    </dgm:pt>
    <dgm:pt modelId="{DEA17182-2A73-46B5-870A-97E7A93994AE}" type="pres">
      <dgm:prSet presAssocID="{C0A2C57A-0C0E-49D5-9E2A-3773D9044FC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461D666B-D5FB-47D9-A844-A91E3AF6F417}" type="pres">
      <dgm:prSet presAssocID="{C0A2C57A-0C0E-49D5-9E2A-3773D9044FC6}" presName="iconSpace" presStyleCnt="0"/>
      <dgm:spPr/>
    </dgm:pt>
    <dgm:pt modelId="{4EBF283C-7117-4F18-B935-837C21B8B281}" type="pres">
      <dgm:prSet presAssocID="{C0A2C57A-0C0E-49D5-9E2A-3773D9044FC6}" presName="parTx" presStyleLbl="revTx" presStyleIdx="4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592F8B6-861A-4730-9C27-5C86CD404D9C}" type="pres">
      <dgm:prSet presAssocID="{C0A2C57A-0C0E-49D5-9E2A-3773D9044FC6}" presName="txSpace" presStyleCnt="0"/>
      <dgm:spPr/>
    </dgm:pt>
    <dgm:pt modelId="{3D625EC5-2D94-4B57-85AB-B3A704E92399}" type="pres">
      <dgm:prSet presAssocID="{C0A2C57A-0C0E-49D5-9E2A-3773D9044FC6}" presName="desTx" presStyleLbl="revTx" presStyleIdx="5" presStyleCnt="8">
        <dgm:presLayoutVars/>
      </dgm:prSet>
      <dgm:spPr/>
      <dgm:t>
        <a:bodyPr/>
        <a:lstStyle/>
        <a:p>
          <a:endParaRPr lang="en-US"/>
        </a:p>
      </dgm:t>
    </dgm:pt>
    <dgm:pt modelId="{7FBB2299-8FEB-4FCF-9E47-F4F3A93ED7DC}" type="pres">
      <dgm:prSet presAssocID="{F9EB20B5-C50C-4D48-98FB-94D867247252}" presName="sibTrans" presStyleCnt="0"/>
      <dgm:spPr/>
    </dgm:pt>
    <dgm:pt modelId="{6D02B570-718D-40A3-B23D-BEAB78AC2709}" type="pres">
      <dgm:prSet presAssocID="{DAF81D61-0D7A-46F2-B2C9-1C7ABE43FD52}" presName="compNode" presStyleCnt="0"/>
      <dgm:spPr/>
    </dgm:pt>
    <dgm:pt modelId="{F424757D-B569-42EE-8E52-F91E83F54156}" type="pres">
      <dgm:prSet presAssocID="{DAF81D61-0D7A-46F2-B2C9-1C7ABE43FD5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AB109B10-B97C-4707-9A9A-F0697698E9D1}" type="pres">
      <dgm:prSet presAssocID="{DAF81D61-0D7A-46F2-B2C9-1C7ABE43FD52}" presName="iconSpace" presStyleCnt="0"/>
      <dgm:spPr/>
    </dgm:pt>
    <dgm:pt modelId="{CEFAB1B2-E7DD-4595-A981-B7E9A340C255}" type="pres">
      <dgm:prSet presAssocID="{DAF81D61-0D7A-46F2-B2C9-1C7ABE43FD52}" presName="parTx" presStyleLbl="revTx" presStyleIdx="6" presStyleCnt="8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6091BE1-D6F0-4944-8430-32A93B0AE0C3}" type="pres">
      <dgm:prSet presAssocID="{DAF81D61-0D7A-46F2-B2C9-1C7ABE43FD52}" presName="txSpace" presStyleCnt="0"/>
      <dgm:spPr/>
    </dgm:pt>
    <dgm:pt modelId="{75A76EDE-A1E5-4C00-B9EB-5B6B8CF97C18}" type="pres">
      <dgm:prSet presAssocID="{DAF81D61-0D7A-46F2-B2C9-1C7ABE43FD52}" presName="desTx" presStyleLbl="revTx" presStyleIdx="7" presStyleCnt="8">
        <dgm:presLayoutVars/>
      </dgm:prSet>
      <dgm:spPr/>
    </dgm:pt>
  </dgm:ptLst>
  <dgm:cxnLst>
    <dgm:cxn modelId="{2B72AE77-9AF7-4B76-A2A5-169C5BC9E32F}" srcId="{7D94A111-BCFE-41C7-BC17-39F592FD0470}" destId="{C0A2C57A-0C0E-49D5-9E2A-3773D9044FC6}" srcOrd="2" destOrd="0" parTransId="{47F5E8D2-3605-45BD-8DF6-78AAD81F8003}" sibTransId="{F9EB20B5-C50C-4D48-98FB-94D867247252}"/>
    <dgm:cxn modelId="{B6D7BA72-310B-435C-B6E1-18DD719F0FD2}" srcId="{33AF0DD8-1CDB-438F-907E-592889BFD4A5}" destId="{B57B0FB2-A709-45D6-969D-EC735314BF61}" srcOrd="3" destOrd="0" parTransId="{70ECA8D3-DF0B-4A08-AD05-A56B6729B3F1}" sibTransId="{D1618127-C80D-4122-9659-B297CCC9A096}"/>
    <dgm:cxn modelId="{B9FBEEE2-10CA-47D0-A0D2-C7EDEAD2C2BB}" srcId="{7D94A111-BCFE-41C7-BC17-39F592FD0470}" destId="{DAF81D61-0D7A-46F2-B2C9-1C7ABE43FD52}" srcOrd="3" destOrd="0" parTransId="{FCDE241C-2075-4CA9-9BFF-4F449BB90692}" sibTransId="{FF24A455-C453-48B5-B731-96C8AFAFE7B9}"/>
    <dgm:cxn modelId="{6FD432DF-A056-485B-AA50-372EE9355C2A}" type="presOf" srcId="{C0A2C57A-0C0E-49D5-9E2A-3773D9044FC6}" destId="{4EBF283C-7117-4F18-B935-837C21B8B281}" srcOrd="0" destOrd="0" presId="urn:microsoft.com/office/officeart/2018/2/layout/IconLabelDescriptionList"/>
    <dgm:cxn modelId="{BB5F72A1-D484-4475-9C13-704BEB4D5663}" type="presOf" srcId="{AC7FF1CA-EBC3-435E-A9DB-94D9365C194C}" destId="{3D625EC5-2D94-4B57-85AB-B3A704E92399}" srcOrd="0" destOrd="2" presId="urn:microsoft.com/office/officeart/2018/2/layout/IconLabelDescriptionList"/>
    <dgm:cxn modelId="{BAD5D3EE-90F8-4A82-A8A4-CC0510C30CFF}" srcId="{33AF0DD8-1CDB-438F-907E-592889BFD4A5}" destId="{C0F186D1-0A18-45A2-B176-88D24EBA56B3}" srcOrd="1" destOrd="0" parTransId="{100E21FD-61AD-480E-A035-380F2AC5A788}" sibTransId="{56254440-636F-47A9-9F64-142D2218E1BD}"/>
    <dgm:cxn modelId="{1F4B26BA-C24F-4266-8DED-B6A2E26E5BCA}" srcId="{C0A2C57A-0C0E-49D5-9E2A-3773D9044FC6}" destId="{9289359A-3840-4434-B6A7-34457B970B61}" srcOrd="1" destOrd="0" parTransId="{B5BE120A-E244-4E02-BBFA-A72B77B87AA9}" sibTransId="{96B3A1D4-CBDE-41ED-9D35-650638B313C9}"/>
    <dgm:cxn modelId="{987899A0-E205-4067-B86A-4B59A69CFBB5}" type="presOf" srcId="{B57B0FB2-A709-45D6-969D-EC735314BF61}" destId="{71B6F018-BF06-407C-812F-FADC0F600911}" srcOrd="0" destOrd="3" presId="urn:microsoft.com/office/officeart/2018/2/layout/IconLabelDescriptionList"/>
    <dgm:cxn modelId="{53965760-257E-4422-9DAF-314485BF97F9}" type="presOf" srcId="{DAF81D61-0D7A-46F2-B2C9-1C7ABE43FD52}" destId="{CEFAB1B2-E7DD-4595-A981-B7E9A340C255}" srcOrd="0" destOrd="0" presId="urn:microsoft.com/office/officeart/2018/2/layout/IconLabelDescriptionList"/>
    <dgm:cxn modelId="{2AAA033E-15BB-4CBD-9985-838B599CDFF8}" srcId="{324BEB45-D662-44B9-86E4-4540993490DE}" destId="{23528400-C8B8-4448-AF6F-0C1F7AD431C5}" srcOrd="0" destOrd="0" parTransId="{8E089E33-A83D-4DBD-9474-7F602A524C15}" sibTransId="{8F8F1F55-1823-4747-8BAF-3EF3304D4C1C}"/>
    <dgm:cxn modelId="{E19C42CC-646B-42DC-9EA0-036DF32D0031}" type="presOf" srcId="{324BEB45-D662-44B9-86E4-4540993490DE}" destId="{FD033BDF-DB54-4B64-A0C6-D063D18E57FB}" srcOrd="0" destOrd="0" presId="urn:microsoft.com/office/officeart/2018/2/layout/IconLabelDescriptionList"/>
    <dgm:cxn modelId="{0DA5788F-606C-4B98-9AA0-B2AC98B18679}" type="presOf" srcId="{23528400-C8B8-4448-AF6F-0C1F7AD431C5}" destId="{0F3B8184-EA22-48CB-8F3B-67DF3C09A6AA}" srcOrd="0" destOrd="0" presId="urn:microsoft.com/office/officeart/2018/2/layout/IconLabelDescriptionList"/>
    <dgm:cxn modelId="{17275138-A935-46F5-B324-51C6CF1C68F9}" type="presOf" srcId="{2132572D-FD8E-4D1D-81EE-7BB0D5B4FF3F}" destId="{0F3B8184-EA22-48CB-8F3B-67DF3C09A6AA}" srcOrd="0" destOrd="1" presId="urn:microsoft.com/office/officeart/2018/2/layout/IconLabelDescriptionList"/>
    <dgm:cxn modelId="{FA16448D-F02A-4573-8A0A-B6B91A87277F}" type="presOf" srcId="{F76DA2B0-A5BB-46B7-99B7-3EC39DEB65CB}" destId="{71B6F018-BF06-407C-812F-FADC0F600911}" srcOrd="0" destOrd="2" presId="urn:microsoft.com/office/officeart/2018/2/layout/IconLabelDescriptionList"/>
    <dgm:cxn modelId="{C20949A3-BF5E-4465-956B-AD797E965DA7}" type="presOf" srcId="{7D94A111-BCFE-41C7-BC17-39F592FD0470}" destId="{299185C7-6626-443D-BC6D-57F50166025E}" srcOrd="0" destOrd="0" presId="urn:microsoft.com/office/officeart/2018/2/layout/IconLabelDescriptionList"/>
    <dgm:cxn modelId="{ED856470-A612-4E0E-963A-6AD8B811F957}" type="presOf" srcId="{FF2F5E1A-EA20-4603-ABF6-0952B583C767}" destId="{3D625EC5-2D94-4B57-85AB-B3A704E92399}" srcOrd="0" destOrd="0" presId="urn:microsoft.com/office/officeart/2018/2/layout/IconLabelDescriptionList"/>
    <dgm:cxn modelId="{64890C2F-7B63-485F-A90E-2AACE6940427}" srcId="{C0A2C57A-0C0E-49D5-9E2A-3773D9044FC6}" destId="{AC7FF1CA-EBC3-435E-A9DB-94D9365C194C}" srcOrd="2" destOrd="0" parTransId="{D2401B73-9E98-4B91-994E-B174B9C6E4A3}" sibTransId="{FDD7049D-F347-4562-99F3-3225E0B1BBCA}"/>
    <dgm:cxn modelId="{A2FD1033-E9F9-4F7D-8CFB-95C7D9934D83}" srcId="{C0A2C57A-0C0E-49D5-9E2A-3773D9044FC6}" destId="{FF2F5E1A-EA20-4603-ABF6-0952B583C767}" srcOrd="0" destOrd="0" parTransId="{50996011-4DC7-477F-898A-DC863875533A}" sibTransId="{DC217EC7-E20E-4F4E-AA6F-2737A3C28CAA}"/>
    <dgm:cxn modelId="{6A6BBEF4-C179-4CD8-9BD9-6F36883A02A7}" srcId="{7D94A111-BCFE-41C7-BC17-39F592FD0470}" destId="{33AF0DD8-1CDB-438F-907E-592889BFD4A5}" srcOrd="1" destOrd="0" parTransId="{869BA40D-70FE-4AD4-9107-E1B482DA19F1}" sibTransId="{AF7CC1C7-2F35-48DF-B485-4E463279D90E}"/>
    <dgm:cxn modelId="{BED3A37E-A45D-4F11-BB62-72FEB207C68B}" srcId="{7D94A111-BCFE-41C7-BC17-39F592FD0470}" destId="{324BEB45-D662-44B9-86E4-4540993490DE}" srcOrd="0" destOrd="0" parTransId="{E9F6184F-BF6B-4C01-A842-2B2E2460F55D}" sibTransId="{E5E5F07F-BBC3-4F77-AF99-0C8B75F2A46A}"/>
    <dgm:cxn modelId="{EBBC51BE-5243-4B49-87D0-A9B2D63D9F21}" srcId="{324BEB45-D662-44B9-86E4-4540993490DE}" destId="{2132572D-FD8E-4D1D-81EE-7BB0D5B4FF3F}" srcOrd="1" destOrd="0" parTransId="{479CBE32-7B6C-486D-80E9-18232F3C0C18}" sibTransId="{153B3369-F01D-4771-A14D-E55AD5855DCD}"/>
    <dgm:cxn modelId="{C8A94D6D-E1DB-45FB-9B54-287F4A3F3B21}" srcId="{33AF0DD8-1CDB-438F-907E-592889BFD4A5}" destId="{F76DA2B0-A5BB-46B7-99B7-3EC39DEB65CB}" srcOrd="2" destOrd="0" parTransId="{6DAAE25B-55D6-400D-9BBA-608809420DC4}" sibTransId="{259FCB91-1EC0-4B02-B13D-279126E1B473}"/>
    <dgm:cxn modelId="{4E09585F-069D-4C0B-AB17-A43D92F2A27B}" type="presOf" srcId="{C0F186D1-0A18-45A2-B176-88D24EBA56B3}" destId="{71B6F018-BF06-407C-812F-FADC0F600911}" srcOrd="0" destOrd="1" presId="urn:microsoft.com/office/officeart/2018/2/layout/IconLabelDescriptionList"/>
    <dgm:cxn modelId="{DF1AAF6B-0243-4B5D-B939-527B695753E1}" srcId="{33AF0DD8-1CDB-438F-907E-592889BFD4A5}" destId="{10EC63AB-0EF9-49CA-B364-884463748193}" srcOrd="0" destOrd="0" parTransId="{3FC4A71E-F666-4F27-9E7B-43E6A8C985B8}" sibTransId="{51BEF39A-C43F-469E-A2F9-36CCD61B7C4C}"/>
    <dgm:cxn modelId="{DB30423F-A666-44F8-90B5-B4D8C84998F4}" type="presOf" srcId="{33AF0DD8-1CDB-438F-907E-592889BFD4A5}" destId="{9866E040-EA81-49EA-BF5F-C99A45090798}" srcOrd="0" destOrd="0" presId="urn:microsoft.com/office/officeart/2018/2/layout/IconLabelDescriptionList"/>
    <dgm:cxn modelId="{45D7EB91-C97E-44FD-A863-B42FD7BFFDD7}" type="presOf" srcId="{10EC63AB-0EF9-49CA-B364-884463748193}" destId="{71B6F018-BF06-407C-812F-FADC0F600911}" srcOrd="0" destOrd="0" presId="urn:microsoft.com/office/officeart/2018/2/layout/IconLabelDescriptionList"/>
    <dgm:cxn modelId="{DFEE6D31-E3A8-45E8-9136-4900FA8FCAF0}" type="presOf" srcId="{9289359A-3840-4434-B6A7-34457B970B61}" destId="{3D625EC5-2D94-4B57-85AB-B3A704E92399}" srcOrd="0" destOrd="1" presId="urn:microsoft.com/office/officeart/2018/2/layout/IconLabelDescriptionList"/>
    <dgm:cxn modelId="{36E8C605-E222-4110-BBA1-60919265FF25}" type="presParOf" srcId="{299185C7-6626-443D-BC6D-57F50166025E}" destId="{5F4856B5-4706-434E-9801-67384D282A20}" srcOrd="0" destOrd="0" presId="urn:microsoft.com/office/officeart/2018/2/layout/IconLabelDescriptionList"/>
    <dgm:cxn modelId="{C6941F65-EE95-419B-928D-65251FE82211}" type="presParOf" srcId="{5F4856B5-4706-434E-9801-67384D282A20}" destId="{C5E2A76C-F8B2-4A7B-BA28-62353252F0FF}" srcOrd="0" destOrd="0" presId="urn:microsoft.com/office/officeart/2018/2/layout/IconLabelDescriptionList"/>
    <dgm:cxn modelId="{BA4D0533-C6DA-404E-A6EB-EDCA0C0F20AA}" type="presParOf" srcId="{5F4856B5-4706-434E-9801-67384D282A20}" destId="{D7C44964-AF09-46DF-8FB2-3DF3B320C79A}" srcOrd="1" destOrd="0" presId="urn:microsoft.com/office/officeart/2018/2/layout/IconLabelDescriptionList"/>
    <dgm:cxn modelId="{38709B5E-17D7-4632-A461-B3A3B2231B90}" type="presParOf" srcId="{5F4856B5-4706-434E-9801-67384D282A20}" destId="{FD033BDF-DB54-4B64-A0C6-D063D18E57FB}" srcOrd="2" destOrd="0" presId="urn:microsoft.com/office/officeart/2018/2/layout/IconLabelDescriptionList"/>
    <dgm:cxn modelId="{ECD0F5A2-300B-4AB1-A89F-27C32756360A}" type="presParOf" srcId="{5F4856B5-4706-434E-9801-67384D282A20}" destId="{3EE13338-A212-479F-9A12-B14970864138}" srcOrd="3" destOrd="0" presId="urn:microsoft.com/office/officeart/2018/2/layout/IconLabelDescriptionList"/>
    <dgm:cxn modelId="{4F8312EF-F713-49A7-9C48-5FE4ED6D0EF3}" type="presParOf" srcId="{5F4856B5-4706-434E-9801-67384D282A20}" destId="{0F3B8184-EA22-48CB-8F3B-67DF3C09A6AA}" srcOrd="4" destOrd="0" presId="urn:microsoft.com/office/officeart/2018/2/layout/IconLabelDescriptionList"/>
    <dgm:cxn modelId="{EF3CA117-093E-49A2-B17D-9D5EAB48C429}" type="presParOf" srcId="{299185C7-6626-443D-BC6D-57F50166025E}" destId="{17EB317C-5651-4F0D-9341-DE16D70DC91D}" srcOrd="1" destOrd="0" presId="urn:microsoft.com/office/officeart/2018/2/layout/IconLabelDescriptionList"/>
    <dgm:cxn modelId="{4AEAB8F2-7FA2-4182-931E-DDE7991C600F}" type="presParOf" srcId="{299185C7-6626-443D-BC6D-57F50166025E}" destId="{C9C16353-D405-43CA-85FE-308786DD791B}" srcOrd="2" destOrd="0" presId="urn:microsoft.com/office/officeart/2018/2/layout/IconLabelDescriptionList"/>
    <dgm:cxn modelId="{25A054F8-4F7D-478D-8035-9BF549C8348B}" type="presParOf" srcId="{C9C16353-D405-43CA-85FE-308786DD791B}" destId="{6B4FDCAA-2232-41ED-B39A-E65D472DE97F}" srcOrd="0" destOrd="0" presId="urn:microsoft.com/office/officeart/2018/2/layout/IconLabelDescriptionList"/>
    <dgm:cxn modelId="{2184C840-D5D9-49CC-BB89-391CFDBB7223}" type="presParOf" srcId="{C9C16353-D405-43CA-85FE-308786DD791B}" destId="{863C29F5-0276-4DB2-92DF-93D109D6E97B}" srcOrd="1" destOrd="0" presId="urn:microsoft.com/office/officeart/2018/2/layout/IconLabelDescriptionList"/>
    <dgm:cxn modelId="{9C498CDC-C4C6-4337-965B-07E6C7E82CA0}" type="presParOf" srcId="{C9C16353-D405-43CA-85FE-308786DD791B}" destId="{9866E040-EA81-49EA-BF5F-C99A45090798}" srcOrd="2" destOrd="0" presId="urn:microsoft.com/office/officeart/2018/2/layout/IconLabelDescriptionList"/>
    <dgm:cxn modelId="{54B04A32-2CD1-41F0-9CAE-8F48CE5C6582}" type="presParOf" srcId="{C9C16353-D405-43CA-85FE-308786DD791B}" destId="{2B4CD8A8-20AE-4540-B596-3086A855E3FB}" srcOrd="3" destOrd="0" presId="urn:microsoft.com/office/officeart/2018/2/layout/IconLabelDescriptionList"/>
    <dgm:cxn modelId="{FA4C7BD0-D6A1-4426-9FA3-C1D13EFAEB8D}" type="presParOf" srcId="{C9C16353-D405-43CA-85FE-308786DD791B}" destId="{71B6F018-BF06-407C-812F-FADC0F600911}" srcOrd="4" destOrd="0" presId="urn:microsoft.com/office/officeart/2018/2/layout/IconLabelDescriptionList"/>
    <dgm:cxn modelId="{FF584F96-A1D4-487C-888A-115AA72FF188}" type="presParOf" srcId="{299185C7-6626-443D-BC6D-57F50166025E}" destId="{4F25340E-80F2-41F4-A7FE-0C98C5E1D920}" srcOrd="3" destOrd="0" presId="urn:microsoft.com/office/officeart/2018/2/layout/IconLabelDescriptionList"/>
    <dgm:cxn modelId="{0457D205-6669-48CA-9D97-96623E5D8F7A}" type="presParOf" srcId="{299185C7-6626-443D-BC6D-57F50166025E}" destId="{AC427606-E271-4F20-9AE5-A4ABDF5DB387}" srcOrd="4" destOrd="0" presId="urn:microsoft.com/office/officeart/2018/2/layout/IconLabelDescriptionList"/>
    <dgm:cxn modelId="{C3FC9BB8-9B23-43A6-ACAC-FA1973402D58}" type="presParOf" srcId="{AC427606-E271-4F20-9AE5-A4ABDF5DB387}" destId="{DEA17182-2A73-46B5-870A-97E7A93994AE}" srcOrd="0" destOrd="0" presId="urn:microsoft.com/office/officeart/2018/2/layout/IconLabelDescriptionList"/>
    <dgm:cxn modelId="{EF915B12-A906-43C4-BCC3-6764710F808B}" type="presParOf" srcId="{AC427606-E271-4F20-9AE5-A4ABDF5DB387}" destId="{461D666B-D5FB-47D9-A844-A91E3AF6F417}" srcOrd="1" destOrd="0" presId="urn:microsoft.com/office/officeart/2018/2/layout/IconLabelDescriptionList"/>
    <dgm:cxn modelId="{C3F72E60-9C19-4627-A909-4FE23023DA63}" type="presParOf" srcId="{AC427606-E271-4F20-9AE5-A4ABDF5DB387}" destId="{4EBF283C-7117-4F18-B935-837C21B8B281}" srcOrd="2" destOrd="0" presId="urn:microsoft.com/office/officeart/2018/2/layout/IconLabelDescriptionList"/>
    <dgm:cxn modelId="{E1C01FD8-3EA4-4250-AD2F-E698394DAB79}" type="presParOf" srcId="{AC427606-E271-4F20-9AE5-A4ABDF5DB387}" destId="{D592F8B6-861A-4730-9C27-5C86CD404D9C}" srcOrd="3" destOrd="0" presId="urn:microsoft.com/office/officeart/2018/2/layout/IconLabelDescriptionList"/>
    <dgm:cxn modelId="{3AC3B0AB-E829-492B-8DFB-799181B7E886}" type="presParOf" srcId="{AC427606-E271-4F20-9AE5-A4ABDF5DB387}" destId="{3D625EC5-2D94-4B57-85AB-B3A704E92399}" srcOrd="4" destOrd="0" presId="urn:microsoft.com/office/officeart/2018/2/layout/IconLabelDescriptionList"/>
    <dgm:cxn modelId="{2D805763-0C67-47BC-A470-91CA1EF25E9A}" type="presParOf" srcId="{299185C7-6626-443D-BC6D-57F50166025E}" destId="{7FBB2299-8FEB-4FCF-9E47-F4F3A93ED7DC}" srcOrd="5" destOrd="0" presId="urn:microsoft.com/office/officeart/2018/2/layout/IconLabelDescriptionList"/>
    <dgm:cxn modelId="{E6EDD64C-2AE6-448F-958C-B8CA9F8B5C89}" type="presParOf" srcId="{299185C7-6626-443D-BC6D-57F50166025E}" destId="{6D02B570-718D-40A3-B23D-BEAB78AC2709}" srcOrd="6" destOrd="0" presId="urn:microsoft.com/office/officeart/2018/2/layout/IconLabelDescriptionList"/>
    <dgm:cxn modelId="{621DC866-1575-4B17-B32D-61B4B45A7E89}" type="presParOf" srcId="{6D02B570-718D-40A3-B23D-BEAB78AC2709}" destId="{F424757D-B569-42EE-8E52-F91E83F54156}" srcOrd="0" destOrd="0" presId="urn:microsoft.com/office/officeart/2018/2/layout/IconLabelDescriptionList"/>
    <dgm:cxn modelId="{8283B6DF-F125-42C2-BDD3-2CE3D706DD85}" type="presParOf" srcId="{6D02B570-718D-40A3-B23D-BEAB78AC2709}" destId="{AB109B10-B97C-4707-9A9A-F0697698E9D1}" srcOrd="1" destOrd="0" presId="urn:microsoft.com/office/officeart/2018/2/layout/IconLabelDescriptionList"/>
    <dgm:cxn modelId="{A8D9BC59-7C60-4AE1-80E4-AEA8C8C76F60}" type="presParOf" srcId="{6D02B570-718D-40A3-B23D-BEAB78AC2709}" destId="{CEFAB1B2-E7DD-4595-A981-B7E9A340C255}" srcOrd="2" destOrd="0" presId="urn:microsoft.com/office/officeart/2018/2/layout/IconLabelDescriptionList"/>
    <dgm:cxn modelId="{D2743B9C-88C3-4BFC-97D1-14C585B76900}" type="presParOf" srcId="{6D02B570-718D-40A3-B23D-BEAB78AC2709}" destId="{46091BE1-D6F0-4944-8430-32A93B0AE0C3}" srcOrd="3" destOrd="0" presId="urn:microsoft.com/office/officeart/2018/2/layout/IconLabelDescriptionList"/>
    <dgm:cxn modelId="{9C487B63-4DB4-401A-B000-A0243E547AA7}" type="presParOf" srcId="{6D02B570-718D-40A3-B23D-BEAB78AC2709}" destId="{75A76EDE-A1E5-4C00-B9EB-5B6B8CF97C1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0D2E46-A58D-4098-A5E5-FE95D5B4C86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7F9D3A9-6201-4E98-9D1C-666A9B4EC390}">
      <dgm:prSet/>
      <dgm:spPr/>
      <dgm:t>
        <a:bodyPr/>
        <a:lstStyle/>
        <a:p>
          <a:pPr>
            <a:defRPr b="1"/>
          </a:pPr>
          <a:r>
            <a:rPr lang="en-US"/>
            <a:t>Creating a wav2vec2FeatureExtractor </a:t>
          </a:r>
        </a:p>
      </dgm:t>
    </dgm:pt>
    <dgm:pt modelId="{DEC90134-6B2A-406A-AE49-CF3FCBEFC445}" type="parTrans" cxnId="{23AF6DDD-2F0B-41FA-8D96-1F7B79E522E9}">
      <dgm:prSet/>
      <dgm:spPr/>
      <dgm:t>
        <a:bodyPr/>
        <a:lstStyle/>
        <a:p>
          <a:endParaRPr lang="en-US"/>
        </a:p>
      </dgm:t>
    </dgm:pt>
    <dgm:pt modelId="{B0DF94AD-A8D1-4EE8-91ED-9B1ABB10B8E5}" type="sibTrans" cxnId="{23AF6DDD-2F0B-41FA-8D96-1F7B79E522E9}">
      <dgm:prSet/>
      <dgm:spPr/>
      <dgm:t>
        <a:bodyPr/>
        <a:lstStyle/>
        <a:p>
          <a:endParaRPr lang="en-US"/>
        </a:p>
      </dgm:t>
    </dgm:pt>
    <dgm:pt modelId="{5FC5F2E8-12E2-4AD9-A3C4-6506148C2B9D}">
      <dgm:prSet/>
      <dgm:spPr/>
      <dgm:t>
        <a:bodyPr/>
        <a:lstStyle/>
        <a:p>
          <a:r>
            <a:rPr lang="en-US"/>
            <a:t>Feature size =1</a:t>
          </a:r>
        </a:p>
      </dgm:t>
    </dgm:pt>
    <dgm:pt modelId="{3A746739-65F6-4667-B188-635F9A34ED60}" type="parTrans" cxnId="{9E457E7D-52AD-44B1-A297-73F821BACFDD}">
      <dgm:prSet/>
      <dgm:spPr/>
      <dgm:t>
        <a:bodyPr/>
        <a:lstStyle/>
        <a:p>
          <a:endParaRPr lang="en-US"/>
        </a:p>
      </dgm:t>
    </dgm:pt>
    <dgm:pt modelId="{22F0F3A7-00C7-425A-B88D-B76EA4D291D9}" type="sibTrans" cxnId="{9E457E7D-52AD-44B1-A297-73F821BACFDD}">
      <dgm:prSet/>
      <dgm:spPr/>
      <dgm:t>
        <a:bodyPr/>
        <a:lstStyle/>
        <a:p>
          <a:endParaRPr lang="en-US"/>
        </a:p>
      </dgm:t>
    </dgm:pt>
    <dgm:pt modelId="{46ED4F62-D08F-4FED-8C32-4797F94D336D}">
      <dgm:prSet/>
      <dgm:spPr/>
      <dgm:t>
        <a:bodyPr/>
        <a:lstStyle/>
        <a:p>
          <a:r>
            <a:rPr lang="en-US"/>
            <a:t>Sampling rate=16000</a:t>
          </a:r>
        </a:p>
      </dgm:t>
    </dgm:pt>
    <dgm:pt modelId="{A652C720-F151-4850-8704-A72D2FCA1F83}" type="parTrans" cxnId="{65E08C96-7FE1-4989-A713-129C05C4B880}">
      <dgm:prSet/>
      <dgm:spPr/>
      <dgm:t>
        <a:bodyPr/>
        <a:lstStyle/>
        <a:p>
          <a:endParaRPr lang="en-US"/>
        </a:p>
      </dgm:t>
    </dgm:pt>
    <dgm:pt modelId="{9C9CCE12-012C-438F-9F5B-1B2AE7691240}" type="sibTrans" cxnId="{65E08C96-7FE1-4989-A713-129C05C4B880}">
      <dgm:prSet/>
      <dgm:spPr/>
      <dgm:t>
        <a:bodyPr/>
        <a:lstStyle/>
        <a:p>
          <a:endParaRPr lang="en-US"/>
        </a:p>
      </dgm:t>
    </dgm:pt>
    <dgm:pt modelId="{3AF0CDA1-DB58-4DF4-880D-54B9AF55035C}">
      <dgm:prSet/>
      <dgm:spPr/>
      <dgm:t>
        <a:bodyPr/>
        <a:lstStyle/>
        <a:p>
          <a:r>
            <a:rPr lang="en-US" dirty="0"/>
            <a:t>Padding value=0.0</a:t>
          </a:r>
        </a:p>
      </dgm:t>
    </dgm:pt>
    <dgm:pt modelId="{6E520C51-D9EB-49B3-9C24-580AA8245351}" type="parTrans" cxnId="{88C0EA41-9015-49CF-BFD2-49BB09371F73}">
      <dgm:prSet/>
      <dgm:spPr/>
      <dgm:t>
        <a:bodyPr/>
        <a:lstStyle/>
        <a:p>
          <a:endParaRPr lang="en-US"/>
        </a:p>
      </dgm:t>
    </dgm:pt>
    <dgm:pt modelId="{882D6B53-0AB8-4EFF-AA9B-16A96002EB14}" type="sibTrans" cxnId="{88C0EA41-9015-49CF-BFD2-49BB09371F73}">
      <dgm:prSet/>
      <dgm:spPr/>
      <dgm:t>
        <a:bodyPr/>
        <a:lstStyle/>
        <a:p>
          <a:endParaRPr lang="en-US"/>
        </a:p>
      </dgm:t>
    </dgm:pt>
    <dgm:pt modelId="{09F45FD0-9EE2-47BB-9A8B-84D16E2F6DF7}">
      <dgm:prSet/>
      <dgm:spPr/>
      <dgm:t>
        <a:bodyPr/>
        <a:lstStyle/>
        <a:p>
          <a:r>
            <a:rPr lang="en-US"/>
            <a:t>Normalize = true (normalizes the waveform to zero-mean)</a:t>
          </a:r>
        </a:p>
      </dgm:t>
    </dgm:pt>
    <dgm:pt modelId="{A6F48304-9229-4217-855A-E9644B74C1E4}" type="parTrans" cxnId="{AA7E38A5-20CF-49DA-B4EE-3DFE0747F9B5}">
      <dgm:prSet/>
      <dgm:spPr/>
      <dgm:t>
        <a:bodyPr/>
        <a:lstStyle/>
        <a:p>
          <a:endParaRPr lang="en-US"/>
        </a:p>
      </dgm:t>
    </dgm:pt>
    <dgm:pt modelId="{5AD0DE1F-624C-4717-8EFA-18DB0BA6543C}" type="sibTrans" cxnId="{AA7E38A5-20CF-49DA-B4EE-3DFE0747F9B5}">
      <dgm:prSet/>
      <dgm:spPr/>
      <dgm:t>
        <a:bodyPr/>
        <a:lstStyle/>
        <a:p>
          <a:endParaRPr lang="en-US"/>
        </a:p>
      </dgm:t>
    </dgm:pt>
    <dgm:pt modelId="{F37DE75E-B826-486E-B578-7B2AFA63270E}">
      <dgm:prSet/>
      <dgm:spPr/>
      <dgm:t>
        <a:bodyPr/>
        <a:lstStyle/>
        <a:p>
          <a:r>
            <a:rPr lang="en-US"/>
            <a:t>Attention mask to ignore padded values</a:t>
          </a:r>
        </a:p>
      </dgm:t>
    </dgm:pt>
    <dgm:pt modelId="{1339CD4A-0CA8-4627-B2BD-28E1A8207B39}" type="parTrans" cxnId="{B4C393F8-7E3B-45D8-AF9F-D57059EFFF99}">
      <dgm:prSet/>
      <dgm:spPr/>
      <dgm:t>
        <a:bodyPr/>
        <a:lstStyle/>
        <a:p>
          <a:endParaRPr lang="en-US"/>
        </a:p>
      </dgm:t>
    </dgm:pt>
    <dgm:pt modelId="{42B84E01-E223-40B7-8548-3CACBBE278E5}" type="sibTrans" cxnId="{B4C393F8-7E3B-45D8-AF9F-D57059EFFF99}">
      <dgm:prSet/>
      <dgm:spPr/>
      <dgm:t>
        <a:bodyPr/>
        <a:lstStyle/>
        <a:p>
          <a:endParaRPr lang="en-US"/>
        </a:p>
      </dgm:t>
    </dgm:pt>
    <dgm:pt modelId="{F25EA1AF-8775-4CAA-9586-A3674BE69ED9}">
      <dgm:prSet/>
      <dgm:spPr/>
      <dgm:t>
        <a:bodyPr/>
        <a:lstStyle/>
        <a:p>
          <a:pPr>
            <a:defRPr b="1"/>
          </a:pPr>
          <a:r>
            <a:rPr lang="en-US"/>
            <a:t>Data Preparation</a:t>
          </a:r>
        </a:p>
      </dgm:t>
    </dgm:pt>
    <dgm:pt modelId="{83BAB708-2C2A-4ACF-B730-2F0208BE71B4}" type="parTrans" cxnId="{FAD0F194-9661-450D-B690-E0FA170545EE}">
      <dgm:prSet/>
      <dgm:spPr/>
      <dgm:t>
        <a:bodyPr/>
        <a:lstStyle/>
        <a:p>
          <a:endParaRPr lang="en-US"/>
        </a:p>
      </dgm:t>
    </dgm:pt>
    <dgm:pt modelId="{02FD2F1F-768A-4413-9EA4-EF70318F25C2}" type="sibTrans" cxnId="{FAD0F194-9661-450D-B690-E0FA170545EE}">
      <dgm:prSet/>
      <dgm:spPr/>
      <dgm:t>
        <a:bodyPr/>
        <a:lstStyle/>
        <a:p>
          <a:endParaRPr lang="en-US"/>
        </a:p>
      </dgm:t>
    </dgm:pt>
    <dgm:pt modelId="{CF8BEFE3-E20B-4CAF-BB03-123B2C2C52FD}">
      <dgm:prSet/>
      <dgm:spPr/>
      <dgm:t>
        <a:bodyPr/>
        <a:lstStyle/>
        <a:p>
          <a:r>
            <a:rPr lang="en-US"/>
            <a:t>Load the dataset.</a:t>
          </a:r>
        </a:p>
      </dgm:t>
    </dgm:pt>
    <dgm:pt modelId="{4970D43B-DD5D-4453-A17D-296016916C52}" type="parTrans" cxnId="{8E0BF253-FBEA-4BB4-B27E-7F730CB00AB3}">
      <dgm:prSet/>
      <dgm:spPr/>
      <dgm:t>
        <a:bodyPr/>
        <a:lstStyle/>
        <a:p>
          <a:endParaRPr lang="en-US"/>
        </a:p>
      </dgm:t>
    </dgm:pt>
    <dgm:pt modelId="{3379C01F-4555-413C-A841-45C943B7CC6C}" type="sibTrans" cxnId="{8E0BF253-FBEA-4BB4-B27E-7F730CB00AB3}">
      <dgm:prSet/>
      <dgm:spPr/>
      <dgm:t>
        <a:bodyPr/>
        <a:lstStyle/>
        <a:p>
          <a:endParaRPr lang="en-US"/>
        </a:p>
      </dgm:t>
    </dgm:pt>
    <dgm:pt modelId="{89E969B4-77FB-483D-A7DC-47CAA2C17C3F}">
      <dgm:prSet/>
      <dgm:spPr/>
      <dgm:t>
        <a:bodyPr/>
        <a:lstStyle/>
        <a:p>
          <a:r>
            <a:rPr lang="en-US"/>
            <a:t>Extract the audio path.</a:t>
          </a:r>
        </a:p>
      </dgm:t>
    </dgm:pt>
    <dgm:pt modelId="{557F5FD8-3850-4B91-A314-653063692905}" type="parTrans" cxnId="{0AF0D846-85E8-46BD-B882-0519422DE35E}">
      <dgm:prSet/>
      <dgm:spPr/>
      <dgm:t>
        <a:bodyPr/>
        <a:lstStyle/>
        <a:p>
          <a:endParaRPr lang="en-US"/>
        </a:p>
      </dgm:t>
    </dgm:pt>
    <dgm:pt modelId="{D2653851-E3C8-4292-80F7-48C749CEF5F3}" type="sibTrans" cxnId="{0AF0D846-85E8-46BD-B882-0519422DE35E}">
      <dgm:prSet/>
      <dgm:spPr/>
      <dgm:t>
        <a:bodyPr/>
        <a:lstStyle/>
        <a:p>
          <a:endParaRPr lang="en-US"/>
        </a:p>
      </dgm:t>
    </dgm:pt>
    <dgm:pt modelId="{38ADB2E2-40A9-4A92-BF10-81655BA45703}">
      <dgm:prSet/>
      <dgm:spPr/>
      <dgm:t>
        <a:bodyPr/>
        <a:lstStyle/>
        <a:p>
          <a:r>
            <a:rPr lang="en-US"/>
            <a:t>Read the audio and check its sample rate.</a:t>
          </a:r>
        </a:p>
      </dgm:t>
    </dgm:pt>
    <dgm:pt modelId="{7E654C36-358A-44A7-B108-F108029BF30F}" type="parTrans" cxnId="{27ECA716-18A8-4D17-9DC4-94FEA4756DD0}">
      <dgm:prSet/>
      <dgm:spPr/>
      <dgm:t>
        <a:bodyPr/>
        <a:lstStyle/>
        <a:p>
          <a:endParaRPr lang="en-US"/>
        </a:p>
      </dgm:t>
    </dgm:pt>
    <dgm:pt modelId="{C513C6C5-BB70-46F4-9835-D43AA4962D06}" type="sibTrans" cxnId="{27ECA716-18A8-4D17-9DC4-94FEA4756DD0}">
      <dgm:prSet/>
      <dgm:spPr/>
      <dgm:t>
        <a:bodyPr/>
        <a:lstStyle/>
        <a:p>
          <a:endParaRPr lang="en-US"/>
        </a:p>
      </dgm:t>
    </dgm:pt>
    <dgm:pt modelId="{10BFE922-F11F-43A0-B4AF-2B28169C3149}">
      <dgm:prSet/>
      <dgm:spPr/>
      <dgm:t>
        <a:bodyPr/>
        <a:lstStyle/>
        <a:p>
          <a:r>
            <a:rPr lang="en-US"/>
            <a:t>Resample it to 16 kHz (using ‘audio’ function )</a:t>
          </a:r>
        </a:p>
      </dgm:t>
    </dgm:pt>
    <dgm:pt modelId="{8E618DEA-9D51-48E4-B5BA-4325444F3798}" type="parTrans" cxnId="{DCDAECEB-2E0E-4B11-AD1C-7D69FBE04969}">
      <dgm:prSet/>
      <dgm:spPr/>
      <dgm:t>
        <a:bodyPr/>
        <a:lstStyle/>
        <a:p>
          <a:endParaRPr lang="en-US"/>
        </a:p>
      </dgm:t>
    </dgm:pt>
    <dgm:pt modelId="{B4EB4A82-A1C3-4B5A-94BE-081654E5AA99}" type="sibTrans" cxnId="{DCDAECEB-2E0E-4B11-AD1C-7D69FBE04969}">
      <dgm:prSet/>
      <dgm:spPr/>
      <dgm:t>
        <a:bodyPr/>
        <a:lstStyle/>
        <a:p>
          <a:endParaRPr lang="en-US"/>
        </a:p>
      </dgm:t>
    </dgm:pt>
    <dgm:pt modelId="{24A3DA21-36BE-41E2-BF28-7B2A86028229}">
      <dgm:prSet/>
      <dgm:spPr/>
      <dgm:t>
        <a:bodyPr/>
        <a:lstStyle/>
        <a:p>
          <a:pPr>
            <a:defRPr b="1"/>
          </a:pPr>
          <a:r>
            <a:rPr lang="en-US"/>
            <a:t>Training Setup</a:t>
          </a:r>
        </a:p>
      </dgm:t>
    </dgm:pt>
    <dgm:pt modelId="{F30F7AFF-5239-4B65-8457-5D00CA59729D}" type="parTrans" cxnId="{23D63586-6DAF-41FC-83F4-F2FCB73FC1D7}">
      <dgm:prSet/>
      <dgm:spPr/>
      <dgm:t>
        <a:bodyPr/>
        <a:lstStyle/>
        <a:p>
          <a:endParaRPr lang="en-US"/>
        </a:p>
      </dgm:t>
    </dgm:pt>
    <dgm:pt modelId="{31B02FC2-95ED-4354-9C7A-D60B1A8A7DA3}" type="sibTrans" cxnId="{23D63586-6DAF-41FC-83F4-F2FCB73FC1D7}">
      <dgm:prSet/>
      <dgm:spPr/>
      <dgm:t>
        <a:bodyPr/>
        <a:lstStyle/>
        <a:p>
          <a:endParaRPr lang="en-US"/>
        </a:p>
      </dgm:t>
    </dgm:pt>
    <dgm:pt modelId="{2159492B-E18A-4EAF-AE37-041648364C92}">
      <dgm:prSet/>
      <dgm:spPr/>
      <dgm:t>
        <a:bodyPr/>
        <a:lstStyle/>
        <a:p>
          <a:r>
            <a:rPr lang="en-US"/>
            <a:t>The model gets batches prepared by DataCollatorCTCwithPadding.</a:t>
          </a:r>
        </a:p>
      </dgm:t>
    </dgm:pt>
    <dgm:pt modelId="{9C38D4F6-ED65-49C5-93D0-23AFB959AE21}" type="parTrans" cxnId="{43882007-F7A7-4EBC-80B6-651B85F3A170}">
      <dgm:prSet/>
      <dgm:spPr/>
      <dgm:t>
        <a:bodyPr/>
        <a:lstStyle/>
        <a:p>
          <a:endParaRPr lang="en-US"/>
        </a:p>
      </dgm:t>
    </dgm:pt>
    <dgm:pt modelId="{0F40CAAA-A326-4E65-9EE1-D5115D7A01AE}" type="sibTrans" cxnId="{43882007-F7A7-4EBC-80B6-651B85F3A170}">
      <dgm:prSet/>
      <dgm:spPr/>
      <dgm:t>
        <a:bodyPr/>
        <a:lstStyle/>
        <a:p>
          <a:endParaRPr lang="en-US"/>
        </a:p>
      </dgm:t>
    </dgm:pt>
    <dgm:pt modelId="{A3186717-BC43-4764-881A-569EB1D700F8}">
      <dgm:prSet/>
      <dgm:spPr/>
      <dgm:t>
        <a:bodyPr/>
        <a:lstStyle/>
        <a:p>
          <a:r>
            <a:rPr lang="en-US"/>
            <a:t>The training script loads a batch and model receives the padded batch.</a:t>
          </a:r>
        </a:p>
      </dgm:t>
    </dgm:pt>
    <dgm:pt modelId="{2501EF87-4DB6-4DAC-B100-C20FECFF9766}" type="parTrans" cxnId="{35A0FB69-964C-41F9-BCED-127016FC0BD9}">
      <dgm:prSet/>
      <dgm:spPr/>
      <dgm:t>
        <a:bodyPr/>
        <a:lstStyle/>
        <a:p>
          <a:endParaRPr lang="en-US"/>
        </a:p>
      </dgm:t>
    </dgm:pt>
    <dgm:pt modelId="{335CC9FE-B1F9-4722-B241-BBA603714D70}" type="sibTrans" cxnId="{35A0FB69-964C-41F9-BCED-127016FC0BD9}">
      <dgm:prSet/>
      <dgm:spPr/>
      <dgm:t>
        <a:bodyPr/>
        <a:lstStyle/>
        <a:p>
          <a:endParaRPr lang="en-US"/>
        </a:p>
      </dgm:t>
    </dgm:pt>
    <dgm:pt modelId="{F0ACF8C8-737E-410E-95FC-09F09C9ED705}">
      <dgm:prSet/>
      <dgm:spPr/>
      <dgm:t>
        <a:bodyPr/>
        <a:lstStyle/>
        <a:p>
          <a:r>
            <a:rPr lang="en-US"/>
            <a:t>CTC loss function ignores padded labels (-100). </a:t>
          </a:r>
        </a:p>
      </dgm:t>
    </dgm:pt>
    <dgm:pt modelId="{7EEF86A2-BA0A-4B03-83B4-59E431278BC8}" type="parTrans" cxnId="{71CDA78F-0C59-4385-B2A9-8BA26123D8E0}">
      <dgm:prSet/>
      <dgm:spPr/>
      <dgm:t>
        <a:bodyPr/>
        <a:lstStyle/>
        <a:p>
          <a:endParaRPr lang="en-US"/>
        </a:p>
      </dgm:t>
    </dgm:pt>
    <dgm:pt modelId="{0D9E0707-3755-4703-B7C3-E0046B27D262}" type="sibTrans" cxnId="{71CDA78F-0C59-4385-B2A9-8BA26123D8E0}">
      <dgm:prSet/>
      <dgm:spPr/>
      <dgm:t>
        <a:bodyPr/>
        <a:lstStyle/>
        <a:p>
          <a:endParaRPr lang="en-US"/>
        </a:p>
      </dgm:t>
    </dgm:pt>
    <dgm:pt modelId="{CED2F39E-51B1-4B29-9CFE-401D232D95EF}" type="pres">
      <dgm:prSet presAssocID="{AC0D2E46-A58D-4098-A5E5-FE95D5B4C86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CD069E8-F22B-4479-91B6-C85F728B0E4F}" type="pres">
      <dgm:prSet presAssocID="{F7F9D3A9-6201-4E98-9D1C-666A9B4EC390}" presName="compNode" presStyleCnt="0"/>
      <dgm:spPr/>
    </dgm:pt>
    <dgm:pt modelId="{429DBB72-8D6A-48B0-A273-CC5514D9471D}" type="pres">
      <dgm:prSet presAssocID="{F7F9D3A9-6201-4E98-9D1C-666A9B4EC39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BF6D3A0-6A78-49D1-B4B6-B2EBE34D5357}" type="pres">
      <dgm:prSet presAssocID="{F7F9D3A9-6201-4E98-9D1C-666A9B4EC390}" presName="iconSpace" presStyleCnt="0"/>
      <dgm:spPr/>
    </dgm:pt>
    <dgm:pt modelId="{B3F48334-16D3-4384-A515-DD5757DBD8DC}" type="pres">
      <dgm:prSet presAssocID="{F7F9D3A9-6201-4E98-9D1C-666A9B4EC390}" presName="parTx" presStyleLbl="revTx" presStyleIdx="0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B6020F4-DBFE-4552-BC80-B17ECC2A82E8}" type="pres">
      <dgm:prSet presAssocID="{F7F9D3A9-6201-4E98-9D1C-666A9B4EC390}" presName="txSpace" presStyleCnt="0"/>
      <dgm:spPr/>
    </dgm:pt>
    <dgm:pt modelId="{A40B0A81-96CB-44C0-B36F-161CEBCD72BF}" type="pres">
      <dgm:prSet presAssocID="{F7F9D3A9-6201-4E98-9D1C-666A9B4EC390}" presName="desTx" presStyleLbl="revTx" presStyleIdx="1" presStyleCnt="6">
        <dgm:presLayoutVars/>
      </dgm:prSet>
      <dgm:spPr/>
      <dgm:t>
        <a:bodyPr/>
        <a:lstStyle/>
        <a:p>
          <a:endParaRPr lang="en-US"/>
        </a:p>
      </dgm:t>
    </dgm:pt>
    <dgm:pt modelId="{FBAA3B34-656E-41FB-848A-6271DC2C6603}" type="pres">
      <dgm:prSet presAssocID="{B0DF94AD-A8D1-4EE8-91ED-9B1ABB10B8E5}" presName="sibTrans" presStyleCnt="0"/>
      <dgm:spPr/>
    </dgm:pt>
    <dgm:pt modelId="{13F6CB2B-E809-4FD2-8531-A3B02E89D4C3}" type="pres">
      <dgm:prSet presAssocID="{F25EA1AF-8775-4CAA-9586-A3674BE69ED9}" presName="compNode" presStyleCnt="0"/>
      <dgm:spPr/>
    </dgm:pt>
    <dgm:pt modelId="{C0FEFC16-AEB9-4BBD-A4F6-4FA81D78AF78}" type="pres">
      <dgm:prSet presAssocID="{F25EA1AF-8775-4CAA-9586-A3674BE69E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FD806D72-5A8B-4545-B08B-B7F2D629C7E9}" type="pres">
      <dgm:prSet presAssocID="{F25EA1AF-8775-4CAA-9586-A3674BE69ED9}" presName="iconSpace" presStyleCnt="0"/>
      <dgm:spPr/>
    </dgm:pt>
    <dgm:pt modelId="{3F85B0DC-2E54-469A-8AAC-792D37C7E7B9}" type="pres">
      <dgm:prSet presAssocID="{F25EA1AF-8775-4CAA-9586-A3674BE69ED9}" presName="parTx" presStyleLbl="revTx" presStyleIdx="2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5414E8D-7889-4C55-A0F9-DD8123711870}" type="pres">
      <dgm:prSet presAssocID="{F25EA1AF-8775-4CAA-9586-A3674BE69ED9}" presName="txSpace" presStyleCnt="0"/>
      <dgm:spPr/>
    </dgm:pt>
    <dgm:pt modelId="{707D6CAD-757B-4EB6-A186-B89222037927}" type="pres">
      <dgm:prSet presAssocID="{F25EA1AF-8775-4CAA-9586-A3674BE69ED9}" presName="desTx" presStyleLbl="revTx" presStyleIdx="3" presStyleCnt="6">
        <dgm:presLayoutVars/>
      </dgm:prSet>
      <dgm:spPr/>
      <dgm:t>
        <a:bodyPr/>
        <a:lstStyle/>
        <a:p>
          <a:endParaRPr lang="en-US"/>
        </a:p>
      </dgm:t>
    </dgm:pt>
    <dgm:pt modelId="{AB0B1883-6EDF-48FE-8339-C7D91DB13124}" type="pres">
      <dgm:prSet presAssocID="{02FD2F1F-768A-4413-9EA4-EF70318F25C2}" presName="sibTrans" presStyleCnt="0"/>
      <dgm:spPr/>
    </dgm:pt>
    <dgm:pt modelId="{64E08145-E2D4-488E-A89F-8602E746F71A}" type="pres">
      <dgm:prSet presAssocID="{24A3DA21-36BE-41E2-BF28-7B2A86028229}" presName="compNode" presStyleCnt="0"/>
      <dgm:spPr/>
    </dgm:pt>
    <dgm:pt modelId="{B3B38230-51C7-43E3-A286-D25BC8F12F9C}" type="pres">
      <dgm:prSet presAssocID="{24A3DA21-36BE-41E2-BF28-7B2A8602822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9128F58F-C50B-49B2-82AE-35CFED010322}" type="pres">
      <dgm:prSet presAssocID="{24A3DA21-36BE-41E2-BF28-7B2A86028229}" presName="iconSpace" presStyleCnt="0"/>
      <dgm:spPr/>
    </dgm:pt>
    <dgm:pt modelId="{78AAD3A6-0053-4815-8099-3E48B81EFA97}" type="pres">
      <dgm:prSet presAssocID="{24A3DA21-36BE-41E2-BF28-7B2A86028229}" presName="parTx" presStyleLbl="revTx" presStyleIdx="4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F20596E-6866-4E11-BD61-16A5BC9109C1}" type="pres">
      <dgm:prSet presAssocID="{24A3DA21-36BE-41E2-BF28-7B2A86028229}" presName="txSpace" presStyleCnt="0"/>
      <dgm:spPr/>
    </dgm:pt>
    <dgm:pt modelId="{60D9632D-831B-409A-9726-D45230C34E6A}" type="pres">
      <dgm:prSet presAssocID="{24A3DA21-36BE-41E2-BF28-7B2A86028229}" presName="desTx" presStyleLbl="revTx" presStyleIdx="5" presStyleCnt="6">
        <dgm:presLayoutVars/>
      </dgm:prSet>
      <dgm:spPr/>
      <dgm:t>
        <a:bodyPr/>
        <a:lstStyle/>
        <a:p>
          <a:endParaRPr lang="en-US"/>
        </a:p>
      </dgm:t>
    </dgm:pt>
  </dgm:ptLst>
  <dgm:cxnLst>
    <dgm:cxn modelId="{9E457E7D-52AD-44B1-A297-73F821BACFDD}" srcId="{F7F9D3A9-6201-4E98-9D1C-666A9B4EC390}" destId="{5FC5F2E8-12E2-4AD9-A3C4-6506148C2B9D}" srcOrd="0" destOrd="0" parTransId="{3A746739-65F6-4667-B188-635F9A34ED60}" sibTransId="{22F0F3A7-00C7-425A-B88D-B76EA4D291D9}"/>
    <dgm:cxn modelId="{FAD0F194-9661-450D-B690-E0FA170545EE}" srcId="{AC0D2E46-A58D-4098-A5E5-FE95D5B4C869}" destId="{F25EA1AF-8775-4CAA-9586-A3674BE69ED9}" srcOrd="1" destOrd="0" parTransId="{83BAB708-2C2A-4ACF-B730-2F0208BE71B4}" sibTransId="{02FD2F1F-768A-4413-9EA4-EF70318F25C2}"/>
    <dgm:cxn modelId="{0AF0D846-85E8-46BD-B882-0519422DE35E}" srcId="{F25EA1AF-8775-4CAA-9586-A3674BE69ED9}" destId="{89E969B4-77FB-483D-A7DC-47CAA2C17C3F}" srcOrd="1" destOrd="0" parTransId="{557F5FD8-3850-4B91-A314-653063692905}" sibTransId="{D2653851-E3C8-4292-80F7-48C749CEF5F3}"/>
    <dgm:cxn modelId="{23AF6DDD-2F0B-41FA-8D96-1F7B79E522E9}" srcId="{AC0D2E46-A58D-4098-A5E5-FE95D5B4C869}" destId="{F7F9D3A9-6201-4E98-9D1C-666A9B4EC390}" srcOrd="0" destOrd="0" parTransId="{DEC90134-6B2A-406A-AE49-CF3FCBEFC445}" sibTransId="{B0DF94AD-A8D1-4EE8-91ED-9B1ABB10B8E5}"/>
    <dgm:cxn modelId="{934EAE19-1FF9-41D8-8DBD-9A8CC1AAF823}" type="presOf" srcId="{89E969B4-77FB-483D-A7DC-47CAA2C17C3F}" destId="{707D6CAD-757B-4EB6-A186-B89222037927}" srcOrd="0" destOrd="1" presId="urn:microsoft.com/office/officeart/2018/2/layout/IconLabelDescriptionList"/>
    <dgm:cxn modelId="{A668793C-3E3A-406B-AF42-367016B80B86}" type="presOf" srcId="{38ADB2E2-40A9-4A92-BF10-81655BA45703}" destId="{707D6CAD-757B-4EB6-A186-B89222037927}" srcOrd="0" destOrd="2" presId="urn:microsoft.com/office/officeart/2018/2/layout/IconLabelDescriptionList"/>
    <dgm:cxn modelId="{71CDA78F-0C59-4385-B2A9-8BA26123D8E0}" srcId="{24A3DA21-36BE-41E2-BF28-7B2A86028229}" destId="{F0ACF8C8-737E-410E-95FC-09F09C9ED705}" srcOrd="2" destOrd="0" parTransId="{7EEF86A2-BA0A-4B03-83B4-59E431278BC8}" sibTransId="{0D9E0707-3755-4703-B7C3-E0046B27D262}"/>
    <dgm:cxn modelId="{DCDAECEB-2E0E-4B11-AD1C-7D69FBE04969}" srcId="{F25EA1AF-8775-4CAA-9586-A3674BE69ED9}" destId="{10BFE922-F11F-43A0-B4AF-2B28169C3149}" srcOrd="3" destOrd="0" parTransId="{8E618DEA-9D51-48E4-B5BA-4325444F3798}" sibTransId="{B4EB4A82-A1C3-4B5A-94BE-081654E5AA99}"/>
    <dgm:cxn modelId="{8E0BF253-FBEA-4BB4-B27E-7F730CB00AB3}" srcId="{F25EA1AF-8775-4CAA-9586-A3674BE69ED9}" destId="{CF8BEFE3-E20B-4CAF-BB03-123B2C2C52FD}" srcOrd="0" destOrd="0" parTransId="{4970D43B-DD5D-4453-A17D-296016916C52}" sibTransId="{3379C01F-4555-413C-A841-45C943B7CC6C}"/>
    <dgm:cxn modelId="{27ECA716-18A8-4D17-9DC4-94FEA4756DD0}" srcId="{F25EA1AF-8775-4CAA-9586-A3674BE69ED9}" destId="{38ADB2E2-40A9-4A92-BF10-81655BA45703}" srcOrd="2" destOrd="0" parTransId="{7E654C36-358A-44A7-B108-F108029BF30F}" sibTransId="{C513C6C5-BB70-46F4-9835-D43AA4962D06}"/>
    <dgm:cxn modelId="{A7BC801D-BDF7-4915-9159-5817F7EB1E03}" type="presOf" srcId="{09F45FD0-9EE2-47BB-9A8B-84D16E2F6DF7}" destId="{A40B0A81-96CB-44C0-B36F-161CEBCD72BF}" srcOrd="0" destOrd="3" presId="urn:microsoft.com/office/officeart/2018/2/layout/IconLabelDescriptionList"/>
    <dgm:cxn modelId="{943670F0-13D4-4F37-A178-A00FE3F7E050}" type="presOf" srcId="{F0ACF8C8-737E-410E-95FC-09F09C9ED705}" destId="{60D9632D-831B-409A-9726-D45230C34E6A}" srcOrd="0" destOrd="2" presId="urn:microsoft.com/office/officeart/2018/2/layout/IconLabelDescriptionList"/>
    <dgm:cxn modelId="{AA7E38A5-20CF-49DA-B4EE-3DFE0747F9B5}" srcId="{F7F9D3A9-6201-4E98-9D1C-666A9B4EC390}" destId="{09F45FD0-9EE2-47BB-9A8B-84D16E2F6DF7}" srcOrd="3" destOrd="0" parTransId="{A6F48304-9229-4217-855A-E9644B74C1E4}" sibTransId="{5AD0DE1F-624C-4717-8EFA-18DB0BA6543C}"/>
    <dgm:cxn modelId="{5149A6C0-2A4D-4208-AE62-74CE995C6790}" type="presOf" srcId="{CF8BEFE3-E20B-4CAF-BB03-123B2C2C52FD}" destId="{707D6CAD-757B-4EB6-A186-B89222037927}" srcOrd="0" destOrd="0" presId="urn:microsoft.com/office/officeart/2018/2/layout/IconLabelDescriptionList"/>
    <dgm:cxn modelId="{FA19DEC6-BFC8-48DD-B441-A270BB089EB7}" type="presOf" srcId="{10BFE922-F11F-43A0-B4AF-2B28169C3149}" destId="{707D6CAD-757B-4EB6-A186-B89222037927}" srcOrd="0" destOrd="3" presId="urn:microsoft.com/office/officeart/2018/2/layout/IconLabelDescriptionList"/>
    <dgm:cxn modelId="{4C23F570-7CCB-45B6-853F-30D1CD51DA5B}" type="presOf" srcId="{2159492B-E18A-4EAF-AE37-041648364C92}" destId="{60D9632D-831B-409A-9726-D45230C34E6A}" srcOrd="0" destOrd="0" presId="urn:microsoft.com/office/officeart/2018/2/layout/IconLabelDescriptionList"/>
    <dgm:cxn modelId="{9F903AAE-78C5-46EC-A4C1-3E34C2A6F276}" type="presOf" srcId="{24A3DA21-36BE-41E2-BF28-7B2A86028229}" destId="{78AAD3A6-0053-4815-8099-3E48B81EFA97}" srcOrd="0" destOrd="0" presId="urn:microsoft.com/office/officeart/2018/2/layout/IconLabelDescriptionList"/>
    <dgm:cxn modelId="{35A0FB69-964C-41F9-BCED-127016FC0BD9}" srcId="{24A3DA21-36BE-41E2-BF28-7B2A86028229}" destId="{A3186717-BC43-4764-881A-569EB1D700F8}" srcOrd="1" destOrd="0" parTransId="{2501EF87-4DB6-4DAC-B100-C20FECFF9766}" sibTransId="{335CC9FE-B1F9-4722-B241-BBA603714D70}"/>
    <dgm:cxn modelId="{23D63586-6DAF-41FC-83F4-F2FCB73FC1D7}" srcId="{AC0D2E46-A58D-4098-A5E5-FE95D5B4C869}" destId="{24A3DA21-36BE-41E2-BF28-7B2A86028229}" srcOrd="2" destOrd="0" parTransId="{F30F7AFF-5239-4B65-8457-5D00CA59729D}" sibTransId="{31B02FC2-95ED-4354-9C7A-D60B1A8A7DA3}"/>
    <dgm:cxn modelId="{A31ECF83-363F-4FF4-930A-6211F46E23A4}" type="presOf" srcId="{F37DE75E-B826-486E-B578-7B2AFA63270E}" destId="{A40B0A81-96CB-44C0-B36F-161CEBCD72BF}" srcOrd="0" destOrd="4" presId="urn:microsoft.com/office/officeart/2018/2/layout/IconLabelDescriptionList"/>
    <dgm:cxn modelId="{4DA19F2E-EB93-403C-B070-9FB8C92387D9}" type="presOf" srcId="{5FC5F2E8-12E2-4AD9-A3C4-6506148C2B9D}" destId="{A40B0A81-96CB-44C0-B36F-161CEBCD72BF}" srcOrd="0" destOrd="0" presId="urn:microsoft.com/office/officeart/2018/2/layout/IconLabelDescriptionList"/>
    <dgm:cxn modelId="{CE354373-38A2-4F51-A229-C712B7EFB9A9}" type="presOf" srcId="{F25EA1AF-8775-4CAA-9586-A3674BE69ED9}" destId="{3F85B0DC-2E54-469A-8AAC-792D37C7E7B9}" srcOrd="0" destOrd="0" presId="urn:microsoft.com/office/officeart/2018/2/layout/IconLabelDescriptionList"/>
    <dgm:cxn modelId="{EC6C22C6-685E-473E-8DF8-9154712AF9E6}" type="presOf" srcId="{A3186717-BC43-4764-881A-569EB1D700F8}" destId="{60D9632D-831B-409A-9726-D45230C34E6A}" srcOrd="0" destOrd="1" presId="urn:microsoft.com/office/officeart/2018/2/layout/IconLabelDescriptionList"/>
    <dgm:cxn modelId="{0CA108E9-0B5E-4DF2-9422-1F16886490DA}" type="presOf" srcId="{46ED4F62-D08F-4FED-8C32-4797F94D336D}" destId="{A40B0A81-96CB-44C0-B36F-161CEBCD72BF}" srcOrd="0" destOrd="1" presId="urn:microsoft.com/office/officeart/2018/2/layout/IconLabelDescriptionList"/>
    <dgm:cxn modelId="{B4C393F8-7E3B-45D8-AF9F-D57059EFFF99}" srcId="{F7F9D3A9-6201-4E98-9D1C-666A9B4EC390}" destId="{F37DE75E-B826-486E-B578-7B2AFA63270E}" srcOrd="4" destOrd="0" parTransId="{1339CD4A-0CA8-4627-B2BD-28E1A8207B39}" sibTransId="{42B84E01-E223-40B7-8548-3CACBBE278E5}"/>
    <dgm:cxn modelId="{88C0EA41-9015-49CF-BFD2-49BB09371F73}" srcId="{F7F9D3A9-6201-4E98-9D1C-666A9B4EC390}" destId="{3AF0CDA1-DB58-4DF4-880D-54B9AF55035C}" srcOrd="2" destOrd="0" parTransId="{6E520C51-D9EB-49B3-9C24-580AA8245351}" sibTransId="{882D6B53-0AB8-4EFF-AA9B-16A96002EB14}"/>
    <dgm:cxn modelId="{65E08C96-7FE1-4989-A713-129C05C4B880}" srcId="{F7F9D3A9-6201-4E98-9D1C-666A9B4EC390}" destId="{46ED4F62-D08F-4FED-8C32-4797F94D336D}" srcOrd="1" destOrd="0" parTransId="{A652C720-F151-4850-8704-A72D2FCA1F83}" sibTransId="{9C9CCE12-012C-438F-9F5B-1B2AE7691240}"/>
    <dgm:cxn modelId="{5577950C-EB8A-4FEA-9FC8-1F546C38FD82}" type="presOf" srcId="{AC0D2E46-A58D-4098-A5E5-FE95D5B4C869}" destId="{CED2F39E-51B1-4B29-9CFE-401D232D95EF}" srcOrd="0" destOrd="0" presId="urn:microsoft.com/office/officeart/2018/2/layout/IconLabelDescriptionList"/>
    <dgm:cxn modelId="{5410B89C-ADC0-48E1-8974-2DF397D5C7F6}" type="presOf" srcId="{F7F9D3A9-6201-4E98-9D1C-666A9B4EC390}" destId="{B3F48334-16D3-4384-A515-DD5757DBD8DC}" srcOrd="0" destOrd="0" presId="urn:microsoft.com/office/officeart/2018/2/layout/IconLabelDescriptionList"/>
    <dgm:cxn modelId="{43882007-F7A7-4EBC-80B6-651B85F3A170}" srcId="{24A3DA21-36BE-41E2-BF28-7B2A86028229}" destId="{2159492B-E18A-4EAF-AE37-041648364C92}" srcOrd="0" destOrd="0" parTransId="{9C38D4F6-ED65-49C5-93D0-23AFB959AE21}" sibTransId="{0F40CAAA-A326-4E65-9EE1-D5115D7A01AE}"/>
    <dgm:cxn modelId="{93D9B595-A78C-406B-A60B-46189D86C7E7}" type="presOf" srcId="{3AF0CDA1-DB58-4DF4-880D-54B9AF55035C}" destId="{A40B0A81-96CB-44C0-B36F-161CEBCD72BF}" srcOrd="0" destOrd="2" presId="urn:microsoft.com/office/officeart/2018/2/layout/IconLabelDescriptionList"/>
    <dgm:cxn modelId="{9763F924-434E-4D37-B935-E28A3382D4C6}" type="presParOf" srcId="{CED2F39E-51B1-4B29-9CFE-401D232D95EF}" destId="{9CD069E8-F22B-4479-91B6-C85F728B0E4F}" srcOrd="0" destOrd="0" presId="urn:microsoft.com/office/officeart/2018/2/layout/IconLabelDescriptionList"/>
    <dgm:cxn modelId="{DF1E30BE-97F7-4327-9475-40E67C0A2F05}" type="presParOf" srcId="{9CD069E8-F22B-4479-91B6-C85F728B0E4F}" destId="{429DBB72-8D6A-48B0-A273-CC5514D9471D}" srcOrd="0" destOrd="0" presId="urn:microsoft.com/office/officeart/2018/2/layout/IconLabelDescriptionList"/>
    <dgm:cxn modelId="{95B4F074-68BD-4A8B-A086-1AEB62306692}" type="presParOf" srcId="{9CD069E8-F22B-4479-91B6-C85F728B0E4F}" destId="{DBF6D3A0-6A78-49D1-B4B6-B2EBE34D5357}" srcOrd="1" destOrd="0" presId="urn:microsoft.com/office/officeart/2018/2/layout/IconLabelDescriptionList"/>
    <dgm:cxn modelId="{C91F8EA8-0FBF-49CC-B287-CAB2C8B93487}" type="presParOf" srcId="{9CD069E8-F22B-4479-91B6-C85F728B0E4F}" destId="{B3F48334-16D3-4384-A515-DD5757DBD8DC}" srcOrd="2" destOrd="0" presId="urn:microsoft.com/office/officeart/2018/2/layout/IconLabelDescriptionList"/>
    <dgm:cxn modelId="{222C5C96-B724-4E6B-8AC7-ECE4B43B8143}" type="presParOf" srcId="{9CD069E8-F22B-4479-91B6-C85F728B0E4F}" destId="{0B6020F4-DBFE-4552-BC80-B17ECC2A82E8}" srcOrd="3" destOrd="0" presId="urn:microsoft.com/office/officeart/2018/2/layout/IconLabelDescriptionList"/>
    <dgm:cxn modelId="{8ECE1649-BE66-4094-958C-665EA0D5C584}" type="presParOf" srcId="{9CD069E8-F22B-4479-91B6-C85F728B0E4F}" destId="{A40B0A81-96CB-44C0-B36F-161CEBCD72BF}" srcOrd="4" destOrd="0" presId="urn:microsoft.com/office/officeart/2018/2/layout/IconLabelDescriptionList"/>
    <dgm:cxn modelId="{D7C8D05C-131C-4C99-A245-F89CDE8B8AAF}" type="presParOf" srcId="{CED2F39E-51B1-4B29-9CFE-401D232D95EF}" destId="{FBAA3B34-656E-41FB-848A-6271DC2C6603}" srcOrd="1" destOrd="0" presId="urn:microsoft.com/office/officeart/2018/2/layout/IconLabelDescriptionList"/>
    <dgm:cxn modelId="{E55BFDF7-00F4-4D4C-9E02-89238D987113}" type="presParOf" srcId="{CED2F39E-51B1-4B29-9CFE-401D232D95EF}" destId="{13F6CB2B-E809-4FD2-8531-A3B02E89D4C3}" srcOrd="2" destOrd="0" presId="urn:microsoft.com/office/officeart/2018/2/layout/IconLabelDescriptionList"/>
    <dgm:cxn modelId="{745E7CD1-9735-4EC0-A475-F40F3C674C0B}" type="presParOf" srcId="{13F6CB2B-E809-4FD2-8531-A3B02E89D4C3}" destId="{C0FEFC16-AEB9-4BBD-A4F6-4FA81D78AF78}" srcOrd="0" destOrd="0" presId="urn:microsoft.com/office/officeart/2018/2/layout/IconLabelDescriptionList"/>
    <dgm:cxn modelId="{BC1AD93D-2338-4D4F-BD07-5385839F6A31}" type="presParOf" srcId="{13F6CB2B-E809-4FD2-8531-A3B02E89D4C3}" destId="{FD806D72-5A8B-4545-B08B-B7F2D629C7E9}" srcOrd="1" destOrd="0" presId="urn:microsoft.com/office/officeart/2018/2/layout/IconLabelDescriptionList"/>
    <dgm:cxn modelId="{B463A792-5940-42D7-9E8E-BC966B4CEB76}" type="presParOf" srcId="{13F6CB2B-E809-4FD2-8531-A3B02E89D4C3}" destId="{3F85B0DC-2E54-469A-8AAC-792D37C7E7B9}" srcOrd="2" destOrd="0" presId="urn:microsoft.com/office/officeart/2018/2/layout/IconLabelDescriptionList"/>
    <dgm:cxn modelId="{5CA0DB9B-2C90-4A5C-A040-ABD23D64B516}" type="presParOf" srcId="{13F6CB2B-E809-4FD2-8531-A3B02E89D4C3}" destId="{D5414E8D-7889-4C55-A0F9-DD8123711870}" srcOrd="3" destOrd="0" presId="urn:microsoft.com/office/officeart/2018/2/layout/IconLabelDescriptionList"/>
    <dgm:cxn modelId="{CD755186-8FB2-4F23-9B8B-F773C48627F7}" type="presParOf" srcId="{13F6CB2B-E809-4FD2-8531-A3B02E89D4C3}" destId="{707D6CAD-757B-4EB6-A186-B89222037927}" srcOrd="4" destOrd="0" presId="urn:microsoft.com/office/officeart/2018/2/layout/IconLabelDescriptionList"/>
    <dgm:cxn modelId="{E1C1BEA5-FD8F-476D-B00E-88FE3EF74DC4}" type="presParOf" srcId="{CED2F39E-51B1-4B29-9CFE-401D232D95EF}" destId="{AB0B1883-6EDF-48FE-8339-C7D91DB13124}" srcOrd="3" destOrd="0" presId="urn:microsoft.com/office/officeart/2018/2/layout/IconLabelDescriptionList"/>
    <dgm:cxn modelId="{E3C52EC9-77B4-4B37-B14F-72F59D6062F6}" type="presParOf" srcId="{CED2F39E-51B1-4B29-9CFE-401D232D95EF}" destId="{64E08145-E2D4-488E-A89F-8602E746F71A}" srcOrd="4" destOrd="0" presId="urn:microsoft.com/office/officeart/2018/2/layout/IconLabelDescriptionList"/>
    <dgm:cxn modelId="{63C96224-6068-4FCF-AA59-02C67CD5C498}" type="presParOf" srcId="{64E08145-E2D4-488E-A89F-8602E746F71A}" destId="{B3B38230-51C7-43E3-A286-D25BC8F12F9C}" srcOrd="0" destOrd="0" presId="urn:microsoft.com/office/officeart/2018/2/layout/IconLabelDescriptionList"/>
    <dgm:cxn modelId="{5FD1AA72-D2F4-4C26-8AA6-45659EC5519F}" type="presParOf" srcId="{64E08145-E2D4-488E-A89F-8602E746F71A}" destId="{9128F58F-C50B-49B2-82AE-35CFED010322}" srcOrd="1" destOrd="0" presId="urn:microsoft.com/office/officeart/2018/2/layout/IconLabelDescriptionList"/>
    <dgm:cxn modelId="{473C1B2B-79C4-41B6-A447-8B0029315EBB}" type="presParOf" srcId="{64E08145-E2D4-488E-A89F-8602E746F71A}" destId="{78AAD3A6-0053-4815-8099-3E48B81EFA97}" srcOrd="2" destOrd="0" presId="urn:microsoft.com/office/officeart/2018/2/layout/IconLabelDescriptionList"/>
    <dgm:cxn modelId="{E0C18120-86D8-4379-A325-24E81F523AFA}" type="presParOf" srcId="{64E08145-E2D4-488E-A89F-8602E746F71A}" destId="{3F20596E-6866-4E11-BD61-16A5BC9109C1}" srcOrd="3" destOrd="0" presId="urn:microsoft.com/office/officeart/2018/2/layout/IconLabelDescriptionList"/>
    <dgm:cxn modelId="{A2CACCF6-712D-4001-868A-86E3FC4C04B9}" type="presParOf" srcId="{64E08145-E2D4-488E-A89F-8602E746F71A}" destId="{60D9632D-831B-409A-9726-D45230C34E6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6A5F248-23CE-4DD9-A08A-C4042797347E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316E1B-4EAF-4C40-9F43-AA15E69C35D9}">
      <dgm:prSet/>
      <dgm:spPr/>
      <dgm:t>
        <a:bodyPr/>
        <a:lstStyle/>
        <a:p>
          <a:r>
            <a:rPr lang="en-US"/>
            <a:t>Defining</a:t>
          </a:r>
        </a:p>
      </dgm:t>
    </dgm:pt>
    <dgm:pt modelId="{E8AB2CD0-E090-4AED-A232-D6167FF80328}" type="parTrans" cxnId="{843EAEAD-3A50-423D-A44F-AF4B33759771}">
      <dgm:prSet/>
      <dgm:spPr/>
      <dgm:t>
        <a:bodyPr/>
        <a:lstStyle/>
        <a:p>
          <a:endParaRPr lang="en-US"/>
        </a:p>
      </dgm:t>
    </dgm:pt>
    <dgm:pt modelId="{8806B957-044E-40E9-9C03-C62B755BA65F}" type="sibTrans" cxnId="{843EAEAD-3A50-423D-A44F-AF4B33759771}">
      <dgm:prSet/>
      <dgm:spPr/>
      <dgm:t>
        <a:bodyPr/>
        <a:lstStyle/>
        <a:p>
          <a:endParaRPr lang="en-US"/>
        </a:p>
      </dgm:t>
    </dgm:pt>
    <dgm:pt modelId="{CE811596-9AA4-4957-BB5E-332F6F4FBA76}">
      <dgm:prSet/>
      <dgm:spPr/>
      <dgm:t>
        <a:bodyPr/>
        <a:lstStyle/>
        <a:p>
          <a:r>
            <a:rPr lang="en-US" dirty="0"/>
            <a:t>Defining the evaluation metrics.</a:t>
          </a:r>
        </a:p>
      </dgm:t>
    </dgm:pt>
    <dgm:pt modelId="{27498088-D304-45AD-9E22-A316C35C83E2}" type="parTrans" cxnId="{3C0D36CE-1136-4CCD-8D92-101E6183EBAB}">
      <dgm:prSet/>
      <dgm:spPr/>
      <dgm:t>
        <a:bodyPr/>
        <a:lstStyle/>
        <a:p>
          <a:endParaRPr lang="en-US"/>
        </a:p>
      </dgm:t>
    </dgm:pt>
    <dgm:pt modelId="{D2036796-1BF2-4EEA-A9AC-7A9DDAC7BBA0}" type="sibTrans" cxnId="{3C0D36CE-1136-4CCD-8D92-101E6183EBAB}">
      <dgm:prSet/>
      <dgm:spPr/>
      <dgm:t>
        <a:bodyPr/>
        <a:lstStyle/>
        <a:p>
          <a:endParaRPr lang="en-US"/>
        </a:p>
      </dgm:t>
    </dgm:pt>
    <dgm:pt modelId="{E0870020-8A93-4756-9B25-0292EE30DB73}">
      <dgm:prSet/>
      <dgm:spPr/>
      <dgm:t>
        <a:bodyPr/>
        <a:lstStyle/>
        <a:p>
          <a:r>
            <a:rPr lang="en-US"/>
            <a:t>Word error rate (wer)</a:t>
          </a:r>
        </a:p>
      </dgm:t>
    </dgm:pt>
    <dgm:pt modelId="{392AB7B0-EE9E-415F-A029-FDE3C976B318}" type="parTrans" cxnId="{9D0DF72C-F291-48D1-B36B-6BDDB29B6F09}">
      <dgm:prSet/>
      <dgm:spPr/>
      <dgm:t>
        <a:bodyPr/>
        <a:lstStyle/>
        <a:p>
          <a:endParaRPr lang="en-US"/>
        </a:p>
      </dgm:t>
    </dgm:pt>
    <dgm:pt modelId="{D1E9E7ED-A1A6-4705-BCB8-8DF6412F9719}" type="sibTrans" cxnId="{9D0DF72C-F291-48D1-B36B-6BDDB29B6F09}">
      <dgm:prSet/>
      <dgm:spPr/>
      <dgm:t>
        <a:bodyPr/>
        <a:lstStyle/>
        <a:p>
          <a:endParaRPr lang="en-US"/>
        </a:p>
      </dgm:t>
    </dgm:pt>
    <dgm:pt modelId="{B57F6B5F-DA80-4E61-87EE-63D9F1CF01B5}">
      <dgm:prSet/>
      <dgm:spPr/>
      <dgm:t>
        <a:bodyPr/>
        <a:lstStyle/>
        <a:p>
          <a:r>
            <a:rPr lang="en-US"/>
            <a:t>S = no.of wrong words</a:t>
          </a:r>
        </a:p>
      </dgm:t>
    </dgm:pt>
    <dgm:pt modelId="{ECE585BD-9186-44BD-A1CC-4FC4C0CBDD41}" type="parTrans" cxnId="{AC150361-9EBF-4CFF-A30C-5F62F06B19A2}">
      <dgm:prSet/>
      <dgm:spPr/>
      <dgm:t>
        <a:bodyPr/>
        <a:lstStyle/>
        <a:p>
          <a:endParaRPr lang="en-US"/>
        </a:p>
      </dgm:t>
    </dgm:pt>
    <dgm:pt modelId="{EF2E1879-7E28-4B7C-A650-7F178C21F1D2}" type="sibTrans" cxnId="{AC150361-9EBF-4CFF-A30C-5F62F06B19A2}">
      <dgm:prSet/>
      <dgm:spPr/>
      <dgm:t>
        <a:bodyPr/>
        <a:lstStyle/>
        <a:p>
          <a:endParaRPr lang="en-US"/>
        </a:p>
      </dgm:t>
    </dgm:pt>
    <dgm:pt modelId="{D56C9230-72A6-4AD4-AFFF-71F02531882E}">
      <dgm:prSet/>
      <dgm:spPr/>
      <dgm:t>
        <a:bodyPr/>
        <a:lstStyle/>
        <a:p>
          <a:r>
            <a:rPr lang="en-US"/>
            <a:t>D = no.of missing words</a:t>
          </a:r>
        </a:p>
      </dgm:t>
    </dgm:pt>
    <dgm:pt modelId="{8C938725-3B0C-4A49-AC21-58B0E6B05E04}" type="parTrans" cxnId="{44C4D07C-C673-4165-8079-6DAB9AD8A7EB}">
      <dgm:prSet/>
      <dgm:spPr/>
      <dgm:t>
        <a:bodyPr/>
        <a:lstStyle/>
        <a:p>
          <a:endParaRPr lang="en-US"/>
        </a:p>
      </dgm:t>
    </dgm:pt>
    <dgm:pt modelId="{9A9F779B-28CA-48CE-9EA7-401EF7093295}" type="sibTrans" cxnId="{44C4D07C-C673-4165-8079-6DAB9AD8A7EB}">
      <dgm:prSet/>
      <dgm:spPr/>
      <dgm:t>
        <a:bodyPr/>
        <a:lstStyle/>
        <a:p>
          <a:endParaRPr lang="en-US"/>
        </a:p>
      </dgm:t>
    </dgm:pt>
    <dgm:pt modelId="{78B0EBD6-B681-4911-B66D-06FA10C81C62}">
      <dgm:prSet/>
      <dgm:spPr/>
      <dgm:t>
        <a:bodyPr/>
        <a:lstStyle/>
        <a:p>
          <a:r>
            <a:rPr lang="en-US"/>
            <a:t>I = no.of extra words </a:t>
          </a:r>
        </a:p>
      </dgm:t>
    </dgm:pt>
    <dgm:pt modelId="{9D8C665C-8918-422B-B5D3-16EF3C102AE5}" type="parTrans" cxnId="{2798577C-AA73-49EC-8F8B-B5A14AC25DFE}">
      <dgm:prSet/>
      <dgm:spPr/>
      <dgm:t>
        <a:bodyPr/>
        <a:lstStyle/>
        <a:p>
          <a:endParaRPr lang="en-US"/>
        </a:p>
      </dgm:t>
    </dgm:pt>
    <dgm:pt modelId="{E6151E00-5487-4882-BC30-38DFB9316F78}" type="sibTrans" cxnId="{2798577C-AA73-49EC-8F8B-B5A14AC25DFE}">
      <dgm:prSet/>
      <dgm:spPr/>
      <dgm:t>
        <a:bodyPr/>
        <a:lstStyle/>
        <a:p>
          <a:endParaRPr lang="en-US"/>
        </a:p>
      </dgm:t>
    </dgm:pt>
    <dgm:pt modelId="{E317DCD2-1D36-4FA0-8BFB-8C13B2F0F055}">
      <dgm:prSet/>
      <dgm:spPr/>
      <dgm:t>
        <a:bodyPr/>
        <a:lstStyle/>
        <a:p>
          <a:r>
            <a:rPr lang="en-US"/>
            <a:t>N = Total no of words in the actual transcription</a:t>
          </a:r>
        </a:p>
      </dgm:t>
    </dgm:pt>
    <dgm:pt modelId="{588B8323-B264-4E99-BB0B-182EED4E7100}" type="parTrans" cxnId="{306EE922-5FF5-4911-9838-F55F5EE3427E}">
      <dgm:prSet/>
      <dgm:spPr/>
      <dgm:t>
        <a:bodyPr/>
        <a:lstStyle/>
        <a:p>
          <a:endParaRPr lang="en-US"/>
        </a:p>
      </dgm:t>
    </dgm:pt>
    <dgm:pt modelId="{EFDCC5D0-DB51-4D9C-9287-5991A6927420}" type="sibTrans" cxnId="{306EE922-5FF5-4911-9838-F55F5EE3427E}">
      <dgm:prSet/>
      <dgm:spPr/>
      <dgm:t>
        <a:bodyPr/>
        <a:lstStyle/>
        <a:p>
          <a:endParaRPr lang="en-US"/>
        </a:p>
      </dgm:t>
    </dgm:pt>
    <dgm:pt modelId="{8BE57E33-0737-404B-BD56-B8A3407642BB}">
      <dgm:prSet/>
      <dgm:spPr/>
      <dgm:t>
        <a:bodyPr/>
        <a:lstStyle/>
        <a:p>
          <a:r>
            <a:rPr lang="en-US"/>
            <a:t>Loading</a:t>
          </a:r>
        </a:p>
      </dgm:t>
    </dgm:pt>
    <dgm:pt modelId="{8278A61A-D91D-4575-B349-0AE2268C0208}" type="parTrans" cxnId="{478F2588-6405-4538-A348-E00EDEEC1742}">
      <dgm:prSet/>
      <dgm:spPr/>
      <dgm:t>
        <a:bodyPr/>
        <a:lstStyle/>
        <a:p>
          <a:endParaRPr lang="en-US"/>
        </a:p>
      </dgm:t>
    </dgm:pt>
    <dgm:pt modelId="{C5B6FDAC-2882-4DF4-9DE0-A5027116EC87}" type="sibTrans" cxnId="{478F2588-6405-4538-A348-E00EDEEC1742}">
      <dgm:prSet/>
      <dgm:spPr/>
      <dgm:t>
        <a:bodyPr/>
        <a:lstStyle/>
        <a:p>
          <a:endParaRPr lang="en-US"/>
        </a:p>
      </dgm:t>
    </dgm:pt>
    <dgm:pt modelId="{78AF6EF7-B4E9-452F-AD3A-F5EBB4900FB0}">
      <dgm:prSet/>
      <dgm:spPr/>
      <dgm:t>
        <a:bodyPr/>
        <a:lstStyle/>
        <a:p>
          <a:r>
            <a:rPr lang="en-US"/>
            <a:t>Loading the pre trained model</a:t>
          </a:r>
        </a:p>
      </dgm:t>
    </dgm:pt>
    <dgm:pt modelId="{B1E9FEC8-5843-48C7-80F2-915B9590B6BF}" type="parTrans" cxnId="{B1EA58F2-C1DA-486B-8240-675D810B09FF}">
      <dgm:prSet/>
      <dgm:spPr/>
      <dgm:t>
        <a:bodyPr/>
        <a:lstStyle/>
        <a:p>
          <a:endParaRPr lang="en-US"/>
        </a:p>
      </dgm:t>
    </dgm:pt>
    <dgm:pt modelId="{752AF0A3-BF6B-4102-BB89-CF23315496B0}" type="sibTrans" cxnId="{B1EA58F2-C1DA-486B-8240-675D810B09FF}">
      <dgm:prSet/>
      <dgm:spPr/>
      <dgm:t>
        <a:bodyPr/>
        <a:lstStyle/>
        <a:p>
          <a:endParaRPr lang="en-US"/>
        </a:p>
      </dgm:t>
    </dgm:pt>
    <dgm:pt modelId="{F75BE7E0-D68F-4218-8152-71E01A00C0FC}">
      <dgm:prSet/>
      <dgm:spPr/>
      <dgm:t>
        <a:bodyPr/>
        <a:lstStyle/>
        <a:p>
          <a:r>
            <a:rPr lang="en-US"/>
            <a:t>We use ‘xls-r-300m’ variant </a:t>
          </a:r>
        </a:p>
      </dgm:t>
    </dgm:pt>
    <dgm:pt modelId="{C9FEE58F-3015-45C6-8BD7-FCA3F9304A13}" type="parTrans" cxnId="{6F42FF13-D5C4-4201-9E32-3C49FFB2FB6A}">
      <dgm:prSet/>
      <dgm:spPr/>
      <dgm:t>
        <a:bodyPr/>
        <a:lstStyle/>
        <a:p>
          <a:endParaRPr lang="en-US"/>
        </a:p>
      </dgm:t>
    </dgm:pt>
    <dgm:pt modelId="{37BAC89F-3B46-4551-BC17-63C83FC37F96}" type="sibTrans" cxnId="{6F42FF13-D5C4-4201-9E32-3C49FFB2FB6A}">
      <dgm:prSet/>
      <dgm:spPr/>
      <dgm:t>
        <a:bodyPr/>
        <a:lstStyle/>
        <a:p>
          <a:endParaRPr lang="en-US"/>
        </a:p>
      </dgm:t>
    </dgm:pt>
    <dgm:pt modelId="{A9CE0078-54CD-401D-AE4A-B3E8ED80038E}">
      <dgm:prSet/>
      <dgm:spPr/>
      <dgm:t>
        <a:bodyPr/>
        <a:lstStyle/>
        <a:p>
          <a:r>
            <a:rPr lang="en-US"/>
            <a:t>Training</a:t>
          </a:r>
        </a:p>
      </dgm:t>
    </dgm:pt>
    <dgm:pt modelId="{7C4D57F8-DBD4-4F26-875C-7E24371E630A}" type="parTrans" cxnId="{556A0826-676A-4697-B54A-B137DCCAD442}">
      <dgm:prSet/>
      <dgm:spPr/>
      <dgm:t>
        <a:bodyPr/>
        <a:lstStyle/>
        <a:p>
          <a:endParaRPr lang="en-US"/>
        </a:p>
      </dgm:t>
    </dgm:pt>
    <dgm:pt modelId="{0B9099AA-89DE-4FF7-99A6-8903D406CAB2}" type="sibTrans" cxnId="{556A0826-676A-4697-B54A-B137DCCAD442}">
      <dgm:prSet/>
      <dgm:spPr/>
      <dgm:t>
        <a:bodyPr/>
        <a:lstStyle/>
        <a:p>
          <a:endParaRPr lang="en-US"/>
        </a:p>
      </dgm:t>
    </dgm:pt>
    <dgm:pt modelId="{E97C7AFD-9E8D-4F59-BED7-CC182AD493AF}">
      <dgm:prSet/>
      <dgm:spPr/>
      <dgm:t>
        <a:bodyPr/>
        <a:lstStyle/>
        <a:p>
          <a:r>
            <a:rPr lang="en-US"/>
            <a:t>Training Parameters</a:t>
          </a:r>
        </a:p>
      </dgm:t>
    </dgm:pt>
    <dgm:pt modelId="{30036853-0724-48DF-8861-9D903BFAD056}" type="parTrans" cxnId="{3BFEA31D-B323-4174-971A-702DD428B9D7}">
      <dgm:prSet/>
      <dgm:spPr/>
      <dgm:t>
        <a:bodyPr/>
        <a:lstStyle/>
        <a:p>
          <a:endParaRPr lang="en-US"/>
        </a:p>
      </dgm:t>
    </dgm:pt>
    <dgm:pt modelId="{140C5F23-F560-4693-9D2A-C36B29ADBB80}" type="sibTrans" cxnId="{3BFEA31D-B323-4174-971A-702DD428B9D7}">
      <dgm:prSet/>
      <dgm:spPr/>
      <dgm:t>
        <a:bodyPr/>
        <a:lstStyle/>
        <a:p>
          <a:endParaRPr lang="en-US"/>
        </a:p>
      </dgm:t>
    </dgm:pt>
    <dgm:pt modelId="{CB4EB032-00B6-4636-8345-D10839E6FB0C}">
      <dgm:prSet/>
      <dgm:spPr/>
      <dgm:t>
        <a:bodyPr/>
        <a:lstStyle/>
        <a:p>
          <a:r>
            <a:rPr lang="en-US"/>
            <a:t>Batch size=16</a:t>
          </a:r>
        </a:p>
      </dgm:t>
    </dgm:pt>
    <dgm:pt modelId="{AAEA512F-C247-4E82-A239-A6937C5E8678}" type="parTrans" cxnId="{5DF4BF13-31C4-4F11-B39B-CA7A53EB8B44}">
      <dgm:prSet/>
      <dgm:spPr/>
      <dgm:t>
        <a:bodyPr/>
        <a:lstStyle/>
        <a:p>
          <a:endParaRPr lang="en-US"/>
        </a:p>
      </dgm:t>
    </dgm:pt>
    <dgm:pt modelId="{5BDDE46C-E060-41B1-BB51-D03C4A6A03D1}" type="sibTrans" cxnId="{5DF4BF13-31C4-4F11-B39B-CA7A53EB8B44}">
      <dgm:prSet/>
      <dgm:spPr/>
      <dgm:t>
        <a:bodyPr/>
        <a:lstStyle/>
        <a:p>
          <a:endParaRPr lang="en-US"/>
        </a:p>
      </dgm:t>
    </dgm:pt>
    <dgm:pt modelId="{D47D9AC2-49AD-4D6A-9EAE-6D05D86F78CA}">
      <dgm:prSet/>
      <dgm:spPr/>
      <dgm:t>
        <a:bodyPr/>
        <a:lstStyle/>
        <a:p>
          <a:r>
            <a:rPr lang="en-US"/>
            <a:t>Steps before backpropagation=2</a:t>
          </a:r>
        </a:p>
      </dgm:t>
    </dgm:pt>
    <dgm:pt modelId="{D2004553-35C7-4866-9F19-31BE566B60C9}" type="parTrans" cxnId="{787D8AD9-D67F-49FF-B020-DE7BBF709778}">
      <dgm:prSet/>
      <dgm:spPr/>
      <dgm:t>
        <a:bodyPr/>
        <a:lstStyle/>
        <a:p>
          <a:endParaRPr lang="en-US"/>
        </a:p>
      </dgm:t>
    </dgm:pt>
    <dgm:pt modelId="{3A462FB1-7EF3-46EE-B98D-939FA800D07E}" type="sibTrans" cxnId="{787D8AD9-D67F-49FF-B020-DE7BBF709778}">
      <dgm:prSet/>
      <dgm:spPr/>
      <dgm:t>
        <a:bodyPr/>
        <a:lstStyle/>
        <a:p>
          <a:endParaRPr lang="en-US"/>
        </a:p>
      </dgm:t>
    </dgm:pt>
    <dgm:pt modelId="{23B8CD55-258E-49E8-9755-41F13710DCE7}">
      <dgm:prSet/>
      <dgm:spPr/>
      <dgm:t>
        <a:bodyPr/>
        <a:lstStyle/>
        <a:p>
          <a:r>
            <a:rPr lang="en-US"/>
            <a:t>Train epochs=2</a:t>
          </a:r>
        </a:p>
      </dgm:t>
    </dgm:pt>
    <dgm:pt modelId="{C38CDF58-C85E-4263-A4BE-1BD48D4C287F}" type="parTrans" cxnId="{52AD3D96-017A-4E14-84D4-026C248D4FF1}">
      <dgm:prSet/>
      <dgm:spPr/>
      <dgm:t>
        <a:bodyPr/>
        <a:lstStyle/>
        <a:p>
          <a:endParaRPr lang="en-US"/>
        </a:p>
      </dgm:t>
    </dgm:pt>
    <dgm:pt modelId="{E4840A52-9995-4005-84F4-734E4E260520}" type="sibTrans" cxnId="{52AD3D96-017A-4E14-84D4-026C248D4FF1}">
      <dgm:prSet/>
      <dgm:spPr/>
      <dgm:t>
        <a:bodyPr/>
        <a:lstStyle/>
        <a:p>
          <a:endParaRPr lang="en-US"/>
        </a:p>
      </dgm:t>
    </dgm:pt>
    <dgm:pt modelId="{D21D8192-3A68-4AAE-8BAD-088FCEA2C94F}">
      <dgm:prSet/>
      <dgm:spPr/>
      <dgm:t>
        <a:bodyPr/>
        <a:lstStyle/>
        <a:p>
          <a:r>
            <a:rPr lang="en-US"/>
            <a:t>Save steps=50</a:t>
          </a:r>
        </a:p>
      </dgm:t>
    </dgm:pt>
    <dgm:pt modelId="{7AD50763-BB2A-46CF-ADD7-018082059313}" type="parTrans" cxnId="{5CCDCFE9-3ED9-4576-A00B-6D04D854B102}">
      <dgm:prSet/>
      <dgm:spPr/>
      <dgm:t>
        <a:bodyPr/>
        <a:lstStyle/>
        <a:p>
          <a:endParaRPr lang="en-US"/>
        </a:p>
      </dgm:t>
    </dgm:pt>
    <dgm:pt modelId="{BDD75EBD-C304-4783-B06B-D0EF5F733D61}" type="sibTrans" cxnId="{5CCDCFE9-3ED9-4576-A00B-6D04D854B102}">
      <dgm:prSet/>
      <dgm:spPr/>
      <dgm:t>
        <a:bodyPr/>
        <a:lstStyle/>
        <a:p>
          <a:endParaRPr lang="en-US"/>
        </a:p>
      </dgm:t>
    </dgm:pt>
    <dgm:pt modelId="{BD47F7C3-72AD-414E-8BEB-4AB4EA1CC0E8}">
      <dgm:prSet/>
      <dgm:spPr/>
      <dgm:t>
        <a:bodyPr/>
        <a:lstStyle/>
        <a:p>
          <a:r>
            <a:rPr lang="en-US"/>
            <a:t>Log metrics= 20</a:t>
          </a:r>
        </a:p>
      </dgm:t>
    </dgm:pt>
    <dgm:pt modelId="{75F0493D-D6F7-4A7E-A097-122A9FFDFFFA}" type="parTrans" cxnId="{2589A632-D447-43A7-A157-665595F66429}">
      <dgm:prSet/>
      <dgm:spPr/>
      <dgm:t>
        <a:bodyPr/>
        <a:lstStyle/>
        <a:p>
          <a:endParaRPr lang="en-US"/>
        </a:p>
      </dgm:t>
    </dgm:pt>
    <dgm:pt modelId="{C2C115CB-BDB0-4186-816F-E582E03F739D}" type="sibTrans" cxnId="{2589A632-D447-43A7-A157-665595F66429}">
      <dgm:prSet/>
      <dgm:spPr/>
      <dgm:t>
        <a:bodyPr/>
        <a:lstStyle/>
        <a:p>
          <a:endParaRPr lang="en-US"/>
        </a:p>
      </dgm:t>
    </dgm:pt>
    <dgm:pt modelId="{0FC59A77-6DAA-454C-BD23-EE8A7046B6FF}" type="pres">
      <dgm:prSet presAssocID="{56A5F248-23CE-4DD9-A08A-C4042797347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809C80F-3E40-417E-A39C-8E208BC85E93}" type="pres">
      <dgm:prSet presAssocID="{FA316E1B-4EAF-4C40-9F43-AA15E69C35D9}" presName="composite" presStyleCnt="0"/>
      <dgm:spPr/>
    </dgm:pt>
    <dgm:pt modelId="{762FB6B3-8911-4266-A7D5-C8C30D430E8E}" type="pres">
      <dgm:prSet presAssocID="{FA316E1B-4EAF-4C40-9F43-AA15E69C35D9}" presName="parTx" presStyleLbl="alignNode1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BDAA307-F73D-4F99-BBF8-A22918271F0D}" type="pres">
      <dgm:prSet presAssocID="{FA316E1B-4EAF-4C40-9F43-AA15E69C35D9}" presName="desTx" presStyleLbl="alignAccFollowNode1" presStyleIdx="0" presStyleCnt="3">
        <dgm:presLayoutVars/>
      </dgm:prSet>
      <dgm:spPr/>
      <dgm:t>
        <a:bodyPr/>
        <a:lstStyle/>
        <a:p>
          <a:endParaRPr lang="en-US"/>
        </a:p>
      </dgm:t>
    </dgm:pt>
    <dgm:pt modelId="{CCFA099D-31E3-46C4-9521-22E5B4952053}" type="pres">
      <dgm:prSet presAssocID="{8806B957-044E-40E9-9C03-C62B755BA65F}" presName="space" presStyleCnt="0"/>
      <dgm:spPr/>
    </dgm:pt>
    <dgm:pt modelId="{8B10F959-72E0-4DAC-BA35-EEC99DBA00E4}" type="pres">
      <dgm:prSet presAssocID="{8BE57E33-0737-404B-BD56-B8A3407642BB}" presName="composite" presStyleCnt="0"/>
      <dgm:spPr/>
    </dgm:pt>
    <dgm:pt modelId="{7933E4FF-DDB2-4668-AC43-A898199768C6}" type="pres">
      <dgm:prSet presAssocID="{8BE57E33-0737-404B-BD56-B8A3407642BB}" presName="parTx" presStyleLbl="alignNode1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88C8B7C2-39B2-49AE-B781-83E9185C872D}" type="pres">
      <dgm:prSet presAssocID="{8BE57E33-0737-404B-BD56-B8A3407642BB}" presName="desTx" presStyleLbl="alignAccFollowNode1" presStyleIdx="1" presStyleCnt="3">
        <dgm:presLayoutVars/>
      </dgm:prSet>
      <dgm:spPr/>
      <dgm:t>
        <a:bodyPr/>
        <a:lstStyle/>
        <a:p>
          <a:endParaRPr lang="en-US"/>
        </a:p>
      </dgm:t>
    </dgm:pt>
    <dgm:pt modelId="{DF12539C-E6CF-44F7-AB61-07954560E4A3}" type="pres">
      <dgm:prSet presAssocID="{C5B6FDAC-2882-4DF4-9DE0-A5027116EC87}" presName="space" presStyleCnt="0"/>
      <dgm:spPr/>
    </dgm:pt>
    <dgm:pt modelId="{FAB2D650-7795-44C8-9286-BFC59A9FDF70}" type="pres">
      <dgm:prSet presAssocID="{A9CE0078-54CD-401D-AE4A-B3E8ED80038E}" presName="composite" presStyleCnt="0"/>
      <dgm:spPr/>
    </dgm:pt>
    <dgm:pt modelId="{738A0E9A-BC01-47AF-8862-D0830FF17994}" type="pres">
      <dgm:prSet presAssocID="{A9CE0078-54CD-401D-AE4A-B3E8ED80038E}" presName="parTx" presStyleLbl="alignNode1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9AD19E7-D91B-4AC1-825E-F903B8DF092C}" type="pres">
      <dgm:prSet presAssocID="{A9CE0078-54CD-401D-AE4A-B3E8ED80038E}" presName="desTx" presStyleLbl="alignAccFollowNode1" presStyleIdx="2" presStyleCnt="3">
        <dgm:presLayoutVars/>
      </dgm:prSet>
      <dgm:spPr/>
      <dgm:t>
        <a:bodyPr/>
        <a:lstStyle/>
        <a:p>
          <a:endParaRPr lang="en-US"/>
        </a:p>
      </dgm:t>
    </dgm:pt>
  </dgm:ptLst>
  <dgm:cxnLst>
    <dgm:cxn modelId="{5974FC37-D463-4E5E-BA87-F44563EA2D48}" type="presOf" srcId="{E97C7AFD-9E8D-4F59-BED7-CC182AD493AF}" destId="{59AD19E7-D91B-4AC1-825E-F903B8DF092C}" srcOrd="0" destOrd="0" presId="urn:microsoft.com/office/officeart/2016/7/layout/HorizontalActionList"/>
    <dgm:cxn modelId="{9D0DF72C-F291-48D1-B36B-6BDDB29B6F09}" srcId="{CE811596-9AA4-4957-BB5E-332F6F4FBA76}" destId="{E0870020-8A93-4756-9B25-0292EE30DB73}" srcOrd="0" destOrd="0" parTransId="{392AB7B0-EE9E-415F-A029-FDE3C976B318}" sibTransId="{D1E9E7ED-A1A6-4705-BCB8-8DF6412F9719}"/>
    <dgm:cxn modelId="{D9093AA1-AD9E-49C5-BD42-B90E3EA812E2}" type="presOf" srcId="{78AF6EF7-B4E9-452F-AD3A-F5EBB4900FB0}" destId="{88C8B7C2-39B2-49AE-B781-83E9185C872D}" srcOrd="0" destOrd="0" presId="urn:microsoft.com/office/officeart/2016/7/layout/HorizontalActionList"/>
    <dgm:cxn modelId="{3BFEA31D-B323-4174-971A-702DD428B9D7}" srcId="{A9CE0078-54CD-401D-AE4A-B3E8ED80038E}" destId="{E97C7AFD-9E8D-4F59-BED7-CC182AD493AF}" srcOrd="0" destOrd="0" parTransId="{30036853-0724-48DF-8861-9D903BFAD056}" sibTransId="{140C5F23-F560-4693-9D2A-C36B29ADBB80}"/>
    <dgm:cxn modelId="{6F42FF13-D5C4-4201-9E32-3C49FFB2FB6A}" srcId="{78AF6EF7-B4E9-452F-AD3A-F5EBB4900FB0}" destId="{F75BE7E0-D68F-4218-8152-71E01A00C0FC}" srcOrd="0" destOrd="0" parTransId="{C9FEE58F-3015-45C6-8BD7-FCA3F9304A13}" sibTransId="{37BAC89F-3B46-4551-BC17-63C83FC37F96}"/>
    <dgm:cxn modelId="{3C0D36CE-1136-4CCD-8D92-101E6183EBAB}" srcId="{FA316E1B-4EAF-4C40-9F43-AA15E69C35D9}" destId="{CE811596-9AA4-4957-BB5E-332F6F4FBA76}" srcOrd="0" destOrd="0" parTransId="{27498088-D304-45AD-9E22-A316C35C83E2}" sibTransId="{D2036796-1BF2-4EEA-A9AC-7A9DDAC7BBA0}"/>
    <dgm:cxn modelId="{6790A549-E18E-4846-B4E2-6244EE0A5899}" type="presOf" srcId="{23B8CD55-258E-49E8-9755-41F13710DCE7}" destId="{59AD19E7-D91B-4AC1-825E-F903B8DF092C}" srcOrd="0" destOrd="3" presId="urn:microsoft.com/office/officeart/2016/7/layout/HorizontalActionList"/>
    <dgm:cxn modelId="{B1EA58F2-C1DA-486B-8240-675D810B09FF}" srcId="{8BE57E33-0737-404B-BD56-B8A3407642BB}" destId="{78AF6EF7-B4E9-452F-AD3A-F5EBB4900FB0}" srcOrd="0" destOrd="0" parTransId="{B1E9FEC8-5843-48C7-80F2-915B9590B6BF}" sibTransId="{752AF0A3-BF6B-4102-BB89-CF23315496B0}"/>
    <dgm:cxn modelId="{F4BD9882-CB21-4DCD-91FA-E556A253A2C1}" type="presOf" srcId="{F75BE7E0-D68F-4218-8152-71E01A00C0FC}" destId="{88C8B7C2-39B2-49AE-B781-83E9185C872D}" srcOrd="0" destOrd="1" presId="urn:microsoft.com/office/officeart/2016/7/layout/HorizontalActionList"/>
    <dgm:cxn modelId="{5DF4BF13-31C4-4F11-B39B-CA7A53EB8B44}" srcId="{E97C7AFD-9E8D-4F59-BED7-CC182AD493AF}" destId="{CB4EB032-00B6-4636-8345-D10839E6FB0C}" srcOrd="0" destOrd="0" parTransId="{AAEA512F-C247-4E82-A239-A6937C5E8678}" sibTransId="{5BDDE46C-E060-41B1-BB51-D03C4A6A03D1}"/>
    <dgm:cxn modelId="{2589A632-D447-43A7-A157-665595F66429}" srcId="{E97C7AFD-9E8D-4F59-BED7-CC182AD493AF}" destId="{BD47F7C3-72AD-414E-8BEB-4AB4EA1CC0E8}" srcOrd="4" destOrd="0" parTransId="{75F0493D-D6F7-4A7E-A097-122A9FFDFFFA}" sibTransId="{C2C115CB-BDB0-4186-816F-E582E03F739D}"/>
    <dgm:cxn modelId="{2CEA7BD0-7F98-464D-9027-C7617B99E740}" type="presOf" srcId="{D56C9230-72A6-4AD4-AFFF-71F02531882E}" destId="{EBDAA307-F73D-4F99-BBF8-A22918271F0D}" srcOrd="0" destOrd="3" presId="urn:microsoft.com/office/officeart/2016/7/layout/HorizontalActionList"/>
    <dgm:cxn modelId="{843EAEAD-3A50-423D-A44F-AF4B33759771}" srcId="{56A5F248-23CE-4DD9-A08A-C4042797347E}" destId="{FA316E1B-4EAF-4C40-9F43-AA15E69C35D9}" srcOrd="0" destOrd="0" parTransId="{E8AB2CD0-E090-4AED-A232-D6167FF80328}" sibTransId="{8806B957-044E-40E9-9C03-C62B755BA65F}"/>
    <dgm:cxn modelId="{A6A846E1-52DD-4FE4-B58D-866EE18828D2}" type="presOf" srcId="{B57F6B5F-DA80-4E61-87EE-63D9F1CF01B5}" destId="{EBDAA307-F73D-4F99-BBF8-A22918271F0D}" srcOrd="0" destOrd="2" presId="urn:microsoft.com/office/officeart/2016/7/layout/HorizontalActionList"/>
    <dgm:cxn modelId="{DE4AE0E0-2E8E-403D-BD61-732BD3B8A4BF}" type="presOf" srcId="{CB4EB032-00B6-4636-8345-D10839E6FB0C}" destId="{59AD19E7-D91B-4AC1-825E-F903B8DF092C}" srcOrd="0" destOrd="1" presId="urn:microsoft.com/office/officeart/2016/7/layout/HorizontalActionList"/>
    <dgm:cxn modelId="{556A0826-676A-4697-B54A-B137DCCAD442}" srcId="{56A5F248-23CE-4DD9-A08A-C4042797347E}" destId="{A9CE0078-54CD-401D-AE4A-B3E8ED80038E}" srcOrd="2" destOrd="0" parTransId="{7C4D57F8-DBD4-4F26-875C-7E24371E630A}" sibTransId="{0B9099AA-89DE-4FF7-99A6-8903D406CAB2}"/>
    <dgm:cxn modelId="{52AD3D96-017A-4E14-84D4-026C248D4FF1}" srcId="{E97C7AFD-9E8D-4F59-BED7-CC182AD493AF}" destId="{23B8CD55-258E-49E8-9755-41F13710DCE7}" srcOrd="2" destOrd="0" parTransId="{C38CDF58-C85E-4263-A4BE-1BD48D4C287F}" sibTransId="{E4840A52-9995-4005-84F4-734E4E260520}"/>
    <dgm:cxn modelId="{478F2588-6405-4538-A348-E00EDEEC1742}" srcId="{56A5F248-23CE-4DD9-A08A-C4042797347E}" destId="{8BE57E33-0737-404B-BD56-B8A3407642BB}" srcOrd="1" destOrd="0" parTransId="{8278A61A-D91D-4575-B349-0AE2268C0208}" sibTransId="{C5B6FDAC-2882-4DF4-9DE0-A5027116EC87}"/>
    <dgm:cxn modelId="{8294E867-91E0-427C-BA40-82EEC17D2D23}" type="presOf" srcId="{BD47F7C3-72AD-414E-8BEB-4AB4EA1CC0E8}" destId="{59AD19E7-D91B-4AC1-825E-F903B8DF092C}" srcOrd="0" destOrd="5" presId="urn:microsoft.com/office/officeart/2016/7/layout/HorizontalActionList"/>
    <dgm:cxn modelId="{43060E44-9977-419F-B571-B41F22B4A1EA}" type="presOf" srcId="{56A5F248-23CE-4DD9-A08A-C4042797347E}" destId="{0FC59A77-6DAA-454C-BD23-EE8A7046B6FF}" srcOrd="0" destOrd="0" presId="urn:microsoft.com/office/officeart/2016/7/layout/HorizontalActionList"/>
    <dgm:cxn modelId="{306EE922-5FF5-4911-9838-F55F5EE3427E}" srcId="{CE811596-9AA4-4957-BB5E-332F6F4FBA76}" destId="{E317DCD2-1D36-4FA0-8BFB-8C13B2F0F055}" srcOrd="4" destOrd="0" parTransId="{588B8323-B264-4E99-BB0B-182EED4E7100}" sibTransId="{EFDCC5D0-DB51-4D9C-9287-5991A6927420}"/>
    <dgm:cxn modelId="{03312CA3-F040-4169-97CC-DDA367B3759D}" type="presOf" srcId="{E0870020-8A93-4756-9B25-0292EE30DB73}" destId="{EBDAA307-F73D-4F99-BBF8-A22918271F0D}" srcOrd="0" destOrd="1" presId="urn:microsoft.com/office/officeart/2016/7/layout/HorizontalActionList"/>
    <dgm:cxn modelId="{5CCDCFE9-3ED9-4576-A00B-6D04D854B102}" srcId="{E97C7AFD-9E8D-4F59-BED7-CC182AD493AF}" destId="{D21D8192-3A68-4AAE-8BAD-088FCEA2C94F}" srcOrd="3" destOrd="0" parTransId="{7AD50763-BB2A-46CF-ADD7-018082059313}" sibTransId="{BDD75EBD-C304-4783-B06B-D0EF5F733D61}"/>
    <dgm:cxn modelId="{059DBA97-5F5A-4475-AA2B-AC9B87F0A652}" type="presOf" srcId="{8BE57E33-0737-404B-BD56-B8A3407642BB}" destId="{7933E4FF-DDB2-4668-AC43-A898199768C6}" srcOrd="0" destOrd="0" presId="urn:microsoft.com/office/officeart/2016/7/layout/HorizontalActionList"/>
    <dgm:cxn modelId="{44C4D07C-C673-4165-8079-6DAB9AD8A7EB}" srcId="{CE811596-9AA4-4957-BB5E-332F6F4FBA76}" destId="{D56C9230-72A6-4AD4-AFFF-71F02531882E}" srcOrd="2" destOrd="0" parTransId="{8C938725-3B0C-4A49-AC21-58B0E6B05E04}" sibTransId="{9A9F779B-28CA-48CE-9EA7-401EF7093295}"/>
    <dgm:cxn modelId="{DFFA5062-4687-4806-902D-BD951B1FFDAA}" type="presOf" srcId="{D47D9AC2-49AD-4D6A-9EAE-6D05D86F78CA}" destId="{59AD19E7-D91B-4AC1-825E-F903B8DF092C}" srcOrd="0" destOrd="2" presId="urn:microsoft.com/office/officeart/2016/7/layout/HorizontalActionList"/>
    <dgm:cxn modelId="{AC150361-9EBF-4CFF-A30C-5F62F06B19A2}" srcId="{CE811596-9AA4-4957-BB5E-332F6F4FBA76}" destId="{B57F6B5F-DA80-4E61-87EE-63D9F1CF01B5}" srcOrd="1" destOrd="0" parTransId="{ECE585BD-9186-44BD-A1CC-4FC4C0CBDD41}" sibTransId="{EF2E1879-7E28-4B7C-A650-7F178C21F1D2}"/>
    <dgm:cxn modelId="{4D93E53C-78D6-4189-8F46-61ED33AB2EE4}" type="presOf" srcId="{E317DCD2-1D36-4FA0-8BFB-8C13B2F0F055}" destId="{EBDAA307-F73D-4F99-BBF8-A22918271F0D}" srcOrd="0" destOrd="5" presId="urn:microsoft.com/office/officeart/2016/7/layout/HorizontalActionList"/>
    <dgm:cxn modelId="{516D2140-E412-4719-9A02-A5699188413E}" type="presOf" srcId="{CE811596-9AA4-4957-BB5E-332F6F4FBA76}" destId="{EBDAA307-F73D-4F99-BBF8-A22918271F0D}" srcOrd="0" destOrd="0" presId="urn:microsoft.com/office/officeart/2016/7/layout/HorizontalActionList"/>
    <dgm:cxn modelId="{C22B997B-D439-456A-BBAA-17DC1C43C3F3}" type="presOf" srcId="{D21D8192-3A68-4AAE-8BAD-088FCEA2C94F}" destId="{59AD19E7-D91B-4AC1-825E-F903B8DF092C}" srcOrd="0" destOrd="4" presId="urn:microsoft.com/office/officeart/2016/7/layout/HorizontalActionList"/>
    <dgm:cxn modelId="{2798577C-AA73-49EC-8F8B-B5A14AC25DFE}" srcId="{CE811596-9AA4-4957-BB5E-332F6F4FBA76}" destId="{78B0EBD6-B681-4911-B66D-06FA10C81C62}" srcOrd="3" destOrd="0" parTransId="{9D8C665C-8918-422B-B5D3-16EF3C102AE5}" sibTransId="{E6151E00-5487-4882-BC30-38DFB9316F78}"/>
    <dgm:cxn modelId="{FB9FA0E0-B761-4D44-9554-95D275B02AC9}" type="presOf" srcId="{A9CE0078-54CD-401D-AE4A-B3E8ED80038E}" destId="{738A0E9A-BC01-47AF-8862-D0830FF17994}" srcOrd="0" destOrd="0" presId="urn:microsoft.com/office/officeart/2016/7/layout/HorizontalActionList"/>
    <dgm:cxn modelId="{A5EACD48-6BA0-4B2D-BAF6-4CE15B616C5C}" type="presOf" srcId="{78B0EBD6-B681-4911-B66D-06FA10C81C62}" destId="{EBDAA307-F73D-4F99-BBF8-A22918271F0D}" srcOrd="0" destOrd="4" presId="urn:microsoft.com/office/officeart/2016/7/layout/HorizontalActionList"/>
    <dgm:cxn modelId="{787D8AD9-D67F-49FF-B020-DE7BBF709778}" srcId="{E97C7AFD-9E8D-4F59-BED7-CC182AD493AF}" destId="{D47D9AC2-49AD-4D6A-9EAE-6D05D86F78CA}" srcOrd="1" destOrd="0" parTransId="{D2004553-35C7-4866-9F19-31BE566B60C9}" sibTransId="{3A462FB1-7EF3-46EE-B98D-939FA800D07E}"/>
    <dgm:cxn modelId="{1BD25760-5181-45B1-99DB-C7B2025F635B}" type="presOf" srcId="{FA316E1B-4EAF-4C40-9F43-AA15E69C35D9}" destId="{762FB6B3-8911-4266-A7D5-C8C30D430E8E}" srcOrd="0" destOrd="0" presId="urn:microsoft.com/office/officeart/2016/7/layout/HorizontalActionList"/>
    <dgm:cxn modelId="{C8F4635A-D39F-48DE-A7EF-1F7200337E4F}" type="presParOf" srcId="{0FC59A77-6DAA-454C-BD23-EE8A7046B6FF}" destId="{C809C80F-3E40-417E-A39C-8E208BC85E93}" srcOrd="0" destOrd="0" presId="urn:microsoft.com/office/officeart/2016/7/layout/HorizontalActionList"/>
    <dgm:cxn modelId="{98CCE5E7-DC85-46C7-B90F-DB78AD37C911}" type="presParOf" srcId="{C809C80F-3E40-417E-A39C-8E208BC85E93}" destId="{762FB6B3-8911-4266-A7D5-C8C30D430E8E}" srcOrd="0" destOrd="0" presId="urn:microsoft.com/office/officeart/2016/7/layout/HorizontalActionList"/>
    <dgm:cxn modelId="{F6F8840A-EBE7-458D-8DEB-3E8CF3216293}" type="presParOf" srcId="{C809C80F-3E40-417E-A39C-8E208BC85E93}" destId="{EBDAA307-F73D-4F99-BBF8-A22918271F0D}" srcOrd="1" destOrd="0" presId="urn:microsoft.com/office/officeart/2016/7/layout/HorizontalActionList"/>
    <dgm:cxn modelId="{59F92FB6-1484-4C1C-8C62-7990CCFC2E82}" type="presParOf" srcId="{0FC59A77-6DAA-454C-BD23-EE8A7046B6FF}" destId="{CCFA099D-31E3-46C4-9521-22E5B4952053}" srcOrd="1" destOrd="0" presId="urn:microsoft.com/office/officeart/2016/7/layout/HorizontalActionList"/>
    <dgm:cxn modelId="{8BFFF76F-9793-41AD-B5A6-45287A5E2CCB}" type="presParOf" srcId="{0FC59A77-6DAA-454C-BD23-EE8A7046B6FF}" destId="{8B10F959-72E0-4DAC-BA35-EEC99DBA00E4}" srcOrd="2" destOrd="0" presId="urn:microsoft.com/office/officeart/2016/7/layout/HorizontalActionList"/>
    <dgm:cxn modelId="{E5F927CC-3F1F-4D8B-B90F-578B4D4FCE96}" type="presParOf" srcId="{8B10F959-72E0-4DAC-BA35-EEC99DBA00E4}" destId="{7933E4FF-DDB2-4668-AC43-A898199768C6}" srcOrd="0" destOrd="0" presId="urn:microsoft.com/office/officeart/2016/7/layout/HorizontalActionList"/>
    <dgm:cxn modelId="{79F22E19-DA4D-426B-9B6B-78BE83494FDD}" type="presParOf" srcId="{8B10F959-72E0-4DAC-BA35-EEC99DBA00E4}" destId="{88C8B7C2-39B2-49AE-B781-83E9185C872D}" srcOrd="1" destOrd="0" presId="urn:microsoft.com/office/officeart/2016/7/layout/HorizontalActionList"/>
    <dgm:cxn modelId="{E1D5B2AB-1EB6-43E1-9C6F-839A3C34F18A}" type="presParOf" srcId="{0FC59A77-6DAA-454C-BD23-EE8A7046B6FF}" destId="{DF12539C-E6CF-44F7-AB61-07954560E4A3}" srcOrd="3" destOrd="0" presId="urn:microsoft.com/office/officeart/2016/7/layout/HorizontalActionList"/>
    <dgm:cxn modelId="{51522CBB-6528-463D-A207-19A61475B435}" type="presParOf" srcId="{0FC59A77-6DAA-454C-BD23-EE8A7046B6FF}" destId="{FAB2D650-7795-44C8-9286-BFC59A9FDF70}" srcOrd="4" destOrd="0" presId="urn:microsoft.com/office/officeart/2016/7/layout/HorizontalActionList"/>
    <dgm:cxn modelId="{9EF0CCCD-3BF9-4296-83DA-65663D614B66}" type="presParOf" srcId="{FAB2D650-7795-44C8-9286-BFC59A9FDF70}" destId="{738A0E9A-BC01-47AF-8862-D0830FF17994}" srcOrd="0" destOrd="0" presId="urn:microsoft.com/office/officeart/2016/7/layout/HorizontalActionList"/>
    <dgm:cxn modelId="{0C8DF2FE-FC3D-4404-8752-1AD227E2BB50}" type="presParOf" srcId="{FAB2D650-7795-44C8-9286-BFC59A9FDF70}" destId="{59AD19E7-D91B-4AC1-825E-F903B8DF092C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2427D65-424D-4AA5-8266-0727AB8C783B}" type="doc">
      <dgm:prSet loTypeId="urn:microsoft.com/office/officeart/2005/8/layout/hierarchy3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1F91F1E-62A5-46D7-A396-8B624A5DF8E5}">
      <dgm:prSet/>
      <dgm:spPr/>
      <dgm:t>
        <a:bodyPr/>
        <a:lstStyle/>
        <a:p>
          <a:r>
            <a:rPr lang="en-US"/>
            <a:t>VASISTA –CB.EN.U4AIE22134</a:t>
          </a:r>
        </a:p>
      </dgm:t>
    </dgm:pt>
    <dgm:pt modelId="{5FC4C7E0-E616-4EDF-93AE-6200AEFC1AC4}" type="parTrans" cxnId="{55605D5E-F628-4F71-AA31-E712B65C008A}">
      <dgm:prSet/>
      <dgm:spPr/>
      <dgm:t>
        <a:bodyPr/>
        <a:lstStyle/>
        <a:p>
          <a:endParaRPr lang="en-US"/>
        </a:p>
      </dgm:t>
    </dgm:pt>
    <dgm:pt modelId="{EF30220B-8A91-414E-8624-20887D3D18A2}" type="sibTrans" cxnId="{55605D5E-F628-4F71-AA31-E712B65C008A}">
      <dgm:prSet/>
      <dgm:spPr/>
      <dgm:t>
        <a:bodyPr/>
        <a:lstStyle/>
        <a:p>
          <a:endParaRPr lang="en-US"/>
        </a:p>
      </dgm:t>
    </dgm:pt>
    <dgm:pt modelId="{8E00D417-0DE6-4226-BF1A-759C767CAB46}">
      <dgm:prSet/>
      <dgm:spPr/>
      <dgm:t>
        <a:bodyPr/>
        <a:lstStyle/>
        <a:p>
          <a:r>
            <a:rPr lang="en-US"/>
            <a:t>NANDANA-CB.EN.U4AIE22138</a:t>
          </a:r>
        </a:p>
      </dgm:t>
    </dgm:pt>
    <dgm:pt modelId="{DC8D3457-8F27-4AE8-9F37-E12CD6BC9A09}" type="parTrans" cxnId="{9AB6A1E2-2E70-4457-837F-6F541772D9F5}">
      <dgm:prSet/>
      <dgm:spPr/>
      <dgm:t>
        <a:bodyPr/>
        <a:lstStyle/>
        <a:p>
          <a:endParaRPr lang="en-US"/>
        </a:p>
      </dgm:t>
    </dgm:pt>
    <dgm:pt modelId="{307D75CE-2C1C-4AD8-9E74-0E3CB973A01A}" type="sibTrans" cxnId="{9AB6A1E2-2E70-4457-837F-6F541772D9F5}">
      <dgm:prSet/>
      <dgm:spPr/>
      <dgm:t>
        <a:bodyPr/>
        <a:lstStyle/>
        <a:p>
          <a:endParaRPr lang="en-US"/>
        </a:p>
      </dgm:t>
    </dgm:pt>
    <dgm:pt modelId="{2D5B6062-26D5-4A28-BD84-364ED50FC83F}">
      <dgm:prSet/>
      <dgm:spPr/>
      <dgm:t>
        <a:bodyPr/>
        <a:lstStyle/>
        <a:p>
          <a:r>
            <a:rPr lang="en-US"/>
            <a:t>SNEGA-CB.EN.U4AIE22163</a:t>
          </a:r>
        </a:p>
      </dgm:t>
    </dgm:pt>
    <dgm:pt modelId="{5F5127A3-F55B-4090-A70B-BBC6A14A73E7}" type="parTrans" cxnId="{D8C0F56A-6075-425A-9D76-44F467965EE0}">
      <dgm:prSet/>
      <dgm:spPr/>
      <dgm:t>
        <a:bodyPr/>
        <a:lstStyle/>
        <a:p>
          <a:endParaRPr lang="en-US"/>
        </a:p>
      </dgm:t>
    </dgm:pt>
    <dgm:pt modelId="{9F5D5FD8-9FE3-423C-A8D8-E8239971AD56}" type="sibTrans" cxnId="{D8C0F56A-6075-425A-9D76-44F467965EE0}">
      <dgm:prSet/>
      <dgm:spPr/>
      <dgm:t>
        <a:bodyPr/>
        <a:lstStyle/>
        <a:p>
          <a:endParaRPr lang="en-US"/>
        </a:p>
      </dgm:t>
    </dgm:pt>
    <dgm:pt modelId="{E748EC56-B756-4682-A1CF-E7F3C732E734}">
      <dgm:prSet/>
      <dgm:spPr/>
      <dgm:t>
        <a:bodyPr/>
        <a:lstStyle/>
        <a:p>
          <a:r>
            <a:rPr lang="en-US"/>
            <a:t>DAKSHINYA-CB.EN.U4AIE22169</a:t>
          </a:r>
        </a:p>
      </dgm:t>
    </dgm:pt>
    <dgm:pt modelId="{1060B1C9-DC1E-4274-8565-E65DC0532343}" type="parTrans" cxnId="{5803EBEB-DED2-4F02-9C8D-66A9E9F3DBA5}">
      <dgm:prSet/>
      <dgm:spPr/>
      <dgm:t>
        <a:bodyPr/>
        <a:lstStyle/>
        <a:p>
          <a:endParaRPr lang="en-US"/>
        </a:p>
      </dgm:t>
    </dgm:pt>
    <dgm:pt modelId="{4CACD2A5-2699-4BF3-9DAB-FC705F7384D8}" type="sibTrans" cxnId="{5803EBEB-DED2-4F02-9C8D-66A9E9F3DBA5}">
      <dgm:prSet/>
      <dgm:spPr/>
      <dgm:t>
        <a:bodyPr/>
        <a:lstStyle/>
        <a:p>
          <a:endParaRPr lang="en-US"/>
        </a:p>
      </dgm:t>
    </dgm:pt>
    <dgm:pt modelId="{81BA7864-EF7D-4DDD-B1F8-40F732283C8A}" type="pres">
      <dgm:prSet presAssocID="{92427D65-424D-4AA5-8266-0727AB8C783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CA202F5-33E2-471D-9F53-BDFEBD352C0A}" type="pres">
      <dgm:prSet presAssocID="{41F91F1E-62A5-46D7-A396-8B624A5DF8E5}" presName="root" presStyleCnt="0"/>
      <dgm:spPr/>
    </dgm:pt>
    <dgm:pt modelId="{720596D2-C4AD-4F54-A93F-E4FEE5B6FA20}" type="pres">
      <dgm:prSet presAssocID="{41F91F1E-62A5-46D7-A396-8B624A5DF8E5}" presName="rootComposite" presStyleCnt="0"/>
      <dgm:spPr/>
    </dgm:pt>
    <dgm:pt modelId="{327780F8-55A3-4FF3-80A6-86893B36644B}" type="pres">
      <dgm:prSet presAssocID="{41F91F1E-62A5-46D7-A396-8B624A5DF8E5}" presName="rootText" presStyleLbl="node1" presStyleIdx="0" presStyleCnt="4"/>
      <dgm:spPr/>
      <dgm:t>
        <a:bodyPr/>
        <a:lstStyle/>
        <a:p>
          <a:endParaRPr lang="en-US"/>
        </a:p>
      </dgm:t>
    </dgm:pt>
    <dgm:pt modelId="{8C7B4A8F-75EB-4DF9-A307-5DC6C870125D}" type="pres">
      <dgm:prSet presAssocID="{41F91F1E-62A5-46D7-A396-8B624A5DF8E5}" presName="rootConnector" presStyleLbl="node1" presStyleIdx="0" presStyleCnt="4"/>
      <dgm:spPr/>
      <dgm:t>
        <a:bodyPr/>
        <a:lstStyle/>
        <a:p>
          <a:endParaRPr lang="en-US"/>
        </a:p>
      </dgm:t>
    </dgm:pt>
    <dgm:pt modelId="{FCA5C9D1-683F-4633-8518-B13956BA6D7E}" type="pres">
      <dgm:prSet presAssocID="{41F91F1E-62A5-46D7-A396-8B624A5DF8E5}" presName="childShape" presStyleCnt="0"/>
      <dgm:spPr/>
    </dgm:pt>
    <dgm:pt modelId="{A29627A7-2D62-4B0D-BEE7-861C8DBCEF93}" type="pres">
      <dgm:prSet presAssocID="{8E00D417-0DE6-4226-BF1A-759C767CAB46}" presName="root" presStyleCnt="0"/>
      <dgm:spPr/>
    </dgm:pt>
    <dgm:pt modelId="{D73C29F1-8838-4A4A-91B3-2F94235684A2}" type="pres">
      <dgm:prSet presAssocID="{8E00D417-0DE6-4226-BF1A-759C767CAB46}" presName="rootComposite" presStyleCnt="0"/>
      <dgm:spPr/>
    </dgm:pt>
    <dgm:pt modelId="{6E7BE71A-4B32-48A5-BDDE-1FD6D1D82B55}" type="pres">
      <dgm:prSet presAssocID="{8E00D417-0DE6-4226-BF1A-759C767CAB46}" presName="rootText" presStyleLbl="node1" presStyleIdx="1" presStyleCnt="4"/>
      <dgm:spPr/>
      <dgm:t>
        <a:bodyPr/>
        <a:lstStyle/>
        <a:p>
          <a:endParaRPr lang="en-US"/>
        </a:p>
      </dgm:t>
    </dgm:pt>
    <dgm:pt modelId="{CBA08644-84B7-4964-A9AA-75FEDA9B18D3}" type="pres">
      <dgm:prSet presAssocID="{8E00D417-0DE6-4226-BF1A-759C767CAB46}" presName="rootConnector" presStyleLbl="node1" presStyleIdx="1" presStyleCnt="4"/>
      <dgm:spPr/>
      <dgm:t>
        <a:bodyPr/>
        <a:lstStyle/>
        <a:p>
          <a:endParaRPr lang="en-US"/>
        </a:p>
      </dgm:t>
    </dgm:pt>
    <dgm:pt modelId="{49C5A7FA-B0CE-435D-B61B-23BE3EC7D9A3}" type="pres">
      <dgm:prSet presAssocID="{8E00D417-0DE6-4226-BF1A-759C767CAB46}" presName="childShape" presStyleCnt="0"/>
      <dgm:spPr/>
    </dgm:pt>
    <dgm:pt modelId="{B2E67151-C161-4CEF-A806-86012BD6E627}" type="pres">
      <dgm:prSet presAssocID="{2D5B6062-26D5-4A28-BD84-364ED50FC83F}" presName="root" presStyleCnt="0"/>
      <dgm:spPr/>
    </dgm:pt>
    <dgm:pt modelId="{7DD247A2-B62A-47AF-95C6-62150DBF34BE}" type="pres">
      <dgm:prSet presAssocID="{2D5B6062-26D5-4A28-BD84-364ED50FC83F}" presName="rootComposite" presStyleCnt="0"/>
      <dgm:spPr/>
    </dgm:pt>
    <dgm:pt modelId="{32038E26-F589-46C5-86E7-B4439069AD06}" type="pres">
      <dgm:prSet presAssocID="{2D5B6062-26D5-4A28-BD84-364ED50FC83F}" presName="rootText" presStyleLbl="node1" presStyleIdx="2" presStyleCnt="4"/>
      <dgm:spPr/>
      <dgm:t>
        <a:bodyPr/>
        <a:lstStyle/>
        <a:p>
          <a:endParaRPr lang="en-US"/>
        </a:p>
      </dgm:t>
    </dgm:pt>
    <dgm:pt modelId="{892C4368-2BA8-4F90-B1FE-34035B1D2F1A}" type="pres">
      <dgm:prSet presAssocID="{2D5B6062-26D5-4A28-BD84-364ED50FC83F}" presName="rootConnector" presStyleLbl="node1" presStyleIdx="2" presStyleCnt="4"/>
      <dgm:spPr/>
      <dgm:t>
        <a:bodyPr/>
        <a:lstStyle/>
        <a:p>
          <a:endParaRPr lang="en-US"/>
        </a:p>
      </dgm:t>
    </dgm:pt>
    <dgm:pt modelId="{117C499B-3243-4C8A-BBEF-3BFC47A19D14}" type="pres">
      <dgm:prSet presAssocID="{2D5B6062-26D5-4A28-BD84-364ED50FC83F}" presName="childShape" presStyleCnt="0"/>
      <dgm:spPr/>
    </dgm:pt>
    <dgm:pt modelId="{BE1AF852-3F18-4E16-8B40-9D51C46BB906}" type="pres">
      <dgm:prSet presAssocID="{E748EC56-B756-4682-A1CF-E7F3C732E734}" presName="root" presStyleCnt="0"/>
      <dgm:spPr/>
    </dgm:pt>
    <dgm:pt modelId="{487F6781-CB69-4BBB-8200-A30F22751290}" type="pres">
      <dgm:prSet presAssocID="{E748EC56-B756-4682-A1CF-E7F3C732E734}" presName="rootComposite" presStyleCnt="0"/>
      <dgm:spPr/>
    </dgm:pt>
    <dgm:pt modelId="{AC8A1E41-11F9-4247-88DD-09823F948D03}" type="pres">
      <dgm:prSet presAssocID="{E748EC56-B756-4682-A1CF-E7F3C732E734}" presName="rootText" presStyleLbl="node1" presStyleIdx="3" presStyleCnt="4"/>
      <dgm:spPr/>
      <dgm:t>
        <a:bodyPr/>
        <a:lstStyle/>
        <a:p>
          <a:endParaRPr lang="en-US"/>
        </a:p>
      </dgm:t>
    </dgm:pt>
    <dgm:pt modelId="{6F042D62-08C9-414D-A0E5-4438123E1398}" type="pres">
      <dgm:prSet presAssocID="{E748EC56-B756-4682-A1CF-E7F3C732E734}" presName="rootConnector" presStyleLbl="node1" presStyleIdx="3" presStyleCnt="4"/>
      <dgm:spPr/>
      <dgm:t>
        <a:bodyPr/>
        <a:lstStyle/>
        <a:p>
          <a:endParaRPr lang="en-US"/>
        </a:p>
      </dgm:t>
    </dgm:pt>
    <dgm:pt modelId="{089DCD22-799E-46EF-8FB6-524014DC1F5A}" type="pres">
      <dgm:prSet presAssocID="{E748EC56-B756-4682-A1CF-E7F3C732E734}" presName="childShape" presStyleCnt="0"/>
      <dgm:spPr/>
    </dgm:pt>
  </dgm:ptLst>
  <dgm:cxnLst>
    <dgm:cxn modelId="{9AB6A1E2-2E70-4457-837F-6F541772D9F5}" srcId="{92427D65-424D-4AA5-8266-0727AB8C783B}" destId="{8E00D417-0DE6-4226-BF1A-759C767CAB46}" srcOrd="1" destOrd="0" parTransId="{DC8D3457-8F27-4AE8-9F37-E12CD6BC9A09}" sibTransId="{307D75CE-2C1C-4AD8-9E74-0E3CB973A01A}"/>
    <dgm:cxn modelId="{42213577-4C3A-4F1E-A108-D178ECDCBBBC}" type="presOf" srcId="{92427D65-424D-4AA5-8266-0727AB8C783B}" destId="{81BA7864-EF7D-4DDD-B1F8-40F732283C8A}" srcOrd="0" destOrd="0" presId="urn:microsoft.com/office/officeart/2005/8/layout/hierarchy3"/>
    <dgm:cxn modelId="{AF5A83F1-1212-4F8B-88C9-18D12BEA31EF}" type="presOf" srcId="{8E00D417-0DE6-4226-BF1A-759C767CAB46}" destId="{6E7BE71A-4B32-48A5-BDDE-1FD6D1D82B55}" srcOrd="0" destOrd="0" presId="urn:microsoft.com/office/officeart/2005/8/layout/hierarchy3"/>
    <dgm:cxn modelId="{A857908B-4E94-4754-857E-65DDD1558600}" type="presOf" srcId="{41F91F1E-62A5-46D7-A396-8B624A5DF8E5}" destId="{8C7B4A8F-75EB-4DF9-A307-5DC6C870125D}" srcOrd="1" destOrd="0" presId="urn:microsoft.com/office/officeart/2005/8/layout/hierarchy3"/>
    <dgm:cxn modelId="{5803EBEB-DED2-4F02-9C8D-66A9E9F3DBA5}" srcId="{92427D65-424D-4AA5-8266-0727AB8C783B}" destId="{E748EC56-B756-4682-A1CF-E7F3C732E734}" srcOrd="3" destOrd="0" parTransId="{1060B1C9-DC1E-4274-8565-E65DC0532343}" sibTransId="{4CACD2A5-2699-4BF3-9DAB-FC705F7384D8}"/>
    <dgm:cxn modelId="{ADB551C6-DFD8-411D-B70A-2249B0275C41}" type="presOf" srcId="{E748EC56-B756-4682-A1CF-E7F3C732E734}" destId="{6F042D62-08C9-414D-A0E5-4438123E1398}" srcOrd="1" destOrd="0" presId="urn:microsoft.com/office/officeart/2005/8/layout/hierarchy3"/>
    <dgm:cxn modelId="{7F6C9A15-22B4-42D2-B2AE-0B42753ED96A}" type="presOf" srcId="{2D5B6062-26D5-4A28-BD84-364ED50FC83F}" destId="{892C4368-2BA8-4F90-B1FE-34035B1D2F1A}" srcOrd="1" destOrd="0" presId="urn:microsoft.com/office/officeart/2005/8/layout/hierarchy3"/>
    <dgm:cxn modelId="{D8C0F56A-6075-425A-9D76-44F467965EE0}" srcId="{92427D65-424D-4AA5-8266-0727AB8C783B}" destId="{2D5B6062-26D5-4A28-BD84-364ED50FC83F}" srcOrd="2" destOrd="0" parTransId="{5F5127A3-F55B-4090-A70B-BBC6A14A73E7}" sibTransId="{9F5D5FD8-9FE3-423C-A8D8-E8239971AD56}"/>
    <dgm:cxn modelId="{66AB2FAD-9DB1-4C63-A98F-4C959EE868DF}" type="presOf" srcId="{41F91F1E-62A5-46D7-A396-8B624A5DF8E5}" destId="{327780F8-55A3-4FF3-80A6-86893B36644B}" srcOrd="0" destOrd="0" presId="urn:microsoft.com/office/officeart/2005/8/layout/hierarchy3"/>
    <dgm:cxn modelId="{92719E50-02D0-49A1-8882-A705984D613E}" type="presOf" srcId="{2D5B6062-26D5-4A28-BD84-364ED50FC83F}" destId="{32038E26-F589-46C5-86E7-B4439069AD06}" srcOrd="0" destOrd="0" presId="urn:microsoft.com/office/officeart/2005/8/layout/hierarchy3"/>
    <dgm:cxn modelId="{0871A976-1353-45C0-88C3-E26B5436E0E1}" type="presOf" srcId="{E748EC56-B756-4682-A1CF-E7F3C732E734}" destId="{AC8A1E41-11F9-4247-88DD-09823F948D03}" srcOrd="0" destOrd="0" presId="urn:microsoft.com/office/officeart/2005/8/layout/hierarchy3"/>
    <dgm:cxn modelId="{ABCFB37A-4BA4-4941-9994-24F7D2ED447D}" type="presOf" srcId="{8E00D417-0DE6-4226-BF1A-759C767CAB46}" destId="{CBA08644-84B7-4964-A9AA-75FEDA9B18D3}" srcOrd="1" destOrd="0" presId="urn:microsoft.com/office/officeart/2005/8/layout/hierarchy3"/>
    <dgm:cxn modelId="{55605D5E-F628-4F71-AA31-E712B65C008A}" srcId="{92427D65-424D-4AA5-8266-0727AB8C783B}" destId="{41F91F1E-62A5-46D7-A396-8B624A5DF8E5}" srcOrd="0" destOrd="0" parTransId="{5FC4C7E0-E616-4EDF-93AE-6200AEFC1AC4}" sibTransId="{EF30220B-8A91-414E-8624-20887D3D18A2}"/>
    <dgm:cxn modelId="{44A483CE-DDAD-415B-A32E-2A45810632FF}" type="presParOf" srcId="{81BA7864-EF7D-4DDD-B1F8-40F732283C8A}" destId="{ECA202F5-33E2-471D-9F53-BDFEBD352C0A}" srcOrd="0" destOrd="0" presId="urn:microsoft.com/office/officeart/2005/8/layout/hierarchy3"/>
    <dgm:cxn modelId="{71F39B35-8A2D-467C-A075-59824A5B8BB0}" type="presParOf" srcId="{ECA202F5-33E2-471D-9F53-BDFEBD352C0A}" destId="{720596D2-C4AD-4F54-A93F-E4FEE5B6FA20}" srcOrd="0" destOrd="0" presId="urn:microsoft.com/office/officeart/2005/8/layout/hierarchy3"/>
    <dgm:cxn modelId="{AE2FCA85-1F7F-458C-9F5F-639C074E476D}" type="presParOf" srcId="{720596D2-C4AD-4F54-A93F-E4FEE5B6FA20}" destId="{327780F8-55A3-4FF3-80A6-86893B36644B}" srcOrd="0" destOrd="0" presId="urn:microsoft.com/office/officeart/2005/8/layout/hierarchy3"/>
    <dgm:cxn modelId="{FFD4EC62-2471-43DF-9250-78455981E8B9}" type="presParOf" srcId="{720596D2-C4AD-4F54-A93F-E4FEE5B6FA20}" destId="{8C7B4A8F-75EB-4DF9-A307-5DC6C870125D}" srcOrd="1" destOrd="0" presId="urn:microsoft.com/office/officeart/2005/8/layout/hierarchy3"/>
    <dgm:cxn modelId="{0B7460D7-2CD2-4570-8199-6EE27BDDB45F}" type="presParOf" srcId="{ECA202F5-33E2-471D-9F53-BDFEBD352C0A}" destId="{FCA5C9D1-683F-4633-8518-B13956BA6D7E}" srcOrd="1" destOrd="0" presId="urn:microsoft.com/office/officeart/2005/8/layout/hierarchy3"/>
    <dgm:cxn modelId="{76BD7539-C11E-4978-8CC4-16C5D8C196B4}" type="presParOf" srcId="{81BA7864-EF7D-4DDD-B1F8-40F732283C8A}" destId="{A29627A7-2D62-4B0D-BEE7-861C8DBCEF93}" srcOrd="1" destOrd="0" presId="urn:microsoft.com/office/officeart/2005/8/layout/hierarchy3"/>
    <dgm:cxn modelId="{E4D878A2-DB21-4ECF-A5A8-8F5B7F661C9D}" type="presParOf" srcId="{A29627A7-2D62-4B0D-BEE7-861C8DBCEF93}" destId="{D73C29F1-8838-4A4A-91B3-2F94235684A2}" srcOrd="0" destOrd="0" presId="urn:microsoft.com/office/officeart/2005/8/layout/hierarchy3"/>
    <dgm:cxn modelId="{F3ABE852-50A2-470A-AA38-F33B14861B38}" type="presParOf" srcId="{D73C29F1-8838-4A4A-91B3-2F94235684A2}" destId="{6E7BE71A-4B32-48A5-BDDE-1FD6D1D82B55}" srcOrd="0" destOrd="0" presId="urn:microsoft.com/office/officeart/2005/8/layout/hierarchy3"/>
    <dgm:cxn modelId="{3125170C-5645-4960-A313-FCFDA7D18466}" type="presParOf" srcId="{D73C29F1-8838-4A4A-91B3-2F94235684A2}" destId="{CBA08644-84B7-4964-A9AA-75FEDA9B18D3}" srcOrd="1" destOrd="0" presId="urn:microsoft.com/office/officeart/2005/8/layout/hierarchy3"/>
    <dgm:cxn modelId="{C69C124A-F3F8-4C97-B749-2F8DB1BBD869}" type="presParOf" srcId="{A29627A7-2D62-4B0D-BEE7-861C8DBCEF93}" destId="{49C5A7FA-B0CE-435D-B61B-23BE3EC7D9A3}" srcOrd="1" destOrd="0" presId="urn:microsoft.com/office/officeart/2005/8/layout/hierarchy3"/>
    <dgm:cxn modelId="{3E1122F4-5706-4FE1-A16B-DE701E8831FC}" type="presParOf" srcId="{81BA7864-EF7D-4DDD-B1F8-40F732283C8A}" destId="{B2E67151-C161-4CEF-A806-86012BD6E627}" srcOrd="2" destOrd="0" presId="urn:microsoft.com/office/officeart/2005/8/layout/hierarchy3"/>
    <dgm:cxn modelId="{7E4E820A-734D-421C-A56F-268112FDD0BD}" type="presParOf" srcId="{B2E67151-C161-4CEF-A806-86012BD6E627}" destId="{7DD247A2-B62A-47AF-95C6-62150DBF34BE}" srcOrd="0" destOrd="0" presId="urn:microsoft.com/office/officeart/2005/8/layout/hierarchy3"/>
    <dgm:cxn modelId="{5DEE29E1-FBB5-4D54-AB39-815FE1F2E98C}" type="presParOf" srcId="{7DD247A2-B62A-47AF-95C6-62150DBF34BE}" destId="{32038E26-F589-46C5-86E7-B4439069AD06}" srcOrd="0" destOrd="0" presId="urn:microsoft.com/office/officeart/2005/8/layout/hierarchy3"/>
    <dgm:cxn modelId="{43CA5BD3-0BB0-4E0A-BF10-6569DE5B515F}" type="presParOf" srcId="{7DD247A2-B62A-47AF-95C6-62150DBF34BE}" destId="{892C4368-2BA8-4F90-B1FE-34035B1D2F1A}" srcOrd="1" destOrd="0" presId="urn:microsoft.com/office/officeart/2005/8/layout/hierarchy3"/>
    <dgm:cxn modelId="{DF539903-8F8E-4F34-BA3D-939F2B9FF2A3}" type="presParOf" srcId="{B2E67151-C161-4CEF-A806-86012BD6E627}" destId="{117C499B-3243-4C8A-BBEF-3BFC47A19D14}" srcOrd="1" destOrd="0" presId="urn:microsoft.com/office/officeart/2005/8/layout/hierarchy3"/>
    <dgm:cxn modelId="{DD9333BF-CD01-4B44-AA98-4DA4B5FFB1EF}" type="presParOf" srcId="{81BA7864-EF7D-4DDD-B1F8-40F732283C8A}" destId="{BE1AF852-3F18-4E16-8B40-9D51C46BB906}" srcOrd="3" destOrd="0" presId="urn:microsoft.com/office/officeart/2005/8/layout/hierarchy3"/>
    <dgm:cxn modelId="{725F4F66-518A-4FF4-BC2A-CCD684390C4E}" type="presParOf" srcId="{BE1AF852-3F18-4E16-8B40-9D51C46BB906}" destId="{487F6781-CB69-4BBB-8200-A30F22751290}" srcOrd="0" destOrd="0" presId="urn:microsoft.com/office/officeart/2005/8/layout/hierarchy3"/>
    <dgm:cxn modelId="{403462A7-CDA1-4E39-BC2C-70E7E584FA35}" type="presParOf" srcId="{487F6781-CB69-4BBB-8200-A30F22751290}" destId="{AC8A1E41-11F9-4247-88DD-09823F948D03}" srcOrd="0" destOrd="0" presId="urn:microsoft.com/office/officeart/2005/8/layout/hierarchy3"/>
    <dgm:cxn modelId="{F2319260-E6DA-45E2-BCF3-FD8654B6ACBB}" type="presParOf" srcId="{487F6781-CB69-4BBB-8200-A30F22751290}" destId="{6F042D62-08C9-414D-A0E5-4438123E1398}" srcOrd="1" destOrd="0" presId="urn:microsoft.com/office/officeart/2005/8/layout/hierarchy3"/>
    <dgm:cxn modelId="{78B41552-7623-427A-AF66-1C14B780005E}" type="presParOf" srcId="{BE1AF852-3F18-4E16-8B40-9D51C46BB906}" destId="{089DCD22-799E-46EF-8FB6-524014DC1F5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656FE-8B1F-447B-AF60-4F8F338AEA86}">
      <dsp:nvSpPr>
        <dsp:cNvPr id="0" name=""/>
        <dsp:cNvSpPr/>
      </dsp:nvSpPr>
      <dsp:spPr>
        <a:xfrm>
          <a:off x="997233" y="14576"/>
          <a:ext cx="1106667" cy="110666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DB4EED-2200-4E85-9DAB-F720CA99B19C}">
      <dsp:nvSpPr>
        <dsp:cNvPr id="0" name=""/>
        <dsp:cNvSpPr/>
      </dsp:nvSpPr>
      <dsp:spPr>
        <a:xfrm>
          <a:off x="1229633" y="246977"/>
          <a:ext cx="641867" cy="64186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E85AEF-31DB-4083-A6D4-6BB5221FB1BF}">
      <dsp:nvSpPr>
        <dsp:cNvPr id="0" name=""/>
        <dsp:cNvSpPr/>
      </dsp:nvSpPr>
      <dsp:spPr>
        <a:xfrm>
          <a:off x="2341044" y="14576"/>
          <a:ext cx="2608574" cy="1106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baseline="0"/>
            <a:t>Data Collection:</a:t>
          </a:r>
          <a:r>
            <a:rPr lang="en-US" sz="1100" b="0" i="0" kern="1200" baseline="0"/>
            <a:t> Gather and preprocess speech recordings of the Badaga language, ensuring quality and consistency.</a:t>
          </a:r>
          <a:endParaRPr lang="en-US" sz="1100" kern="1200"/>
        </a:p>
      </dsp:txBody>
      <dsp:txXfrm>
        <a:off x="2341044" y="14576"/>
        <a:ext cx="2608574" cy="1106667"/>
      </dsp:txXfrm>
    </dsp:sp>
    <dsp:sp modelId="{63A9D36B-FA96-4776-AD5F-6A972AE09B7B}">
      <dsp:nvSpPr>
        <dsp:cNvPr id="0" name=""/>
        <dsp:cNvSpPr/>
      </dsp:nvSpPr>
      <dsp:spPr>
        <a:xfrm>
          <a:off x="5404143" y="14576"/>
          <a:ext cx="1106667" cy="110666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524B2-93DA-4767-9577-73036AD7420B}">
      <dsp:nvSpPr>
        <dsp:cNvPr id="0" name=""/>
        <dsp:cNvSpPr/>
      </dsp:nvSpPr>
      <dsp:spPr>
        <a:xfrm>
          <a:off x="5636543" y="246977"/>
          <a:ext cx="641867" cy="641867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9D935-3FEB-4738-9C40-A8624692B5E5}">
      <dsp:nvSpPr>
        <dsp:cNvPr id="0" name=""/>
        <dsp:cNvSpPr/>
      </dsp:nvSpPr>
      <dsp:spPr>
        <a:xfrm>
          <a:off x="6747954" y="14576"/>
          <a:ext cx="2608574" cy="1106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baseline="0"/>
            <a:t>Feature Extraction</a:t>
          </a:r>
          <a:r>
            <a:rPr lang="en-US" sz="1100" b="0" i="0" kern="1200" baseline="0"/>
            <a:t>: Extract relevant acoustic features from the audio signals, such as Mel-frequency cepstral coefficients (MFCCs) or Mel-spectrograms. These features will serve as input to the model.</a:t>
          </a:r>
          <a:endParaRPr lang="en-US" sz="1100" kern="1200"/>
        </a:p>
      </dsp:txBody>
      <dsp:txXfrm>
        <a:off x="6747954" y="14576"/>
        <a:ext cx="2608574" cy="1106667"/>
      </dsp:txXfrm>
    </dsp:sp>
    <dsp:sp modelId="{44D0E463-81D9-4A17-94D1-25ECB76D2600}">
      <dsp:nvSpPr>
        <dsp:cNvPr id="0" name=""/>
        <dsp:cNvSpPr/>
      </dsp:nvSpPr>
      <dsp:spPr>
        <a:xfrm>
          <a:off x="997233" y="1983906"/>
          <a:ext cx="1106667" cy="110666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AC89BF-0E90-4317-A42E-427303FC0F44}">
      <dsp:nvSpPr>
        <dsp:cNvPr id="0" name=""/>
        <dsp:cNvSpPr/>
      </dsp:nvSpPr>
      <dsp:spPr>
        <a:xfrm>
          <a:off x="1229633" y="2216306"/>
          <a:ext cx="641867" cy="6418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F2E05-6B37-4032-8295-5911D0DFED6E}">
      <dsp:nvSpPr>
        <dsp:cNvPr id="0" name=""/>
        <dsp:cNvSpPr/>
      </dsp:nvSpPr>
      <dsp:spPr>
        <a:xfrm>
          <a:off x="2341044" y="1983906"/>
          <a:ext cx="2608574" cy="1106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baseline="0"/>
            <a:t>Model Selection:</a:t>
          </a:r>
          <a:r>
            <a:rPr lang="en-US" sz="1100" b="0" i="0" kern="1200" baseline="0"/>
            <a:t> Use an End-to-End ASR model .</a:t>
          </a:r>
          <a:endParaRPr lang="en-US" sz="1100" kern="1200"/>
        </a:p>
      </dsp:txBody>
      <dsp:txXfrm>
        <a:off x="2341044" y="1983906"/>
        <a:ext cx="2608574" cy="1106667"/>
      </dsp:txXfrm>
    </dsp:sp>
    <dsp:sp modelId="{FAE60167-D94B-4087-86BC-0DDD3014B726}">
      <dsp:nvSpPr>
        <dsp:cNvPr id="0" name=""/>
        <dsp:cNvSpPr/>
      </dsp:nvSpPr>
      <dsp:spPr>
        <a:xfrm>
          <a:off x="5404143" y="1983906"/>
          <a:ext cx="1106667" cy="110666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C3D728-D494-4DDB-A20D-6845D1CA79FB}">
      <dsp:nvSpPr>
        <dsp:cNvPr id="0" name=""/>
        <dsp:cNvSpPr/>
      </dsp:nvSpPr>
      <dsp:spPr>
        <a:xfrm>
          <a:off x="5636543" y="2216306"/>
          <a:ext cx="641867" cy="641867"/>
        </a:xfrm>
        <a:prstGeom prst="rect">
          <a:avLst/>
        </a:prstGeom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DE2C7-91C7-4D13-BF4E-272E26DA493C}">
      <dsp:nvSpPr>
        <dsp:cNvPr id="0" name=""/>
        <dsp:cNvSpPr/>
      </dsp:nvSpPr>
      <dsp:spPr>
        <a:xfrm>
          <a:off x="6747954" y="1983906"/>
          <a:ext cx="2608574" cy="1106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baseline="0"/>
            <a:t>CTC-based W</a:t>
          </a:r>
          <a:r>
            <a:rPr lang="en-US" sz="1100" b="1" kern="1200"/>
            <a:t>av2Vec2</a:t>
          </a:r>
          <a:r>
            <a:rPr lang="en-US" sz="1100" b="1" i="0" kern="1200" baseline="0"/>
            <a:t>:</a:t>
          </a:r>
          <a:r>
            <a:rPr lang="en-US" sz="1100" b="0" i="0" kern="1200" baseline="0"/>
            <a:t> </a:t>
          </a:r>
          <a:r>
            <a:rPr lang="en-US" sz="1100" kern="1200"/>
            <a:t>A</a:t>
          </a:r>
          <a:r>
            <a:rPr lang="en-US" sz="1100" b="0" i="0" kern="1200" baseline="0"/>
            <a:t> speech recognition model where the Wav2Vec architecture is fine-tuned using a loss function called "Connectionist Temporal Classification (CTC)" which allows the model to learn from unaligned audio and text data</a:t>
          </a:r>
          <a:endParaRPr lang="en-US" sz="1100" kern="1200"/>
        </a:p>
      </dsp:txBody>
      <dsp:txXfrm>
        <a:off x="6747954" y="1983906"/>
        <a:ext cx="2608574" cy="1106667"/>
      </dsp:txXfrm>
    </dsp:sp>
    <dsp:sp modelId="{E4734F3E-3216-415F-B475-DB12CFBC6201}">
      <dsp:nvSpPr>
        <dsp:cNvPr id="0" name=""/>
        <dsp:cNvSpPr/>
      </dsp:nvSpPr>
      <dsp:spPr>
        <a:xfrm>
          <a:off x="997233" y="3953236"/>
          <a:ext cx="1106667" cy="110666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9C3FDA-B437-4A8A-84B3-A3E0E201F3DE}">
      <dsp:nvSpPr>
        <dsp:cNvPr id="0" name=""/>
        <dsp:cNvSpPr/>
      </dsp:nvSpPr>
      <dsp:spPr>
        <a:xfrm>
          <a:off x="1229633" y="4185636"/>
          <a:ext cx="641867" cy="641867"/>
        </a:xfrm>
        <a:prstGeom prst="rect">
          <a:avLst/>
        </a:prstGeom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8145C5-338F-44D5-B447-D541C250BA5C}">
      <dsp:nvSpPr>
        <dsp:cNvPr id="0" name=""/>
        <dsp:cNvSpPr/>
      </dsp:nvSpPr>
      <dsp:spPr>
        <a:xfrm>
          <a:off x="2341044" y="3953236"/>
          <a:ext cx="2608574" cy="1106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baseline="0"/>
            <a:t>Training &amp; Optimization:</a:t>
          </a:r>
          <a:r>
            <a:rPr lang="en-US" sz="1100" b="0" i="0" kern="1200" baseline="0"/>
            <a:t> Implement the model using TensorFlow/PyTorch, optimizing it with suitable loss functions and hyperparameters.</a:t>
          </a:r>
          <a:endParaRPr lang="en-US" sz="1100" kern="1200"/>
        </a:p>
      </dsp:txBody>
      <dsp:txXfrm>
        <a:off x="2341044" y="3953236"/>
        <a:ext cx="2608574" cy="1106667"/>
      </dsp:txXfrm>
    </dsp:sp>
    <dsp:sp modelId="{D0CE953A-4280-401F-84F6-1FEAA984F43F}">
      <dsp:nvSpPr>
        <dsp:cNvPr id="0" name=""/>
        <dsp:cNvSpPr/>
      </dsp:nvSpPr>
      <dsp:spPr>
        <a:xfrm>
          <a:off x="5404143" y="3953236"/>
          <a:ext cx="1106667" cy="110666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B296EB-312E-4EE1-8B45-5FE088D52A34}">
      <dsp:nvSpPr>
        <dsp:cNvPr id="0" name=""/>
        <dsp:cNvSpPr/>
      </dsp:nvSpPr>
      <dsp:spPr>
        <a:xfrm>
          <a:off x="5636543" y="4185636"/>
          <a:ext cx="641867" cy="641867"/>
        </a:xfrm>
        <a:prstGeom prst="rect">
          <a:avLst/>
        </a:prstGeom>
        <a:blipFill>
          <a:blip xmlns:r="http://schemas.openxmlformats.org/officeDocument/2006/relationships"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B94A1B-23D0-41EF-A1DA-F8736904A8A0}">
      <dsp:nvSpPr>
        <dsp:cNvPr id="0" name=""/>
        <dsp:cNvSpPr/>
      </dsp:nvSpPr>
      <dsp:spPr>
        <a:xfrm>
          <a:off x="6747954" y="3953236"/>
          <a:ext cx="2608574" cy="1106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baseline="0"/>
            <a:t>Evaluation:</a:t>
          </a:r>
          <a:r>
            <a:rPr lang="en-US" sz="1100" b="0" i="0" kern="1200" baseline="0"/>
            <a:t> Assess model performance using metrics like WER (Word Error Rate) and CER (Character Error Rate). </a:t>
          </a:r>
          <a:endParaRPr lang="en-US" sz="1100" kern="1200"/>
        </a:p>
      </dsp:txBody>
      <dsp:txXfrm>
        <a:off x="6747954" y="3953236"/>
        <a:ext cx="2608574" cy="11066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1CAD1-3C09-4915-ADB5-035D983AA889}">
      <dsp:nvSpPr>
        <dsp:cNvPr id="0" name=""/>
        <dsp:cNvSpPr/>
      </dsp:nvSpPr>
      <dsp:spPr>
        <a:xfrm>
          <a:off x="0" y="403"/>
          <a:ext cx="10353675" cy="9442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9BB995-AE33-4C7D-AC79-C54044F6C2FF}">
      <dsp:nvSpPr>
        <dsp:cNvPr id="0" name=""/>
        <dsp:cNvSpPr/>
      </dsp:nvSpPr>
      <dsp:spPr>
        <a:xfrm>
          <a:off x="285647" y="212868"/>
          <a:ext cx="519359" cy="519359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2479C7-291B-4604-9FC5-4502EDB46942}">
      <dsp:nvSpPr>
        <dsp:cNvPr id="0" name=""/>
        <dsp:cNvSpPr/>
      </dsp:nvSpPr>
      <dsp:spPr>
        <a:xfrm>
          <a:off x="1090654" y="403"/>
          <a:ext cx="9263020" cy="944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937" tIns="99937" rIns="99937" bIns="99937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/>
            <a:t>• </a:t>
          </a:r>
          <a:r>
            <a:rPr lang="en-US" sz="1600" b="1" i="0" kern="1200"/>
            <a:t>Wav2Vec2</a:t>
          </a:r>
          <a:r>
            <a:rPr lang="en-US" sz="1600" b="0" i="0" kern="1200"/>
            <a:t> is a pretrained model for </a:t>
          </a:r>
          <a:r>
            <a:rPr lang="en-US" sz="1600" kern="1200"/>
            <a:t>   </a:t>
          </a:r>
          <a:r>
            <a:rPr lang="en-US" sz="1600" b="0" i="0" kern="1200"/>
            <a:t>Automatic Speech Recognition (ASR)</a:t>
          </a:r>
          <a:endParaRPr lang="en-US" sz="1600" kern="1200"/>
        </a:p>
      </dsp:txBody>
      <dsp:txXfrm>
        <a:off x="1090654" y="403"/>
        <a:ext cx="9263020" cy="944289"/>
      </dsp:txXfrm>
    </dsp:sp>
    <dsp:sp modelId="{BF77D93C-EFF1-4D9A-A61C-C7DC81A94E20}">
      <dsp:nvSpPr>
        <dsp:cNvPr id="0" name=""/>
        <dsp:cNvSpPr/>
      </dsp:nvSpPr>
      <dsp:spPr>
        <a:xfrm>
          <a:off x="0" y="1180765"/>
          <a:ext cx="10353675" cy="9442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03966C-6B17-43AC-83B5-1FA976112FB4}">
      <dsp:nvSpPr>
        <dsp:cNvPr id="0" name=""/>
        <dsp:cNvSpPr/>
      </dsp:nvSpPr>
      <dsp:spPr>
        <a:xfrm>
          <a:off x="285647" y="1393230"/>
          <a:ext cx="519359" cy="519359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D43B8-23D2-410D-8EB7-AB4C756EB788}">
      <dsp:nvSpPr>
        <dsp:cNvPr id="0" name=""/>
        <dsp:cNvSpPr/>
      </dsp:nvSpPr>
      <dsp:spPr>
        <a:xfrm>
          <a:off x="1090654" y="1180765"/>
          <a:ext cx="9263020" cy="944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937" tIns="99937" rIns="99937" bIns="99937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1" kern="1200"/>
            <a:t>Facebook AI</a:t>
          </a:r>
          <a:r>
            <a:rPr lang="en-US" sz="1600" b="0" i="0" kern="1200"/>
            <a:t> presented a multi-lingual version of Wav2Vec2, called XLSR. XLSR stands for </a:t>
          </a:r>
          <a:r>
            <a:rPr lang="en-US" sz="1600" b="0" i="1" kern="1200"/>
            <a:t>cross-lingual speech representations</a:t>
          </a:r>
          <a:r>
            <a:rPr lang="en-US" sz="1600" b="0" i="0" kern="1200"/>
            <a:t> and refers to model's ability to learn speech representations that are useful across multiple languages.</a:t>
          </a:r>
          <a:endParaRPr lang="en-US" sz="1600" kern="1200"/>
        </a:p>
      </dsp:txBody>
      <dsp:txXfrm>
        <a:off x="1090654" y="1180765"/>
        <a:ext cx="9263020" cy="944289"/>
      </dsp:txXfrm>
    </dsp:sp>
    <dsp:sp modelId="{4AD9E105-B257-4195-93BF-65E0B4B042D3}">
      <dsp:nvSpPr>
        <dsp:cNvPr id="0" name=""/>
        <dsp:cNvSpPr/>
      </dsp:nvSpPr>
      <dsp:spPr>
        <a:xfrm>
          <a:off x="0" y="2361127"/>
          <a:ext cx="10353675" cy="9442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168068-2F58-413D-8164-38BB335329DD}">
      <dsp:nvSpPr>
        <dsp:cNvPr id="0" name=""/>
        <dsp:cNvSpPr/>
      </dsp:nvSpPr>
      <dsp:spPr>
        <a:xfrm>
          <a:off x="285647" y="2573592"/>
          <a:ext cx="519359" cy="519359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825893-EE08-47F3-BA53-8552442EE4F9}">
      <dsp:nvSpPr>
        <dsp:cNvPr id="0" name=""/>
        <dsp:cNvSpPr/>
      </dsp:nvSpPr>
      <dsp:spPr>
        <a:xfrm>
          <a:off x="1090654" y="2361127"/>
          <a:ext cx="9263020" cy="944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937" tIns="99937" rIns="99937" bIns="99937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/>
            <a:t>They are firstly trained with audio only for representation learning, then fine-tuned for a specific task with additional labels.                                                                                   </a:t>
          </a:r>
          <a:endParaRPr lang="en-US" sz="1600" kern="1200"/>
        </a:p>
      </dsp:txBody>
      <dsp:txXfrm>
        <a:off x="1090654" y="2361127"/>
        <a:ext cx="9263020" cy="9442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53CF00-B624-4EF3-81D0-CE9B60DDD961}">
      <dsp:nvSpPr>
        <dsp:cNvPr id="0" name=""/>
        <dsp:cNvSpPr/>
      </dsp:nvSpPr>
      <dsp:spPr>
        <a:xfrm>
          <a:off x="4542" y="390165"/>
          <a:ext cx="1279042" cy="25254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/>
            <a:t>Feature extraction:</a:t>
          </a:r>
          <a:endParaRPr lang="en-US" sz="1100" kern="1200"/>
        </a:p>
      </dsp:txBody>
      <dsp:txXfrm>
        <a:off x="4542" y="390165"/>
        <a:ext cx="1279042" cy="2525488"/>
      </dsp:txXfrm>
    </dsp:sp>
    <dsp:sp modelId="{6EA5BAEA-7156-445D-8419-A6369680D000}">
      <dsp:nvSpPr>
        <dsp:cNvPr id="0" name=""/>
        <dsp:cNvSpPr/>
      </dsp:nvSpPr>
      <dsp:spPr>
        <a:xfrm>
          <a:off x="1303597" y="1531410"/>
          <a:ext cx="191856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97044-9ACB-4B60-9CD7-E95589F1497E}">
      <dsp:nvSpPr>
        <dsp:cNvPr id="0" name=""/>
        <dsp:cNvSpPr/>
      </dsp:nvSpPr>
      <dsp:spPr>
        <a:xfrm>
          <a:off x="1515466" y="390165"/>
          <a:ext cx="1279042" cy="25254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/>
            <a:t>The Wav2Vec2 model first extracts features from the audio input, creating a sequence of feature vectors representing the speech. </a:t>
          </a:r>
          <a:endParaRPr lang="en-US" sz="1100" kern="1200"/>
        </a:p>
      </dsp:txBody>
      <dsp:txXfrm>
        <a:off x="1515466" y="390165"/>
        <a:ext cx="1279042" cy="2525488"/>
      </dsp:txXfrm>
    </dsp:sp>
    <dsp:sp modelId="{1CDB6F3F-21FE-4E7F-8BD3-34D7E25E6395}">
      <dsp:nvSpPr>
        <dsp:cNvPr id="0" name=""/>
        <dsp:cNvSpPr/>
      </dsp:nvSpPr>
      <dsp:spPr>
        <a:xfrm>
          <a:off x="2814522" y="1531410"/>
          <a:ext cx="191856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EE5254-A6F8-4D54-9DA1-8D96F04EC12F}">
      <dsp:nvSpPr>
        <dsp:cNvPr id="0" name=""/>
        <dsp:cNvSpPr/>
      </dsp:nvSpPr>
      <dsp:spPr>
        <a:xfrm>
          <a:off x="3026391" y="390165"/>
          <a:ext cx="1279042" cy="25254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/>
            <a:t>CTC output layer:</a:t>
          </a:r>
          <a:endParaRPr lang="en-US" sz="1100" kern="1200"/>
        </a:p>
      </dsp:txBody>
      <dsp:txXfrm>
        <a:off x="3026391" y="390165"/>
        <a:ext cx="1279042" cy="2525488"/>
      </dsp:txXfrm>
    </dsp:sp>
    <dsp:sp modelId="{DE594C62-0745-4020-A0EF-E0CB3DFFB433}">
      <dsp:nvSpPr>
        <dsp:cNvPr id="0" name=""/>
        <dsp:cNvSpPr/>
      </dsp:nvSpPr>
      <dsp:spPr>
        <a:xfrm>
          <a:off x="4325446" y="1531410"/>
          <a:ext cx="191856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CEA250-1FFB-4B46-8E37-4FCAF981B29B}">
      <dsp:nvSpPr>
        <dsp:cNvPr id="0" name=""/>
        <dsp:cNvSpPr/>
      </dsp:nvSpPr>
      <dsp:spPr>
        <a:xfrm>
          <a:off x="4537316" y="390165"/>
          <a:ext cx="1279042" cy="25254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/>
            <a:t>The model's final layer outputs a probability distribution over the vocabulary (including the blank token) for each time step in the feature sequence. </a:t>
          </a:r>
          <a:endParaRPr lang="en-US" sz="1100" kern="1200"/>
        </a:p>
      </dsp:txBody>
      <dsp:txXfrm>
        <a:off x="4537316" y="390165"/>
        <a:ext cx="1279042" cy="2525488"/>
      </dsp:txXfrm>
    </dsp:sp>
    <dsp:sp modelId="{18B4E9D9-DDE6-4AED-95F6-AE5A834516F5}">
      <dsp:nvSpPr>
        <dsp:cNvPr id="0" name=""/>
        <dsp:cNvSpPr/>
      </dsp:nvSpPr>
      <dsp:spPr>
        <a:xfrm>
          <a:off x="5836371" y="1531410"/>
          <a:ext cx="191856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BCA13-7121-4725-A7F3-C11A8FA5F6E7}">
      <dsp:nvSpPr>
        <dsp:cNvPr id="0" name=""/>
        <dsp:cNvSpPr/>
      </dsp:nvSpPr>
      <dsp:spPr>
        <a:xfrm>
          <a:off x="6048240" y="390165"/>
          <a:ext cx="1279042" cy="25254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dirty="0"/>
            <a:t>Loss calculation: </a:t>
          </a:r>
          <a:r>
            <a:rPr lang="en-US" sz="1100" b="0" i="0" kern="1200" dirty="0" err="1"/>
            <a:t>wer</a:t>
          </a:r>
          <a:r>
            <a:rPr lang="en-US" sz="1100" b="0" i="0" kern="1200" dirty="0"/>
            <a:t>(word error rate)</a:t>
          </a:r>
          <a:endParaRPr lang="en-US" sz="1100" kern="1200" dirty="0"/>
        </a:p>
      </dsp:txBody>
      <dsp:txXfrm>
        <a:off x="6048240" y="390165"/>
        <a:ext cx="1279042" cy="2525488"/>
      </dsp:txXfrm>
    </dsp:sp>
    <dsp:sp modelId="{5A7A5AD0-57F9-4A22-BC7D-C94F381CC5CD}">
      <dsp:nvSpPr>
        <dsp:cNvPr id="0" name=""/>
        <dsp:cNvSpPr/>
      </dsp:nvSpPr>
      <dsp:spPr>
        <a:xfrm>
          <a:off x="7347296" y="1531410"/>
          <a:ext cx="191856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38E565-9DA4-41FC-9E31-266FAB376441}">
      <dsp:nvSpPr>
        <dsp:cNvPr id="0" name=""/>
        <dsp:cNvSpPr/>
      </dsp:nvSpPr>
      <dsp:spPr>
        <a:xfrm>
          <a:off x="7559165" y="390165"/>
          <a:ext cx="1279042" cy="25254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/>
            <a:t>The CTC loss function compares the model's output probabilities to the ground truth text, taking into account all possible alignments between the predicted characters and the target text</a:t>
          </a:r>
          <a:endParaRPr lang="en-US" sz="1100" kern="1200"/>
        </a:p>
      </dsp:txBody>
      <dsp:txXfrm>
        <a:off x="7559165" y="390165"/>
        <a:ext cx="1279042" cy="2525488"/>
      </dsp:txXfrm>
    </dsp:sp>
    <dsp:sp modelId="{819FEA7A-BB41-4410-A7AB-A1400B5CF485}">
      <dsp:nvSpPr>
        <dsp:cNvPr id="0" name=""/>
        <dsp:cNvSpPr/>
      </dsp:nvSpPr>
      <dsp:spPr>
        <a:xfrm>
          <a:off x="8858220" y="1531410"/>
          <a:ext cx="191856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3CA94E-5062-4EFC-B11D-ED3DAEEC3F7D}">
      <dsp:nvSpPr>
        <dsp:cNvPr id="0" name=""/>
        <dsp:cNvSpPr/>
      </dsp:nvSpPr>
      <dsp:spPr>
        <a:xfrm>
          <a:off x="9070090" y="390165"/>
          <a:ext cx="1279042" cy="25254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/>
            <a:t>The model updates its parameters based on the calculated CTC loss to improve its ability to predict the correct character sequence for a given audio input</a:t>
          </a:r>
          <a:endParaRPr lang="en-US" sz="1100" kern="1200"/>
        </a:p>
      </dsp:txBody>
      <dsp:txXfrm>
        <a:off x="9070090" y="390165"/>
        <a:ext cx="1279042" cy="25254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2A76C-F8B2-4A7B-BA28-62353252F0FF}">
      <dsp:nvSpPr>
        <dsp:cNvPr id="0" name=""/>
        <dsp:cNvSpPr/>
      </dsp:nvSpPr>
      <dsp:spPr>
        <a:xfrm>
          <a:off x="8541" y="306163"/>
          <a:ext cx="799515" cy="7995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33BDF-DB54-4B64-A0C6-D063D18E57FB}">
      <dsp:nvSpPr>
        <dsp:cNvPr id="0" name=""/>
        <dsp:cNvSpPr/>
      </dsp:nvSpPr>
      <dsp:spPr>
        <a:xfrm>
          <a:off x="8541" y="1221499"/>
          <a:ext cx="2284329" cy="770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1400" kern="1200"/>
            <a:t>Loading Dataset </a:t>
          </a:r>
        </a:p>
      </dsp:txBody>
      <dsp:txXfrm>
        <a:off x="8541" y="1221499"/>
        <a:ext cx="2284329" cy="770961"/>
      </dsp:txXfrm>
    </dsp:sp>
    <dsp:sp modelId="{0F3B8184-EA22-48CB-8F3B-67DF3C09A6AA}">
      <dsp:nvSpPr>
        <dsp:cNvPr id="0" name=""/>
        <dsp:cNvSpPr/>
      </dsp:nvSpPr>
      <dsp:spPr>
        <a:xfrm>
          <a:off x="8541" y="2046330"/>
          <a:ext cx="2284329" cy="953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Keeping wanted columns (audio_file_name, Translterated_script, split_label) and Removing unwanted columns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Removing unwanted symbols form  Translterated_script using regex</a:t>
          </a:r>
        </a:p>
      </dsp:txBody>
      <dsp:txXfrm>
        <a:off x="8541" y="2046330"/>
        <a:ext cx="2284329" cy="953325"/>
      </dsp:txXfrm>
    </dsp:sp>
    <dsp:sp modelId="{6B4FDCAA-2232-41ED-B39A-E65D472DE97F}">
      <dsp:nvSpPr>
        <dsp:cNvPr id="0" name=""/>
        <dsp:cNvSpPr/>
      </dsp:nvSpPr>
      <dsp:spPr>
        <a:xfrm>
          <a:off x="2692629" y="86108"/>
          <a:ext cx="799515" cy="7995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66E040-EA81-49EA-BF5F-C99A45090798}">
      <dsp:nvSpPr>
        <dsp:cNvPr id="0" name=""/>
        <dsp:cNvSpPr/>
      </dsp:nvSpPr>
      <dsp:spPr>
        <a:xfrm>
          <a:off x="2692629" y="1020368"/>
          <a:ext cx="2284329" cy="770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1400" kern="1200"/>
            <a:t>Creating Vocabulary</a:t>
          </a:r>
        </a:p>
      </dsp:txBody>
      <dsp:txXfrm>
        <a:off x="2692629" y="1020368"/>
        <a:ext cx="2284329" cy="770961"/>
      </dsp:txXfrm>
    </dsp:sp>
    <dsp:sp modelId="{71B6F018-BF06-407C-812F-FADC0F600911}">
      <dsp:nvSpPr>
        <dsp:cNvPr id="0" name=""/>
        <dsp:cNvSpPr/>
      </dsp:nvSpPr>
      <dsp:spPr>
        <a:xfrm>
          <a:off x="2692629" y="1854002"/>
          <a:ext cx="2284329" cy="1365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Classify speech chunks into letters.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Extracts unique characters from the combined text to build a vocabulary.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Use mapping function to apply the function to all transcriptions at once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Save the vocabulary to .json file for tokenization and training</a:t>
          </a:r>
        </a:p>
      </dsp:txBody>
      <dsp:txXfrm>
        <a:off x="2692629" y="1854002"/>
        <a:ext cx="2284329" cy="1365709"/>
      </dsp:txXfrm>
    </dsp:sp>
    <dsp:sp modelId="{DEA17182-2A73-46B5-870A-97E7A93994AE}">
      <dsp:nvSpPr>
        <dsp:cNvPr id="0" name=""/>
        <dsp:cNvSpPr/>
      </dsp:nvSpPr>
      <dsp:spPr>
        <a:xfrm>
          <a:off x="5376716" y="86108"/>
          <a:ext cx="799515" cy="7995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BF283C-7117-4F18-B935-837C21B8B281}">
      <dsp:nvSpPr>
        <dsp:cNvPr id="0" name=""/>
        <dsp:cNvSpPr/>
      </dsp:nvSpPr>
      <dsp:spPr>
        <a:xfrm>
          <a:off x="5376716" y="1020368"/>
          <a:ext cx="2284329" cy="770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1400" kern="1200"/>
            <a:t>Adding Padding Tokens </a:t>
          </a:r>
        </a:p>
      </dsp:txBody>
      <dsp:txXfrm>
        <a:off x="5376716" y="1020368"/>
        <a:ext cx="2284329" cy="770961"/>
      </dsp:txXfrm>
    </dsp:sp>
    <dsp:sp modelId="{3D625EC5-2D94-4B57-85AB-B3A704E92399}">
      <dsp:nvSpPr>
        <dsp:cNvPr id="0" name=""/>
        <dsp:cNvSpPr/>
      </dsp:nvSpPr>
      <dsp:spPr>
        <a:xfrm>
          <a:off x="5376716" y="1854002"/>
          <a:ext cx="2284329" cy="1365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Unk (unknown token): handles out of vocabulary character. 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Pad (padding token): used for padding sequences.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/>
            <a:t>| : Represents space b/w words </a:t>
          </a:r>
        </a:p>
      </dsp:txBody>
      <dsp:txXfrm>
        <a:off x="5376716" y="1854002"/>
        <a:ext cx="2284329" cy="1365709"/>
      </dsp:txXfrm>
    </dsp:sp>
    <dsp:sp modelId="{F424757D-B569-42EE-8E52-F91E83F54156}">
      <dsp:nvSpPr>
        <dsp:cNvPr id="0" name=""/>
        <dsp:cNvSpPr/>
      </dsp:nvSpPr>
      <dsp:spPr>
        <a:xfrm>
          <a:off x="8060803" y="86108"/>
          <a:ext cx="799515" cy="7995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AB1B2-E7DD-4595-A981-B7E9A340C255}">
      <dsp:nvSpPr>
        <dsp:cNvPr id="0" name=""/>
        <dsp:cNvSpPr/>
      </dsp:nvSpPr>
      <dsp:spPr>
        <a:xfrm>
          <a:off x="8060803" y="1020368"/>
          <a:ext cx="2284329" cy="770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1400" kern="1200"/>
            <a:t>We use the json file to load the vocabulary into Wav2Vec2CTCTokenizer class.</a:t>
          </a:r>
        </a:p>
      </dsp:txBody>
      <dsp:txXfrm>
        <a:off x="8060803" y="1020368"/>
        <a:ext cx="2284329" cy="770961"/>
      </dsp:txXfrm>
    </dsp:sp>
    <dsp:sp modelId="{75A76EDE-A1E5-4C00-B9EB-5B6B8CF97C18}">
      <dsp:nvSpPr>
        <dsp:cNvPr id="0" name=""/>
        <dsp:cNvSpPr/>
      </dsp:nvSpPr>
      <dsp:spPr>
        <a:xfrm>
          <a:off x="8060803" y="1854002"/>
          <a:ext cx="2284329" cy="13657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DBB72-8D6A-48B0-A273-CC5514D9471D}">
      <dsp:nvSpPr>
        <dsp:cNvPr id="0" name=""/>
        <dsp:cNvSpPr/>
      </dsp:nvSpPr>
      <dsp:spPr>
        <a:xfrm>
          <a:off x="9279" y="114444"/>
          <a:ext cx="1079788" cy="10797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48334-16D3-4384-A515-DD5757DBD8DC}">
      <dsp:nvSpPr>
        <dsp:cNvPr id="0" name=""/>
        <dsp:cNvSpPr/>
      </dsp:nvSpPr>
      <dsp:spPr>
        <a:xfrm>
          <a:off x="9279" y="1326540"/>
          <a:ext cx="3085109" cy="462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1700" kern="1200"/>
            <a:t>Creating a wav2vec2FeatureExtractor </a:t>
          </a:r>
        </a:p>
      </dsp:txBody>
      <dsp:txXfrm>
        <a:off x="9279" y="1326540"/>
        <a:ext cx="3085109" cy="462766"/>
      </dsp:txXfrm>
    </dsp:sp>
    <dsp:sp modelId="{A40B0A81-96CB-44C0-B36F-161CEBCD72BF}">
      <dsp:nvSpPr>
        <dsp:cNvPr id="0" name=""/>
        <dsp:cNvSpPr/>
      </dsp:nvSpPr>
      <dsp:spPr>
        <a:xfrm>
          <a:off x="9279" y="1850845"/>
          <a:ext cx="3085109" cy="1340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Feature size =1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Sampling rate=16000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/>
            <a:t>Padding value=0.0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Normalize = true (normalizes the waveform to zero-mean)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Attention mask to ignore padded values</a:t>
          </a:r>
        </a:p>
      </dsp:txBody>
      <dsp:txXfrm>
        <a:off x="9279" y="1850845"/>
        <a:ext cx="3085109" cy="1340529"/>
      </dsp:txXfrm>
    </dsp:sp>
    <dsp:sp modelId="{C0FEFC16-AEB9-4BBD-A4F6-4FA81D78AF78}">
      <dsp:nvSpPr>
        <dsp:cNvPr id="0" name=""/>
        <dsp:cNvSpPr/>
      </dsp:nvSpPr>
      <dsp:spPr>
        <a:xfrm>
          <a:off x="3634282" y="114444"/>
          <a:ext cx="1079788" cy="10797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85B0DC-2E54-469A-8AAC-792D37C7E7B9}">
      <dsp:nvSpPr>
        <dsp:cNvPr id="0" name=""/>
        <dsp:cNvSpPr/>
      </dsp:nvSpPr>
      <dsp:spPr>
        <a:xfrm>
          <a:off x="3634282" y="1326540"/>
          <a:ext cx="3085109" cy="462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1700" kern="1200"/>
            <a:t>Data Preparation</a:t>
          </a:r>
        </a:p>
      </dsp:txBody>
      <dsp:txXfrm>
        <a:off x="3634282" y="1326540"/>
        <a:ext cx="3085109" cy="462766"/>
      </dsp:txXfrm>
    </dsp:sp>
    <dsp:sp modelId="{707D6CAD-757B-4EB6-A186-B89222037927}">
      <dsp:nvSpPr>
        <dsp:cNvPr id="0" name=""/>
        <dsp:cNvSpPr/>
      </dsp:nvSpPr>
      <dsp:spPr>
        <a:xfrm>
          <a:off x="3634282" y="1850845"/>
          <a:ext cx="3085109" cy="1340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Load the dataset.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Extract the audio path.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Read the audio and check its sample rate.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Resample it to 16 kHz (using ‘audio’ function )</a:t>
          </a:r>
        </a:p>
      </dsp:txBody>
      <dsp:txXfrm>
        <a:off x="3634282" y="1850845"/>
        <a:ext cx="3085109" cy="1340529"/>
      </dsp:txXfrm>
    </dsp:sp>
    <dsp:sp modelId="{B3B38230-51C7-43E3-A286-D25BC8F12F9C}">
      <dsp:nvSpPr>
        <dsp:cNvPr id="0" name=""/>
        <dsp:cNvSpPr/>
      </dsp:nvSpPr>
      <dsp:spPr>
        <a:xfrm>
          <a:off x="7259286" y="114444"/>
          <a:ext cx="1079788" cy="10797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AD3A6-0053-4815-8099-3E48B81EFA97}">
      <dsp:nvSpPr>
        <dsp:cNvPr id="0" name=""/>
        <dsp:cNvSpPr/>
      </dsp:nvSpPr>
      <dsp:spPr>
        <a:xfrm>
          <a:off x="7259286" y="1326540"/>
          <a:ext cx="3085109" cy="462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1700" kern="1200"/>
            <a:t>Training Setup</a:t>
          </a:r>
        </a:p>
      </dsp:txBody>
      <dsp:txXfrm>
        <a:off x="7259286" y="1326540"/>
        <a:ext cx="3085109" cy="462766"/>
      </dsp:txXfrm>
    </dsp:sp>
    <dsp:sp modelId="{60D9632D-831B-409A-9726-D45230C34E6A}">
      <dsp:nvSpPr>
        <dsp:cNvPr id="0" name=""/>
        <dsp:cNvSpPr/>
      </dsp:nvSpPr>
      <dsp:spPr>
        <a:xfrm>
          <a:off x="7259286" y="1850845"/>
          <a:ext cx="3085109" cy="1340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The model gets batches prepared by DataCollatorCTCwithPadding.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The training script loads a batch and model receives the padded batch.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CTC loss function ignores padded labels (-100). </a:t>
          </a:r>
        </a:p>
      </dsp:txBody>
      <dsp:txXfrm>
        <a:off x="7259286" y="1850845"/>
        <a:ext cx="3085109" cy="134052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2FB6B3-8911-4266-A7D5-C8C30D430E8E}">
      <dsp:nvSpPr>
        <dsp:cNvPr id="0" name=""/>
        <dsp:cNvSpPr/>
      </dsp:nvSpPr>
      <dsp:spPr>
        <a:xfrm>
          <a:off x="8274" y="352340"/>
          <a:ext cx="3373808" cy="10121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606" tIns="266606" rIns="266606" bIns="266606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Defining</a:t>
          </a:r>
        </a:p>
      </dsp:txBody>
      <dsp:txXfrm>
        <a:off x="8274" y="352340"/>
        <a:ext cx="3373808" cy="1012142"/>
      </dsp:txXfrm>
    </dsp:sp>
    <dsp:sp modelId="{EBDAA307-F73D-4F99-BBF8-A22918271F0D}">
      <dsp:nvSpPr>
        <dsp:cNvPr id="0" name=""/>
        <dsp:cNvSpPr/>
      </dsp:nvSpPr>
      <dsp:spPr>
        <a:xfrm>
          <a:off x="8274" y="1364482"/>
          <a:ext cx="3373808" cy="47571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257" tIns="333257" rIns="333257" bIns="333257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Defining the evaluation metrics.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/>
            <a:t>Word error rate (wer)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/>
            <a:t>S = no.of wrong words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/>
            <a:t>D = no.of missing words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/>
            <a:t>I = no.of extra words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/>
            <a:t>N = Total no of words in the actual transcription</a:t>
          </a:r>
        </a:p>
      </dsp:txBody>
      <dsp:txXfrm>
        <a:off x="8274" y="1364482"/>
        <a:ext cx="3373808" cy="4757128"/>
      </dsp:txXfrm>
    </dsp:sp>
    <dsp:sp modelId="{7933E4FF-DDB2-4668-AC43-A898199768C6}">
      <dsp:nvSpPr>
        <dsp:cNvPr id="0" name=""/>
        <dsp:cNvSpPr/>
      </dsp:nvSpPr>
      <dsp:spPr>
        <a:xfrm>
          <a:off x="3489976" y="352340"/>
          <a:ext cx="3373808" cy="10121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606" tIns="266606" rIns="266606" bIns="266606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Loading</a:t>
          </a:r>
        </a:p>
      </dsp:txBody>
      <dsp:txXfrm>
        <a:off x="3489976" y="352340"/>
        <a:ext cx="3373808" cy="1012142"/>
      </dsp:txXfrm>
    </dsp:sp>
    <dsp:sp modelId="{88C8B7C2-39B2-49AE-B781-83E9185C872D}">
      <dsp:nvSpPr>
        <dsp:cNvPr id="0" name=""/>
        <dsp:cNvSpPr/>
      </dsp:nvSpPr>
      <dsp:spPr>
        <a:xfrm>
          <a:off x="3489976" y="1364482"/>
          <a:ext cx="3373808" cy="47571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257" tIns="333257" rIns="333257" bIns="333257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Loading the pre trained model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/>
            <a:t>We use ‘xls-r-300m’ variant </a:t>
          </a:r>
        </a:p>
      </dsp:txBody>
      <dsp:txXfrm>
        <a:off x="3489976" y="1364482"/>
        <a:ext cx="3373808" cy="4757128"/>
      </dsp:txXfrm>
    </dsp:sp>
    <dsp:sp modelId="{738A0E9A-BC01-47AF-8862-D0830FF17994}">
      <dsp:nvSpPr>
        <dsp:cNvPr id="0" name=""/>
        <dsp:cNvSpPr/>
      </dsp:nvSpPr>
      <dsp:spPr>
        <a:xfrm>
          <a:off x="6971679" y="352340"/>
          <a:ext cx="3373808" cy="10121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606" tIns="266606" rIns="266606" bIns="266606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/>
            <a:t>Training</a:t>
          </a:r>
        </a:p>
      </dsp:txBody>
      <dsp:txXfrm>
        <a:off x="6971679" y="352340"/>
        <a:ext cx="3373808" cy="1012142"/>
      </dsp:txXfrm>
    </dsp:sp>
    <dsp:sp modelId="{59AD19E7-D91B-4AC1-825E-F903B8DF092C}">
      <dsp:nvSpPr>
        <dsp:cNvPr id="0" name=""/>
        <dsp:cNvSpPr/>
      </dsp:nvSpPr>
      <dsp:spPr>
        <a:xfrm>
          <a:off x="6971679" y="1364482"/>
          <a:ext cx="3373808" cy="47571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257" tIns="333257" rIns="333257" bIns="333257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Training Parameters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/>
            <a:t>Batch size=16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/>
            <a:t>Steps before backpropagation=2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/>
            <a:t>Train epochs=2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/>
            <a:t>Save steps=50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/>
            <a:t>Log metrics= 20</a:t>
          </a:r>
        </a:p>
      </dsp:txBody>
      <dsp:txXfrm>
        <a:off x="6971679" y="1364482"/>
        <a:ext cx="3373808" cy="475712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7780F8-55A3-4FF3-80A6-86893B36644B}">
      <dsp:nvSpPr>
        <dsp:cNvPr id="0" name=""/>
        <dsp:cNvSpPr/>
      </dsp:nvSpPr>
      <dsp:spPr>
        <a:xfrm>
          <a:off x="1895" y="1108179"/>
          <a:ext cx="2178922" cy="10894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VASISTA –CB.EN.U4AIE22134</a:t>
          </a:r>
        </a:p>
      </dsp:txBody>
      <dsp:txXfrm>
        <a:off x="33804" y="1140088"/>
        <a:ext cx="2115104" cy="1025643"/>
      </dsp:txXfrm>
    </dsp:sp>
    <dsp:sp modelId="{6E7BE71A-4B32-48A5-BDDE-1FD6D1D82B55}">
      <dsp:nvSpPr>
        <dsp:cNvPr id="0" name=""/>
        <dsp:cNvSpPr/>
      </dsp:nvSpPr>
      <dsp:spPr>
        <a:xfrm>
          <a:off x="2725549" y="1108179"/>
          <a:ext cx="2178922" cy="1089461"/>
        </a:xfrm>
        <a:prstGeom prst="roundRect">
          <a:avLst>
            <a:gd name="adj" fmla="val 10000"/>
          </a:avLst>
        </a:prstGeom>
        <a:solidFill>
          <a:schemeClr val="accent2">
            <a:hueOff val="737640"/>
            <a:satOff val="3400"/>
            <a:lumOff val="52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NANDANA-CB.EN.U4AIE22138</a:t>
          </a:r>
        </a:p>
      </dsp:txBody>
      <dsp:txXfrm>
        <a:off x="2757458" y="1140088"/>
        <a:ext cx="2115104" cy="1025643"/>
      </dsp:txXfrm>
    </dsp:sp>
    <dsp:sp modelId="{32038E26-F589-46C5-86E7-B4439069AD06}">
      <dsp:nvSpPr>
        <dsp:cNvPr id="0" name=""/>
        <dsp:cNvSpPr/>
      </dsp:nvSpPr>
      <dsp:spPr>
        <a:xfrm>
          <a:off x="5449202" y="1108179"/>
          <a:ext cx="2178922" cy="1089461"/>
        </a:xfrm>
        <a:prstGeom prst="roundRect">
          <a:avLst>
            <a:gd name="adj" fmla="val 10000"/>
          </a:avLst>
        </a:prstGeom>
        <a:solidFill>
          <a:schemeClr val="accent2">
            <a:hueOff val="1475280"/>
            <a:satOff val="6801"/>
            <a:lumOff val="104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SNEGA-CB.EN.U4AIE22163</a:t>
          </a:r>
        </a:p>
      </dsp:txBody>
      <dsp:txXfrm>
        <a:off x="5481111" y="1140088"/>
        <a:ext cx="2115104" cy="1025643"/>
      </dsp:txXfrm>
    </dsp:sp>
    <dsp:sp modelId="{AC8A1E41-11F9-4247-88DD-09823F948D03}">
      <dsp:nvSpPr>
        <dsp:cNvPr id="0" name=""/>
        <dsp:cNvSpPr/>
      </dsp:nvSpPr>
      <dsp:spPr>
        <a:xfrm>
          <a:off x="8172856" y="1108179"/>
          <a:ext cx="2178922" cy="1089461"/>
        </a:xfrm>
        <a:prstGeom prst="roundRect">
          <a:avLst>
            <a:gd name="adj" fmla="val 10000"/>
          </a:avLst>
        </a:prstGeom>
        <a:solidFill>
          <a:schemeClr val="accent2">
            <a:hueOff val="2212920"/>
            <a:satOff val="10201"/>
            <a:lumOff val="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DAKSHINYA-CB.EN.U4AIE22169</a:t>
          </a:r>
        </a:p>
      </dsp:txBody>
      <dsp:txXfrm>
        <a:off x="8204765" y="1140088"/>
        <a:ext cx="2115104" cy="1025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F37F-54A1-4AE1-8305-35A6DC44960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1BB1-0154-4E7D-A8AD-7A4F8EABE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2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F37F-54A1-4AE1-8305-35A6DC44960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1BB1-0154-4E7D-A8AD-7A4F8EABE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9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F37F-54A1-4AE1-8305-35A6DC44960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1BB1-0154-4E7D-A8AD-7A4F8EABE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F37F-54A1-4AE1-8305-35A6DC44960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1BB1-0154-4E7D-A8AD-7A4F8EABEDA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3967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F37F-54A1-4AE1-8305-35A6DC44960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1BB1-0154-4E7D-A8AD-7A4F8EABE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77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F37F-54A1-4AE1-8305-35A6DC44960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1BB1-0154-4E7D-A8AD-7A4F8EABE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73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F37F-54A1-4AE1-8305-35A6DC44960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1BB1-0154-4E7D-A8AD-7A4F8EABE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69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F37F-54A1-4AE1-8305-35A6DC44960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1BB1-0154-4E7D-A8AD-7A4F8EABE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04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F37F-54A1-4AE1-8305-35A6DC44960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1BB1-0154-4E7D-A8AD-7A4F8EABE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25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A4FF-DB55-53D3-F361-6917203EF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91F0F-EE51-5544-5538-BDB197752C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E93F9-2E9F-8A07-CF8F-37780654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F37F-54A1-4AE1-8305-35A6DC44960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32FAE-10D9-177B-1D53-C1AB8DF0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4476C-ED94-F3E3-9287-E976CB729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1BB1-0154-4E7D-A8AD-7A4F8EABE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7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F37F-54A1-4AE1-8305-35A6DC44960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1BB1-0154-4E7D-A8AD-7A4F8EABE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F37F-54A1-4AE1-8305-35A6DC44960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1BB1-0154-4E7D-A8AD-7A4F8EABE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13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F37F-54A1-4AE1-8305-35A6DC44960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1BB1-0154-4E7D-A8AD-7A4F8EABE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68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F37F-54A1-4AE1-8305-35A6DC44960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1BB1-0154-4E7D-A8AD-7A4F8EABE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F37F-54A1-4AE1-8305-35A6DC44960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1BB1-0154-4E7D-A8AD-7A4F8EABE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3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F37F-54A1-4AE1-8305-35A6DC44960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1BB1-0154-4E7D-A8AD-7A4F8EABE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06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F37F-54A1-4AE1-8305-35A6DC44960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1BB1-0154-4E7D-A8AD-7A4F8EABE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3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BF37F-54A1-4AE1-8305-35A6DC44960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51BB1-0154-4E7D-A8AD-7A4F8EABE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9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BF37F-54A1-4AE1-8305-35A6DC44960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51BB1-0154-4E7D-A8AD-7A4F8EABE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474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306.11646" TargetMode="External"/><Relationship Id="rId2" Type="http://schemas.openxmlformats.org/officeDocument/2006/relationships/hyperlink" Target="https://cdn.techscience.cn/ueditor/files/iasc/TSP_IASC_32-2/TSP_IASC_202021.pdf" TargetMode="Externa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aclanthology.org/2024.acl-srw.16.pdf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ature.com/articles/s41598-024-64848-1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arxiv.org/pdf/2306.11646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cdn.techscience.cn/ueditor/files/iasc/TSP_IASC-32-2/TSP_IASC_22021/TSP_IASC_22021.pdf" TargetMode="External"/><Relationship Id="rId5" Type="http://schemas.openxmlformats.org/officeDocument/2006/relationships/hyperlink" Target="https://arxiv.org/abs/2005.08100" TargetMode="External"/><Relationship Id="rId4" Type="http://schemas.openxmlformats.org/officeDocument/2006/relationships/hyperlink" Target="https://www.mdpi.com/2073-8994/11/8/1018#B27-symmetry-11-01018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2024.acl-srw.16.pdf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arxiv.org/pdf/2306.11646" TargetMode="External"/><Relationship Id="rId4" Type="http://schemas.openxmlformats.org/officeDocument/2006/relationships/hyperlink" Target="https://www.arxiv.org/abs/2409.1695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ic and audio filter">
            <a:extLst>
              <a:ext uri="{FF2B5EF4-FFF2-40B4-BE49-F238E27FC236}">
                <a16:creationId xmlns:a16="http://schemas.microsoft.com/office/drawing/2014/main" id="{A8371B25-E59A-5AFC-3C2F-83B8E46DFCC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grayscl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C23C8D4-BD3D-4473-B3D0-89011586BE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5000"/>
                </a:schemeClr>
              </a:gs>
              <a:gs pos="100000">
                <a:schemeClr val="bg2">
                  <a:lumMod val="40000"/>
                </a:scheme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28A87-0394-89EA-53A5-5463BAD76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>
            <a:normAutofit/>
          </a:bodyPr>
          <a:lstStyle/>
          <a:p>
            <a:r>
              <a:rPr lang="en-US"/>
              <a:t>Automatic Speech Recognition for Badaga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421B6-6826-262B-A8FC-8FA753C29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>
            <a:normAutofit/>
          </a:bodyPr>
          <a:lstStyle/>
          <a:p>
            <a:r>
              <a:rPr lang="en-US" dirty="0"/>
              <a:t>GROUP- 08</a:t>
            </a:r>
          </a:p>
        </p:txBody>
      </p:sp>
    </p:spTree>
    <p:extLst>
      <p:ext uri="{BB962C8B-B14F-4D97-AF65-F5344CB8AC3E}">
        <p14:creationId xmlns:p14="http://schemas.microsoft.com/office/powerpoint/2010/main" val="292843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53F80-172C-364F-4594-F39561A59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CTC in wav2vec2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Text Placeholder 2">
            <a:extLst>
              <a:ext uri="{FF2B5EF4-FFF2-40B4-BE49-F238E27FC236}">
                <a16:creationId xmlns:a16="http://schemas.microsoft.com/office/drawing/2014/main" id="{7C2460C1-7CA7-7A85-43A2-215F3B2743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0815506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5453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D39D-1B89-162C-BBE6-6F4AF37A9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688258"/>
          </a:xfrm>
        </p:spPr>
        <p:txBody>
          <a:bodyPr/>
          <a:lstStyle/>
          <a:p>
            <a:r>
              <a:rPr lang="en-US" dirty="0"/>
              <a:t>Block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31E8C-504D-040F-2DFE-3D45E669D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1297859"/>
            <a:ext cx="10353762" cy="5043947"/>
          </a:xfrm>
        </p:spPr>
        <p:txBody>
          <a:bodyPr/>
          <a:lstStyle/>
          <a:p>
            <a:pPr marL="914400" lvl="2" indent="0">
              <a:buNone/>
            </a:pPr>
            <a:r>
              <a:rPr lang="en-US"/>
              <a:t>					</a:t>
            </a:r>
          </a:p>
          <a:p>
            <a:pPr marL="914400" lvl="2" indent="0">
              <a:buNone/>
            </a:pPr>
            <a:r>
              <a:rPr lang="en-US"/>
              <a:t>					</a:t>
            </a:r>
            <a:endParaRPr lang="en-US" dirty="0"/>
          </a:p>
        </p:txBody>
      </p:sp>
      <p:pic>
        <p:nvPicPr>
          <p:cNvPr id="4" name="Picture 3" descr="A diagram of a machine&#10;&#10;AI-generated content may be incorrect.">
            <a:extLst>
              <a:ext uri="{FF2B5EF4-FFF2-40B4-BE49-F238E27FC236}">
                <a16:creationId xmlns:a16="http://schemas.microsoft.com/office/drawing/2014/main" id="{0F1F15AB-AF25-910E-6AB8-E7DF88F3D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84" r="12950" b="1"/>
          <a:stretch/>
        </p:blipFill>
        <p:spPr>
          <a:xfrm>
            <a:off x="913795" y="1547225"/>
            <a:ext cx="4267805" cy="4245176"/>
          </a:xfrm>
          <a:prstGeom prst="rect">
            <a:avLst/>
          </a:prstGeom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D41248-E4FF-F40C-404A-50A61013A241}"/>
              </a:ext>
            </a:extLst>
          </p:cNvPr>
          <p:cNvSpPr txBox="1"/>
          <p:nvPr/>
        </p:nvSpPr>
        <p:spPr>
          <a:xfrm>
            <a:off x="743207" y="5848412"/>
            <a:ext cx="460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1: Wav2Vec 2.0 model architecture</a:t>
            </a:r>
          </a:p>
        </p:txBody>
      </p:sp>
      <p:pic>
        <p:nvPicPr>
          <p:cNvPr id="8" name="Picture 7" descr="A diagram of a transformer encoder&#10;&#10;AI-generated content may be incorrect.">
            <a:extLst>
              <a:ext uri="{FF2B5EF4-FFF2-40B4-BE49-F238E27FC236}">
                <a16:creationId xmlns:a16="http://schemas.microsoft.com/office/drawing/2014/main" id="{5EF8CD4D-CCDC-DABB-CD60-0622F4266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5" r="2" b="2149"/>
          <a:stretch/>
        </p:blipFill>
        <p:spPr>
          <a:xfrm>
            <a:off x="7376908" y="1448536"/>
            <a:ext cx="3019495" cy="45845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79B03B-0A72-DC49-2B0E-07D814808088}"/>
              </a:ext>
            </a:extLst>
          </p:cNvPr>
          <p:cNvSpPr txBox="1"/>
          <p:nvPr/>
        </p:nvSpPr>
        <p:spPr>
          <a:xfrm>
            <a:off x="7141684" y="6063733"/>
            <a:ext cx="460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2: </a:t>
            </a:r>
            <a:r>
              <a:rPr lang="en-US" dirty="0" err="1"/>
              <a:t>ctc</a:t>
            </a:r>
            <a:r>
              <a:rPr lang="en-US" dirty="0"/>
              <a:t>  model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363752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ticky notes on a wall">
            <a:extLst>
              <a:ext uri="{FF2B5EF4-FFF2-40B4-BE49-F238E27FC236}">
                <a16:creationId xmlns:a16="http://schemas.microsoft.com/office/drawing/2014/main" id="{3877A49D-C168-803A-2A26-4D7654807AD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t="12867" b="6512"/>
          <a:stretch/>
        </p:blipFill>
        <p:spPr>
          <a:xfrm>
            <a:off x="20" y="-7802"/>
            <a:ext cx="12191980" cy="68559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DE0D6BE-330A-422D-9BD9-1E18F73C6E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D9412F-E327-9A25-1156-89045B519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DESCRIPTION OF DATASET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A88EE-D4AB-9F80-B5C3-6EAD6A39F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/>
              <a:t>It contains Badaga audio and Badaga xlsx</a:t>
            </a:r>
          </a:p>
          <a:p>
            <a:pPr>
              <a:lnSpc>
                <a:spcPct val="110000"/>
              </a:lnSpc>
            </a:pPr>
            <a:r>
              <a:rPr lang="en-US" sz="1700"/>
              <a:t>Total dataset duration is 6.48 hr</a:t>
            </a:r>
          </a:p>
          <a:p>
            <a:pPr>
              <a:lnSpc>
                <a:spcPct val="110000"/>
              </a:lnSpc>
            </a:pPr>
            <a:r>
              <a:rPr lang="en-US" sz="1700"/>
              <a:t>In Badaga xlsx total data 9838 and 9 columns</a:t>
            </a:r>
          </a:p>
          <a:p>
            <a:pPr>
              <a:lnSpc>
                <a:spcPct val="110000"/>
              </a:lnSpc>
            </a:pPr>
            <a:r>
              <a:rPr lang="en-US" sz="1700"/>
              <a:t>Items, translated_transcript, audio_file_name, translterated_script, user_id, gender, locale, split_label, duration.</a:t>
            </a:r>
          </a:p>
          <a:p>
            <a:pPr>
              <a:lnSpc>
                <a:spcPct val="110000"/>
              </a:lnSpc>
            </a:pPr>
            <a:r>
              <a:rPr lang="en-US" sz="1700"/>
              <a:t>Dataset Split count 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Train : 6897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Test : 1470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Validation : 1470  </a:t>
            </a:r>
          </a:p>
          <a:p>
            <a:pPr>
              <a:lnSpc>
                <a:spcPct val="110000"/>
              </a:lnSpc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753996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F2FD7-0064-C4E3-082E-5A9EB9B97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IMPLEMENTATION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5391ADDB-91CD-9AFA-F919-126E19D699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372105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5528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ext Placeholder 2">
            <a:extLst>
              <a:ext uri="{FF2B5EF4-FFF2-40B4-BE49-F238E27FC236}">
                <a16:creationId xmlns:a16="http://schemas.microsoft.com/office/drawing/2014/main" id="{33D75FD9-D50B-F6A2-F16E-B4F5763DE9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6343867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9705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12B7AD-6963-16F9-952F-B4AECF29E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558" y="1154385"/>
            <a:ext cx="2676899" cy="647790"/>
          </a:xfrm>
          <a:prstGeom prst="rect">
            <a:avLst/>
          </a:prstGeom>
        </p:spPr>
      </p:pic>
      <p:graphicFrame>
        <p:nvGraphicFramePr>
          <p:cNvPr id="7" name="Text Placeholder 2">
            <a:extLst>
              <a:ext uri="{FF2B5EF4-FFF2-40B4-BE49-F238E27FC236}">
                <a16:creationId xmlns:a16="http://schemas.microsoft.com/office/drawing/2014/main" id="{52842EE0-5F42-9082-68A8-A81505FAF1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3461431"/>
              </p:ext>
            </p:extLst>
          </p:nvPr>
        </p:nvGraphicFramePr>
        <p:xfrm>
          <a:off x="913795" y="219456"/>
          <a:ext cx="10353762" cy="6473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1407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9734B-73C5-2572-9F63-DADB842C4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021" y="317416"/>
            <a:ext cx="10353761" cy="829056"/>
          </a:xfrm>
        </p:spPr>
        <p:txBody>
          <a:bodyPr/>
          <a:lstStyle/>
          <a:p>
            <a:r>
              <a:rPr lang="en-US" dirty="0"/>
              <a:t>RESULT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428442-01FE-A477-E5DB-2DF24251D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061" y="3484793"/>
            <a:ext cx="5209792" cy="10002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608309-96C0-9D90-DA50-DABDE8B17605}"/>
              </a:ext>
            </a:extLst>
          </p:cNvPr>
          <p:cNvSpPr txBox="1"/>
          <p:nvPr/>
        </p:nvSpPr>
        <p:spPr>
          <a:xfrm rot="10800000" flipV="1">
            <a:off x="6548085" y="5160440"/>
            <a:ext cx="5209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4:  resampled audio (16000)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0B2B10-8744-59D7-3588-697775DEB9A1}"/>
              </a:ext>
            </a:extLst>
          </p:cNvPr>
          <p:cNvSpPr txBox="1"/>
          <p:nvPr/>
        </p:nvSpPr>
        <p:spPr>
          <a:xfrm>
            <a:off x="1638795" y="5160440"/>
            <a:ext cx="462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5:  Training output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021" y="1866304"/>
            <a:ext cx="4248743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98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9734B-73C5-2572-9F63-DADB842C4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021" y="317416"/>
            <a:ext cx="10353761" cy="829056"/>
          </a:xfrm>
        </p:spPr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901" y="1710622"/>
            <a:ext cx="12192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1.Tamil </a:t>
            </a:r>
            <a:r>
              <a:rPr lang="en-IN" b="1" dirty="0"/>
              <a:t>ASR (</a:t>
            </a:r>
            <a:r>
              <a:rPr lang="en-IN" b="1" dirty="0" err="1"/>
              <a:t>DeepSpeech</a:t>
            </a:r>
            <a:r>
              <a:rPr lang="en-IN" b="1" dirty="0"/>
              <a:t>-based)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"Tamil ASR model based on Mozilla </a:t>
            </a:r>
            <a:r>
              <a:rPr lang="en-IN" dirty="0" err="1"/>
              <a:t>DeepSpeech</a:t>
            </a:r>
            <a:r>
              <a:rPr lang="en-IN" dirty="0"/>
              <a:t> architecture," </a:t>
            </a:r>
            <a:r>
              <a:rPr lang="en-IN" i="1" dirty="0"/>
              <a:t>IASC Proceedings</a:t>
            </a:r>
            <a:r>
              <a:rPr lang="en-IN" dirty="0"/>
              <a:t>, 2021. Available: </a:t>
            </a:r>
            <a:r>
              <a:rPr lang="en-IN" dirty="0">
                <a:hlinkClick r:id="rId2"/>
              </a:rPr>
              <a:t>https://cdn.techscience.cn/ueditor/files/iasc/TSP_IASC_32-2/TSP_IASC_202021.pdf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US" b="1" dirty="0" smtClean="0"/>
              <a:t>2.Direct </a:t>
            </a:r>
            <a:r>
              <a:rPr lang="en-US" b="1" dirty="0"/>
              <a:t>Speech-to-Text Translation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A. Gulati et al., "Recent Advances in Direct Speech-to-Text Translation," </a:t>
            </a:r>
            <a:r>
              <a:rPr lang="en-US" i="1" dirty="0" err="1"/>
              <a:t>arXiv</a:t>
            </a:r>
            <a:r>
              <a:rPr lang="en-US" i="1" dirty="0"/>
              <a:t> preprint</a:t>
            </a:r>
            <a:r>
              <a:rPr lang="en-US" dirty="0"/>
              <a:t>, 2023. Available: </a:t>
            </a:r>
            <a:r>
              <a:rPr lang="en-US" dirty="0">
                <a:hlinkClick r:id="rId3"/>
              </a:rPr>
              <a:t>https://arxiv.org/pdf/2306.11646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3.ASR </a:t>
            </a:r>
            <a:r>
              <a:rPr lang="en-US" b="1" dirty="0"/>
              <a:t>for Low-Resource Phonetic Languages (</a:t>
            </a:r>
            <a:r>
              <a:rPr lang="en-US" b="1" dirty="0" err="1"/>
              <a:t>Mvskoke</a:t>
            </a:r>
            <a:r>
              <a:rPr lang="en-US" b="1" dirty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J. White et al., "ASR for Low-Resource Phonetic Languages: Output Alphabet Reduction and Reconstruction Module," </a:t>
            </a:r>
            <a:r>
              <a:rPr lang="en-US" i="1" dirty="0"/>
              <a:t>ACL Anthology</a:t>
            </a:r>
            <a:r>
              <a:rPr lang="en-US" dirty="0"/>
              <a:t>, 2024. Available: </a:t>
            </a:r>
            <a:r>
              <a:rPr lang="en-US" dirty="0">
                <a:hlinkClick r:id="rId4"/>
              </a:rPr>
              <a:t>https://aclanthology.org/2024.acl-srw.16.pdf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4.Fine-Tuning </a:t>
            </a:r>
            <a:r>
              <a:rPr lang="en-US" b="1" dirty="0"/>
              <a:t>ASR Models for Very Low-Resource Languages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H. Rao et al., "Fine-Tuning ASR Models for Very Low-Resource Languages: HMM and E2E," </a:t>
            </a:r>
            <a:r>
              <a:rPr lang="en-US" i="1" dirty="0"/>
              <a:t>ACL Anthology</a:t>
            </a:r>
            <a:r>
              <a:rPr lang="en-US" dirty="0"/>
              <a:t>, 2024. Available: https://aclanthology.org/2024.acl-srw.16.pdf.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5666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A1E79537-340E-E9B2-8024-9159C27925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7432749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38010D5-85A3-788C-3703-4E82D42F30B9}"/>
              </a:ext>
            </a:extLst>
          </p:cNvPr>
          <p:cNvSpPr txBox="1"/>
          <p:nvPr/>
        </p:nvSpPr>
        <p:spPr>
          <a:xfrm>
            <a:off x="1737360" y="670560"/>
            <a:ext cx="87274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4505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ld computer monitors">
            <a:extLst>
              <a:ext uri="{FF2B5EF4-FFF2-40B4-BE49-F238E27FC236}">
                <a16:creationId xmlns:a16="http://schemas.microsoft.com/office/drawing/2014/main" id="{178EDAC7-8C0F-0D85-B466-FCFC82B6C54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t="565" b="14233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E0D6BE-330A-422D-9BD9-1E18F73C6E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7732FD-D92E-0398-9D24-FD957FE1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A99A297-F921-DE39-E5A8-8F2631DAC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• Automatic Speech Recognition (ASR) enables machines to understand human speech.</a:t>
            </a:r>
          </a:p>
          <a:p>
            <a:r>
              <a:rPr lang="en-US" dirty="0"/>
              <a:t> </a:t>
            </a:r>
            <a:r>
              <a:rPr lang="en-US" dirty="0" err="1"/>
              <a:t>Badaga</a:t>
            </a:r>
            <a:r>
              <a:rPr lang="en-US" dirty="0"/>
              <a:t>, spoken by a small community in India, has limited digital linguistic resources</a:t>
            </a:r>
          </a:p>
          <a:p>
            <a:pPr marL="0" indent="0">
              <a:buNone/>
            </a:pPr>
            <a:r>
              <a:rPr lang="en-US" dirty="0"/>
              <a:t>• Research on low-resource languages like </a:t>
            </a:r>
            <a:r>
              <a:rPr lang="en-US" dirty="0" err="1"/>
              <a:t>Badaga</a:t>
            </a:r>
            <a:r>
              <a:rPr lang="en-US" dirty="0"/>
              <a:t> is limited.</a:t>
            </a:r>
          </a:p>
          <a:p>
            <a:pPr marL="0" indent="0">
              <a:buNone/>
            </a:pPr>
            <a:r>
              <a:rPr lang="en-US" dirty="0"/>
              <a:t>• This study focuses on developing an efficient ASR model for the </a:t>
            </a:r>
            <a:r>
              <a:rPr lang="en-US" dirty="0" err="1"/>
              <a:t>Badaga</a:t>
            </a:r>
            <a:r>
              <a:rPr lang="en-US" dirty="0"/>
              <a:t> language using deep learning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1534610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orld map made out of post-its">
            <a:extLst>
              <a:ext uri="{FF2B5EF4-FFF2-40B4-BE49-F238E27FC236}">
                <a16:creationId xmlns:a16="http://schemas.microsoft.com/office/drawing/2014/main" id="{3C57B2E2-FA58-A3E1-7C54-534CCE5318D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grayscl/>
          </a:blip>
          <a:srcRect t="1701" b="14368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303E62F-257C-43A0-BEF7-E0DECD856D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325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9B3E9-45DC-4DF6-1A00-9BABCD6A8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2620B-4F8D-3023-5E93-420A1621C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/>
              <a:t>Low-resource languages like Badaga lack sufficient transcribed speech data, making it challenging to develop accurate ASR systems. Traditional HMM-based models require handcrafted features, which are impractical for such languages. </a:t>
            </a:r>
          </a:p>
          <a:p>
            <a:pPr marL="0"/>
            <a:r>
              <a:rPr lang="en-US"/>
              <a:t>This research proposes an end-to-end ASR model using a CTC-based RNN to directly map speech signals to text, improving accuracy and scalability for Badaga..</a:t>
            </a:r>
          </a:p>
        </p:txBody>
      </p:sp>
    </p:spTree>
    <p:extLst>
      <p:ext uri="{BB962C8B-B14F-4D97-AF65-F5344CB8AC3E}">
        <p14:creationId xmlns:p14="http://schemas.microsoft.com/office/powerpoint/2010/main" val="254954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unlit desk">
            <a:extLst>
              <a:ext uri="{FF2B5EF4-FFF2-40B4-BE49-F238E27FC236}">
                <a16:creationId xmlns:a16="http://schemas.microsoft.com/office/drawing/2014/main" id="{C39BAA31-2E8D-C910-4679-0BB98AB2A35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grayscl/>
          </a:blip>
          <a:srcRect t="2135" b="13621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303E62F-257C-43A0-BEF7-E0DECD856D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325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364671-954B-D654-10E0-16F552B1B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C364A-CB0B-5391-AE80-A0F95D703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Develop an End-to-End ASR Model – Implement a CTC-RNN-based model for recognizing and transcribing spoken </a:t>
            </a:r>
            <a:r>
              <a:rPr lang="en-US"/>
              <a:t>Badaga</a:t>
            </a:r>
            <a:r>
              <a:rPr lang="en-US" dirty="0"/>
              <a:t> language.</a:t>
            </a:r>
          </a:p>
          <a:p>
            <a:r>
              <a:rPr lang="en-US" b="1" dirty="0"/>
              <a:t>Improved ASR Performance for </a:t>
            </a:r>
            <a:r>
              <a:rPr lang="en-US" b="1"/>
              <a:t>Badaga</a:t>
            </a:r>
            <a:r>
              <a:rPr lang="en-US" dirty="0"/>
              <a:t> – Achieving lower </a:t>
            </a:r>
            <a:r>
              <a:rPr lang="en-US" b="1" dirty="0"/>
              <a:t>Word Error Rate (WER)</a:t>
            </a:r>
            <a:r>
              <a:rPr lang="en-US" dirty="0"/>
              <a:t> using the </a:t>
            </a:r>
            <a:r>
              <a:rPr lang="en-US" b="1" dirty="0"/>
              <a:t>CTC-RNN</a:t>
            </a:r>
            <a:r>
              <a:rPr lang="en-US" dirty="0"/>
              <a:t> model.</a:t>
            </a:r>
          </a:p>
          <a:p>
            <a:r>
              <a:rPr lang="en-US" b="1" dirty="0"/>
              <a:t>First End-to-End ASR for </a:t>
            </a:r>
            <a:r>
              <a:rPr lang="en-US" b="1"/>
              <a:t>Badaga</a:t>
            </a:r>
            <a:r>
              <a:rPr lang="en-US" dirty="0"/>
              <a:t> – Developing a </a:t>
            </a:r>
            <a:r>
              <a:rPr lang="en-US" b="1" dirty="0"/>
              <a:t>deep learning-based ASR system</a:t>
            </a:r>
            <a:r>
              <a:rPr lang="en-US" dirty="0"/>
              <a:t> specifically for the </a:t>
            </a:r>
            <a:r>
              <a:rPr lang="en-US"/>
              <a:t>Badaga</a:t>
            </a:r>
            <a:r>
              <a:rPr lang="en-US" dirty="0"/>
              <a:t> language.</a:t>
            </a:r>
          </a:p>
        </p:txBody>
      </p:sp>
    </p:spTree>
    <p:extLst>
      <p:ext uri="{BB962C8B-B14F-4D97-AF65-F5344CB8AC3E}">
        <p14:creationId xmlns:p14="http://schemas.microsoft.com/office/powerpoint/2010/main" val="784322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ading a book and drinking coffee on the table">
            <a:extLst>
              <a:ext uri="{FF2B5EF4-FFF2-40B4-BE49-F238E27FC236}">
                <a16:creationId xmlns:a16="http://schemas.microsoft.com/office/drawing/2014/main" id="{2E851621-2472-174D-F32C-939093DD3F5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t="2318" b="13437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DE0D6BE-330A-422D-9BD9-1E18F73C6E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F4D7F6-63E1-6A8F-C4B8-1E8B852E6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08548"/>
            <a:ext cx="10353761" cy="7700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Literature Review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4E6689-51B8-AA69-38F6-55404FD34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906872"/>
              </p:ext>
            </p:extLst>
          </p:nvPr>
        </p:nvGraphicFramePr>
        <p:xfrm>
          <a:off x="529389" y="978568"/>
          <a:ext cx="11181348" cy="5791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5337">
                  <a:extLst>
                    <a:ext uri="{9D8B030D-6E8A-4147-A177-3AD203B41FA5}">
                      <a16:colId xmlns:a16="http://schemas.microsoft.com/office/drawing/2014/main" val="1541038940"/>
                    </a:ext>
                  </a:extLst>
                </a:gridCol>
                <a:gridCol w="2482516">
                  <a:extLst>
                    <a:ext uri="{9D8B030D-6E8A-4147-A177-3AD203B41FA5}">
                      <a16:colId xmlns:a16="http://schemas.microsoft.com/office/drawing/2014/main" val="2802349635"/>
                    </a:ext>
                  </a:extLst>
                </a:gridCol>
                <a:gridCol w="1379621">
                  <a:extLst>
                    <a:ext uri="{9D8B030D-6E8A-4147-A177-3AD203B41FA5}">
                      <a16:colId xmlns:a16="http://schemas.microsoft.com/office/drawing/2014/main" val="1583275918"/>
                    </a:ext>
                  </a:extLst>
                </a:gridCol>
                <a:gridCol w="4523874">
                  <a:extLst>
                    <a:ext uri="{9D8B030D-6E8A-4147-A177-3AD203B41FA5}">
                      <a16:colId xmlns:a16="http://schemas.microsoft.com/office/drawing/2014/main" val="2927338780"/>
                    </a:ext>
                  </a:extLst>
                </a:gridCol>
              </a:tblGrid>
              <a:tr h="670856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WER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521522"/>
                  </a:ext>
                </a:extLst>
              </a:tr>
              <a:tr h="116072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RNN combined with Connectionist Temporal Classification (CTC)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Wall Street Journal (WSJ)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https://www.mdpi.com/2073-8994/11/8/1018#B27-symmetry-11-01018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-An Overview of End-to-End Automatic Speech Recognition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644192"/>
                  </a:ext>
                </a:extLst>
              </a:tr>
              <a:tr h="89286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CNNs and Transformer-based self-attention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specified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2.1/4.3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https://arxiv.org/abs/2005.08100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Convolution-augmented Transformer for Speech Recognition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36830"/>
                  </a:ext>
                </a:extLst>
              </a:tr>
              <a:tr h="89286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Tamil ASR model based on Mozilla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DeepSpeech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specified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>
                          <a:hlinkClick r:id="rId6"/>
                        </a:rPr>
                        <a:t>https://cdn.techscience.cn/ueditor/files/iasc/TSP_IASC-32-2/TSP_IASC_22021/TSP_IASC_22021.pdf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840762"/>
                  </a:ext>
                </a:extLst>
              </a:tr>
              <a:tr h="89286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Direct Speech-to-Text Translation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specified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https://arxiv.org/pdf/2306.11646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"Recent Advances in Direct Speech-to-Text Translation“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535706"/>
                  </a:ext>
                </a:extLst>
              </a:tr>
              <a:tr h="116072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CNN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Low-resource Turkic languages with common alphabets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https://www.nature.com/articles/s41598-024-64848-1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Multilingual end-to-end ASR for low-resource Turkic languages with common alphabets.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233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58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ading a book and drinking coffee on the table">
            <a:extLst>
              <a:ext uri="{FF2B5EF4-FFF2-40B4-BE49-F238E27FC236}">
                <a16:creationId xmlns:a16="http://schemas.microsoft.com/office/drawing/2014/main" id="{6D61A4CE-EBE5-F254-391B-C13BA670A9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2318" b="13437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910087-1B4F-9532-3947-32EEC8246C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B0C8A0-A794-BA8A-A6FB-6FB6B2C5B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895612"/>
              </p:ext>
            </p:extLst>
          </p:nvPr>
        </p:nvGraphicFramePr>
        <p:xfrm>
          <a:off x="505326" y="402989"/>
          <a:ext cx="11181348" cy="6052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4569">
                  <a:extLst>
                    <a:ext uri="{9D8B030D-6E8A-4147-A177-3AD203B41FA5}">
                      <a16:colId xmlns:a16="http://schemas.microsoft.com/office/drawing/2014/main" val="1541038940"/>
                    </a:ext>
                  </a:extLst>
                </a:gridCol>
                <a:gridCol w="1724526">
                  <a:extLst>
                    <a:ext uri="{9D8B030D-6E8A-4147-A177-3AD203B41FA5}">
                      <a16:colId xmlns:a16="http://schemas.microsoft.com/office/drawing/2014/main" val="2802349635"/>
                    </a:ext>
                  </a:extLst>
                </a:gridCol>
                <a:gridCol w="1403684">
                  <a:extLst>
                    <a:ext uri="{9D8B030D-6E8A-4147-A177-3AD203B41FA5}">
                      <a16:colId xmlns:a16="http://schemas.microsoft.com/office/drawing/2014/main" val="1583275918"/>
                    </a:ext>
                  </a:extLst>
                </a:gridCol>
                <a:gridCol w="4788569">
                  <a:extLst>
                    <a:ext uri="{9D8B030D-6E8A-4147-A177-3AD203B41FA5}">
                      <a16:colId xmlns:a16="http://schemas.microsoft.com/office/drawing/2014/main" val="2927338780"/>
                    </a:ext>
                  </a:extLst>
                </a:gridCol>
              </a:tblGrid>
              <a:tr h="55114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WER (%)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521522"/>
                  </a:ext>
                </a:extLst>
              </a:tr>
              <a:tr h="1600254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ASR for Low-Resource Phonetic Languages Output Alphabet Reduction and Reconstruction Module;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Mvskoke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ttps://aclanthology.org/2024.acl-srw.16.pdf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-ASR for Low-Resource Phonetic Languages Output Alphabet Reduction and Reconstruction Module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Mvskoke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language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644192"/>
                  </a:ext>
                </a:extLst>
              </a:tr>
              <a:tr h="130020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Fine-Tuning ASR Models for Very Low-Resource Languages; HMM and E2E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specified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https://aclanthology.org/2024.acl-srw.16.pdf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-Fine-Tuning ASR Models for Very Low-Resource Languages HMM and E2E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36830"/>
                  </a:ext>
                </a:extLst>
              </a:tr>
              <a:tr h="1600254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Whisper multilingual ASR model Cross-entropy for Low-Resource Languages in ASR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Low-Resource Languages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 https://www.arxiv.org/abs/2409.16954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Whisper multilingual ASR model Cross-entropy for Low-Resource Languages in ASR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840762"/>
                  </a:ext>
                </a:extLst>
              </a:tr>
              <a:tr h="1000159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Direct Speech-to-Text Translation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specified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https://arxiv.org/pdf/2306.11646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"Recent Advances in Direct Speech-to-Text Translation“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535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174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114DE473-453B-85FD-C0F0-81F67A49A68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grayscl/>
          </a:blip>
          <a:srcRect t="1232" b="14523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303E62F-257C-43A0-BEF7-E0DECD856D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325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C3E642-38A2-572C-F0EB-811AAE88A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Research Gaps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E608-69E5-4CC6-0E93-DF39986CF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• Identified Gaps:</a:t>
            </a:r>
          </a:p>
          <a:p>
            <a:pPr marL="0" indent="0">
              <a:buNone/>
            </a:pPr>
            <a:r>
              <a:rPr lang="en-US" dirty="0"/>
              <a:t>	Previous methods relied on HMM-GMM models, which require extensive 	feature engineering this is a traditional method. </a:t>
            </a:r>
          </a:p>
          <a:p>
            <a:pPr marL="0" indent="0">
              <a:buNone/>
            </a:pPr>
            <a:r>
              <a:rPr lang="en-US" dirty="0"/>
              <a:t>• How this research addresses the gaps:</a:t>
            </a:r>
          </a:p>
          <a:p>
            <a:pPr marL="0" indent="0">
              <a:buNone/>
            </a:pPr>
            <a:r>
              <a:rPr lang="en-US" dirty="0"/>
              <a:t>	we are using end-to-end models like CTC and RNN can directly learn from raw 	speech but remain unexplored for </a:t>
            </a:r>
            <a:r>
              <a:rPr lang="en-US" dirty="0" err="1"/>
              <a:t>Badaga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168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ormulas written on a blackboard">
            <a:extLst>
              <a:ext uri="{FF2B5EF4-FFF2-40B4-BE49-F238E27FC236}">
                <a16:creationId xmlns:a16="http://schemas.microsoft.com/office/drawing/2014/main" id="{D2206D1B-1487-F461-0D4D-46FE2CA437E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grayscl/>
          </a:blip>
          <a:srcRect t="15755"/>
          <a:stretch/>
        </p:blipFill>
        <p:spPr>
          <a:xfrm>
            <a:off x="20" y="31526"/>
            <a:ext cx="12191980" cy="685597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303E62F-257C-43A0-BEF7-E0DECD856D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325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3D9BE-3408-52F0-61B4-1B26FA7F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8160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graphicFrame>
        <p:nvGraphicFramePr>
          <p:cNvPr id="16" name="Rectangle 1">
            <a:extLst>
              <a:ext uri="{FF2B5EF4-FFF2-40B4-BE49-F238E27FC236}">
                <a16:creationId xmlns:a16="http://schemas.microsoft.com/office/drawing/2014/main" id="{AD9E461F-BEDD-D137-E6EF-951C23B8548F}"/>
              </a:ext>
            </a:extLst>
          </p:cNvPr>
          <p:cNvGraphicFramePr/>
          <p:nvPr/>
        </p:nvGraphicFramePr>
        <p:xfrm>
          <a:off x="913795" y="1582993"/>
          <a:ext cx="10353762" cy="5074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20773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9DF4B1-99FF-584E-BF68-646137512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Wav2vec2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ext Placeholder 2">
            <a:extLst>
              <a:ext uri="{FF2B5EF4-FFF2-40B4-BE49-F238E27FC236}">
                <a16:creationId xmlns:a16="http://schemas.microsoft.com/office/drawing/2014/main" id="{FECB44D6-12AB-4362-FE64-F32D75CA1C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3317212"/>
              </p:ext>
            </p:extLst>
          </p:nvPr>
        </p:nvGraphicFramePr>
        <p:xfrm>
          <a:off x="914400" y="2417233"/>
          <a:ext cx="10353675" cy="3305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8817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1049</TotalTime>
  <Words>1012</Words>
  <Application>Microsoft Office PowerPoint</Application>
  <PresentationFormat>Widescreen</PresentationFormat>
  <Paragraphs>159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Bookman Old Style</vt:lpstr>
      <vt:lpstr>Calibri</vt:lpstr>
      <vt:lpstr>Rockwell</vt:lpstr>
      <vt:lpstr>Damask</vt:lpstr>
      <vt:lpstr>Automatic Speech Recognition for Badaga Language</vt:lpstr>
      <vt:lpstr>Introduction</vt:lpstr>
      <vt:lpstr>Problem Definition</vt:lpstr>
      <vt:lpstr>OBJECTIVE</vt:lpstr>
      <vt:lpstr>Literature Review</vt:lpstr>
      <vt:lpstr>PowerPoint Presentation</vt:lpstr>
      <vt:lpstr>Research Gaps</vt:lpstr>
      <vt:lpstr>methodology</vt:lpstr>
      <vt:lpstr>Wav2vec2</vt:lpstr>
      <vt:lpstr>CTC in wav2vec2</vt:lpstr>
      <vt:lpstr>Block Diagram</vt:lpstr>
      <vt:lpstr>DESCRIPTION OF DATASET </vt:lpstr>
      <vt:lpstr>IMPLEMENTATION </vt:lpstr>
      <vt:lpstr>PowerPoint Presentation</vt:lpstr>
      <vt:lpstr>PowerPoint Presentation</vt:lpstr>
      <vt:lpstr>RESULT 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Speech Recognition for Badaga Language</dc:title>
  <dc:creator>N Dakshinya - [CB.EN.U4AIE22169]</dc:creator>
  <cp:lastModifiedBy>Snega Sri A</cp:lastModifiedBy>
  <cp:revision>11</cp:revision>
  <dcterms:created xsi:type="dcterms:W3CDTF">2025-01-29T13:19:14Z</dcterms:created>
  <dcterms:modified xsi:type="dcterms:W3CDTF">2025-03-10T03:08:51Z</dcterms:modified>
</cp:coreProperties>
</file>