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 varScale="1">
        <p:scale>
          <a:sx n="60" d="100"/>
          <a:sy n="60" d="100"/>
        </p:scale>
        <p:origin x="4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098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27,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42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99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8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09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040E1D-71E9-481C-B58F-9591A2631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02" y="1441234"/>
            <a:ext cx="6348663" cy="1058587"/>
          </a:xfrm>
        </p:spPr>
        <p:txBody>
          <a:bodyPr>
            <a:normAutofit/>
          </a:bodyPr>
          <a:lstStyle/>
          <a:p>
            <a:pPr algn="l"/>
            <a:r>
              <a:rPr lang="it-IT" sz="6000" dirty="0"/>
              <a:t>DATA BASES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29A51D-CC66-4830-95F9-460D1473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02" y="2511748"/>
            <a:ext cx="7503697" cy="1594839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GAMIFIED MARKETING APPLICATION</a:t>
            </a:r>
          </a:p>
        </p:txBody>
      </p:sp>
      <p:pic>
        <p:nvPicPr>
          <p:cNvPr id="4" name="Picture 3" descr="Foto a pieno formato di picchi e creste con sfumature rosse">
            <a:extLst>
              <a:ext uri="{FF2B5EF4-FFF2-40B4-BE49-F238E27FC236}">
                <a16:creationId xmlns:a16="http://schemas.microsoft.com/office/drawing/2014/main" id="{AF4BCC9D-5B4F-40C7-8116-BD722456C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4" r="25367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335EAAA6-7524-432B-B49D-4828B54D83F0}"/>
              </a:ext>
            </a:extLst>
          </p:cNvPr>
          <p:cNvSpPr txBox="1">
            <a:spLocks/>
          </p:cNvSpPr>
          <p:nvPr/>
        </p:nvSpPr>
        <p:spPr>
          <a:xfrm>
            <a:off x="421103" y="3941055"/>
            <a:ext cx="7503697" cy="21134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Group 117</a:t>
            </a:r>
          </a:p>
          <a:p>
            <a:pPr algn="l"/>
            <a:r>
              <a:rPr lang="it-IT" sz="2800" dirty="0"/>
              <a:t>Negrini Samuele – 10539341</a:t>
            </a:r>
          </a:p>
          <a:p>
            <a:pPr algn="l"/>
            <a:r>
              <a:rPr lang="it-IT" sz="2800" dirty="0"/>
              <a:t>Piazza Giorgio – 10529035</a:t>
            </a:r>
          </a:p>
          <a:p>
            <a:pPr algn="l"/>
            <a:r>
              <a:rPr lang="it-IT" sz="2800" dirty="0"/>
              <a:t>Longoni Stefano - 10537385</a:t>
            </a:r>
          </a:p>
        </p:txBody>
      </p:sp>
    </p:spTree>
    <p:extLst>
      <p:ext uri="{BB962C8B-B14F-4D97-AF65-F5344CB8AC3E}">
        <p14:creationId xmlns:p14="http://schemas.microsoft.com/office/powerpoint/2010/main" val="23646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0CD7C-64AC-47FF-A294-F128F79B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20126" cy="808082"/>
          </a:xfrm>
        </p:spPr>
        <p:txBody>
          <a:bodyPr/>
          <a:lstStyle/>
          <a:p>
            <a:r>
              <a:rPr lang="it-IT" dirty="0"/>
              <a:t>Database design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2B06A0C-A048-4C38-85DD-A53793D7DD68}"/>
              </a:ext>
            </a:extLst>
          </p:cNvPr>
          <p:cNvSpPr/>
          <p:nvPr/>
        </p:nvSpPr>
        <p:spPr>
          <a:xfrm>
            <a:off x="300786" y="4158988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user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24A5B4D-2922-4898-97C2-A317A3FE99F4}"/>
              </a:ext>
            </a:extLst>
          </p:cNvPr>
          <p:cNvCxnSpPr>
            <a:cxnSpLocks/>
            <a:stCxn id="4" idx="0"/>
            <a:endCxn id="56" idx="2"/>
          </p:cNvCxnSpPr>
          <p:nvPr/>
        </p:nvCxnSpPr>
        <p:spPr>
          <a:xfrm flipH="1" flipV="1">
            <a:off x="1086849" y="3865773"/>
            <a:ext cx="1" cy="29321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964B8CD-1EEF-4AAF-BB33-D3647F6AE333}"/>
              </a:ext>
            </a:extLst>
          </p:cNvPr>
          <p:cNvSpPr/>
          <p:nvPr/>
        </p:nvSpPr>
        <p:spPr>
          <a:xfrm>
            <a:off x="300786" y="2311777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review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BF5BA4E-4AAC-4EE0-A514-4D29DB761857}"/>
              </a:ext>
            </a:extLst>
          </p:cNvPr>
          <p:cNvCxnSpPr>
            <a:cxnSpLocks/>
            <a:stCxn id="8" idx="0"/>
            <a:endCxn id="63" idx="2"/>
          </p:cNvCxnSpPr>
          <p:nvPr/>
        </p:nvCxnSpPr>
        <p:spPr>
          <a:xfrm flipH="1" flipV="1">
            <a:off x="1086848" y="2159235"/>
            <a:ext cx="2" cy="15254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ECE5A115-742A-4031-91F5-C5788D4E4100}"/>
              </a:ext>
            </a:extLst>
          </p:cNvPr>
          <p:cNvSpPr/>
          <p:nvPr/>
        </p:nvSpPr>
        <p:spPr>
          <a:xfrm>
            <a:off x="300786" y="760378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product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95726B2-FB3D-46B1-A302-C0EF81620E5A}"/>
              </a:ext>
            </a:extLst>
          </p:cNvPr>
          <p:cNvSpPr/>
          <p:nvPr/>
        </p:nvSpPr>
        <p:spPr>
          <a:xfrm>
            <a:off x="4755376" y="760374"/>
            <a:ext cx="1958264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questionnaire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0637343-CFF6-41AC-9E4F-A2D1D57F9DA8}"/>
              </a:ext>
            </a:extLst>
          </p:cNvPr>
          <p:cNvSpPr/>
          <p:nvPr/>
        </p:nvSpPr>
        <p:spPr>
          <a:xfrm>
            <a:off x="9719842" y="758748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question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16762B-ED15-438A-8009-15164012E47D}"/>
              </a:ext>
            </a:extLst>
          </p:cNvPr>
          <p:cNvSpPr/>
          <p:nvPr/>
        </p:nvSpPr>
        <p:spPr>
          <a:xfrm>
            <a:off x="4948444" y="4158988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entry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94016D62-6102-4782-9C34-52B8F798404C}"/>
              </a:ext>
            </a:extLst>
          </p:cNvPr>
          <p:cNvSpPr/>
          <p:nvPr/>
        </p:nvSpPr>
        <p:spPr>
          <a:xfrm>
            <a:off x="9719841" y="4157362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answer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CC34251-67A0-4387-934F-C029FC338CC7}"/>
              </a:ext>
            </a:extLst>
          </p:cNvPr>
          <p:cNvSpPr/>
          <p:nvPr/>
        </p:nvSpPr>
        <p:spPr>
          <a:xfrm>
            <a:off x="4948444" y="2317401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stats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6" name="Rombo 55">
            <a:extLst>
              <a:ext uri="{FF2B5EF4-FFF2-40B4-BE49-F238E27FC236}">
                <a16:creationId xmlns:a16="http://schemas.microsoft.com/office/drawing/2014/main" id="{C70614B0-104F-40BB-B865-2CF681A3844F}"/>
              </a:ext>
            </a:extLst>
          </p:cNvPr>
          <p:cNvSpPr/>
          <p:nvPr/>
        </p:nvSpPr>
        <p:spPr>
          <a:xfrm>
            <a:off x="393028" y="3240135"/>
            <a:ext cx="1387641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insert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EE72EE32-35CD-46E3-9442-B2E12E98723F}"/>
              </a:ext>
            </a:extLst>
          </p:cNvPr>
          <p:cNvCxnSpPr>
            <a:cxnSpLocks/>
            <a:stCxn id="56" idx="0"/>
            <a:endCxn id="8" idx="2"/>
          </p:cNvCxnSpPr>
          <p:nvPr/>
        </p:nvCxnSpPr>
        <p:spPr>
          <a:xfrm flipV="1">
            <a:off x="1086849" y="2937419"/>
            <a:ext cx="1" cy="302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mbo 62">
            <a:extLst>
              <a:ext uri="{FF2B5EF4-FFF2-40B4-BE49-F238E27FC236}">
                <a16:creationId xmlns:a16="http://schemas.microsoft.com/office/drawing/2014/main" id="{9C65807D-FAE7-403B-9430-17DEF4F000B4}"/>
              </a:ext>
            </a:extLst>
          </p:cNvPr>
          <p:cNvSpPr/>
          <p:nvPr/>
        </p:nvSpPr>
        <p:spPr>
          <a:xfrm>
            <a:off x="315396" y="1533597"/>
            <a:ext cx="1542903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posses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EAECB880-DA9F-4C4B-9D94-68815AA9A5F6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 flipH="1">
            <a:off x="1086848" y="1386020"/>
            <a:ext cx="2" cy="14757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mbo 69">
            <a:extLst>
              <a:ext uri="{FF2B5EF4-FFF2-40B4-BE49-F238E27FC236}">
                <a16:creationId xmlns:a16="http://schemas.microsoft.com/office/drawing/2014/main" id="{C04C9C1E-A98A-429F-8F07-398CC95F2D27}"/>
              </a:ext>
            </a:extLst>
          </p:cNvPr>
          <p:cNvSpPr/>
          <p:nvPr/>
        </p:nvSpPr>
        <p:spPr>
          <a:xfrm>
            <a:off x="2424858" y="758748"/>
            <a:ext cx="1778573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regards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DBD4619-B126-4CE4-9A6A-EEA80C349249}"/>
              </a:ext>
            </a:extLst>
          </p:cNvPr>
          <p:cNvCxnSpPr>
            <a:cxnSpLocks/>
            <a:stCxn id="12" idx="3"/>
            <a:endCxn id="70" idx="1"/>
          </p:cNvCxnSpPr>
          <p:nvPr/>
        </p:nvCxnSpPr>
        <p:spPr>
          <a:xfrm flipV="1">
            <a:off x="1872913" y="1071567"/>
            <a:ext cx="551945" cy="163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mbo 78">
            <a:extLst>
              <a:ext uri="{FF2B5EF4-FFF2-40B4-BE49-F238E27FC236}">
                <a16:creationId xmlns:a16="http://schemas.microsoft.com/office/drawing/2014/main" id="{61C7FC93-893C-43C6-B955-1B5BFD31CB7A}"/>
              </a:ext>
            </a:extLst>
          </p:cNvPr>
          <p:cNvSpPr/>
          <p:nvPr/>
        </p:nvSpPr>
        <p:spPr>
          <a:xfrm>
            <a:off x="7253369" y="4157362"/>
            <a:ext cx="1733674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contains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84" name="Rombo 83">
            <a:extLst>
              <a:ext uri="{FF2B5EF4-FFF2-40B4-BE49-F238E27FC236}">
                <a16:creationId xmlns:a16="http://schemas.microsoft.com/office/drawing/2014/main" id="{18DF901F-5D9E-4902-8F5C-528CE3BD1CF4}"/>
              </a:ext>
            </a:extLst>
          </p:cNvPr>
          <p:cNvSpPr/>
          <p:nvPr/>
        </p:nvSpPr>
        <p:spPr>
          <a:xfrm>
            <a:off x="5040686" y="3238196"/>
            <a:ext cx="1387641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refers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0" name="Rombo 89">
            <a:extLst>
              <a:ext uri="{FF2B5EF4-FFF2-40B4-BE49-F238E27FC236}">
                <a16:creationId xmlns:a16="http://schemas.microsoft.com/office/drawing/2014/main" id="{A3736BCA-61C0-410D-909B-0F1D2B4C981A}"/>
              </a:ext>
            </a:extLst>
          </p:cNvPr>
          <p:cNvSpPr/>
          <p:nvPr/>
        </p:nvSpPr>
        <p:spPr>
          <a:xfrm>
            <a:off x="7304959" y="756308"/>
            <a:ext cx="1814579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composed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97" name="Rombo 96">
            <a:extLst>
              <a:ext uri="{FF2B5EF4-FFF2-40B4-BE49-F238E27FC236}">
                <a16:creationId xmlns:a16="http://schemas.microsoft.com/office/drawing/2014/main" id="{ECAFD267-9EBC-4426-BE85-D55F28758A9C}"/>
              </a:ext>
            </a:extLst>
          </p:cNvPr>
          <p:cNvSpPr/>
          <p:nvPr/>
        </p:nvSpPr>
        <p:spPr>
          <a:xfrm>
            <a:off x="9719842" y="2310155"/>
            <a:ext cx="1572125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has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5" name="Rombo 104">
            <a:extLst>
              <a:ext uri="{FF2B5EF4-FFF2-40B4-BE49-F238E27FC236}">
                <a16:creationId xmlns:a16="http://schemas.microsoft.com/office/drawing/2014/main" id="{A4EF82C0-0BC2-4C16-A22D-3090B8C3926D}"/>
              </a:ext>
            </a:extLst>
          </p:cNvPr>
          <p:cNvSpPr/>
          <p:nvPr/>
        </p:nvSpPr>
        <p:spPr>
          <a:xfrm>
            <a:off x="2528080" y="4158988"/>
            <a:ext cx="1572127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insert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79AFCE8B-03DA-422D-83EA-AB6EB6E5EEEE}"/>
              </a:ext>
            </a:extLst>
          </p:cNvPr>
          <p:cNvSpPr txBox="1"/>
          <p:nvPr/>
        </p:nvSpPr>
        <p:spPr>
          <a:xfrm>
            <a:off x="9119538" y="750032"/>
            <a:ext cx="72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(0,n)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8ABBA1DF-9E13-4D7A-B8A2-0806F9F1730D}"/>
              </a:ext>
            </a:extLst>
          </p:cNvPr>
          <p:cNvSpPr/>
          <p:nvPr/>
        </p:nvSpPr>
        <p:spPr>
          <a:xfrm>
            <a:off x="7165096" y="5788053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admin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3887C39E-D78C-414E-8E6D-29F19FBCAF24}"/>
              </a:ext>
            </a:extLst>
          </p:cNvPr>
          <p:cNvSpPr/>
          <p:nvPr/>
        </p:nvSpPr>
        <p:spPr>
          <a:xfrm>
            <a:off x="9220201" y="5784801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offensive</a:t>
            </a:r>
            <a:br>
              <a:rPr lang="it-IT" sz="2000" dirty="0">
                <a:solidFill>
                  <a:schemeClr val="tx1"/>
                </a:solidFill>
              </a:rPr>
            </a:br>
            <a:r>
              <a:rPr lang="it-IT" sz="2000" dirty="0">
                <a:solidFill>
                  <a:schemeClr val="tx1"/>
                </a:solidFill>
              </a:rPr>
              <a:t>word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4E285152-AF08-432B-99A1-BD82EBB29E55}"/>
              </a:ext>
            </a:extLst>
          </p:cNvPr>
          <p:cNvSpPr/>
          <p:nvPr/>
        </p:nvSpPr>
        <p:spPr>
          <a:xfrm>
            <a:off x="305895" y="5784801"/>
            <a:ext cx="1572127" cy="6256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loginlog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AEF5A706-AC6C-4014-AB9D-D0223076B037}"/>
              </a:ext>
            </a:extLst>
          </p:cNvPr>
          <p:cNvCxnSpPr>
            <a:cxnSpLocks/>
            <a:stCxn id="70" idx="3"/>
            <a:endCxn id="15" idx="1"/>
          </p:cNvCxnSpPr>
          <p:nvPr/>
        </p:nvCxnSpPr>
        <p:spPr>
          <a:xfrm>
            <a:off x="4203431" y="1071567"/>
            <a:ext cx="551945" cy="162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E6D70B00-7273-4078-8ECF-8237C7B1059F}"/>
              </a:ext>
            </a:extLst>
          </p:cNvPr>
          <p:cNvCxnSpPr>
            <a:cxnSpLocks/>
            <a:stCxn id="15" idx="3"/>
            <a:endCxn id="90" idx="1"/>
          </p:cNvCxnSpPr>
          <p:nvPr/>
        </p:nvCxnSpPr>
        <p:spPr>
          <a:xfrm flipV="1">
            <a:off x="6713640" y="1069127"/>
            <a:ext cx="591319" cy="406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FF2B5EF4-FFF2-40B4-BE49-F238E27FC236}">
                <a16:creationId xmlns:a16="http://schemas.microsoft.com/office/drawing/2014/main" id="{B8D196D9-807E-4DFE-B065-C68826928C10}"/>
              </a:ext>
            </a:extLst>
          </p:cNvPr>
          <p:cNvCxnSpPr>
            <a:cxnSpLocks/>
            <a:stCxn id="90" idx="3"/>
            <a:endCxn id="25" idx="1"/>
          </p:cNvCxnSpPr>
          <p:nvPr/>
        </p:nvCxnSpPr>
        <p:spPr>
          <a:xfrm>
            <a:off x="9119538" y="1069127"/>
            <a:ext cx="600304" cy="244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9E74AD01-63E5-4B26-AB60-F316D198C144}"/>
              </a:ext>
            </a:extLst>
          </p:cNvPr>
          <p:cNvCxnSpPr>
            <a:cxnSpLocks/>
            <a:stCxn id="34" idx="3"/>
            <a:endCxn id="79" idx="1"/>
          </p:cNvCxnSpPr>
          <p:nvPr/>
        </p:nvCxnSpPr>
        <p:spPr>
          <a:xfrm flipV="1">
            <a:off x="6520571" y="4470181"/>
            <a:ext cx="732798" cy="162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8C76C079-5F94-47AF-9418-60A8A4EF0235}"/>
              </a:ext>
            </a:extLst>
          </p:cNvPr>
          <p:cNvCxnSpPr>
            <a:cxnSpLocks/>
            <a:stCxn id="79" idx="3"/>
            <a:endCxn id="35" idx="1"/>
          </p:cNvCxnSpPr>
          <p:nvPr/>
        </p:nvCxnSpPr>
        <p:spPr>
          <a:xfrm>
            <a:off x="8987043" y="4470181"/>
            <a:ext cx="732798" cy="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A8E1F05C-8E7D-4E95-83F6-244222E9796A}"/>
              </a:ext>
            </a:extLst>
          </p:cNvPr>
          <p:cNvCxnSpPr>
            <a:cxnSpLocks/>
            <a:stCxn id="35" idx="0"/>
            <a:endCxn id="97" idx="2"/>
          </p:cNvCxnSpPr>
          <p:nvPr/>
        </p:nvCxnSpPr>
        <p:spPr>
          <a:xfrm flipV="1">
            <a:off x="10505905" y="2935793"/>
            <a:ext cx="0" cy="122156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diritto 160">
            <a:extLst>
              <a:ext uri="{FF2B5EF4-FFF2-40B4-BE49-F238E27FC236}">
                <a16:creationId xmlns:a16="http://schemas.microsoft.com/office/drawing/2014/main" id="{5CA7F882-DA28-45D5-A730-200DAC6C042A}"/>
              </a:ext>
            </a:extLst>
          </p:cNvPr>
          <p:cNvCxnSpPr>
            <a:cxnSpLocks/>
            <a:stCxn id="97" idx="0"/>
            <a:endCxn id="25" idx="2"/>
          </p:cNvCxnSpPr>
          <p:nvPr/>
        </p:nvCxnSpPr>
        <p:spPr>
          <a:xfrm flipV="1">
            <a:off x="10505905" y="1384390"/>
            <a:ext cx="1" cy="925765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81A63B6B-8862-4723-9E69-FF8749BDEF8D}"/>
              </a:ext>
            </a:extLst>
          </p:cNvPr>
          <p:cNvCxnSpPr>
            <a:cxnSpLocks/>
            <a:stCxn id="4" idx="3"/>
            <a:endCxn id="105" idx="1"/>
          </p:cNvCxnSpPr>
          <p:nvPr/>
        </p:nvCxnSpPr>
        <p:spPr>
          <a:xfrm flipV="1">
            <a:off x="1872913" y="4471807"/>
            <a:ext cx="655167" cy="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diritto 175">
            <a:extLst>
              <a:ext uri="{FF2B5EF4-FFF2-40B4-BE49-F238E27FC236}">
                <a16:creationId xmlns:a16="http://schemas.microsoft.com/office/drawing/2014/main" id="{668C0F98-837A-466D-B1C0-D304258918DD}"/>
              </a:ext>
            </a:extLst>
          </p:cNvPr>
          <p:cNvCxnSpPr>
            <a:cxnSpLocks/>
            <a:stCxn id="105" idx="3"/>
            <a:endCxn id="34" idx="1"/>
          </p:cNvCxnSpPr>
          <p:nvPr/>
        </p:nvCxnSpPr>
        <p:spPr>
          <a:xfrm>
            <a:off x="4100207" y="4471807"/>
            <a:ext cx="848237" cy="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1853364D-D9AD-460B-83B0-F6BE7EAACDA9}"/>
              </a:ext>
            </a:extLst>
          </p:cNvPr>
          <p:cNvCxnSpPr>
            <a:cxnSpLocks/>
            <a:stCxn id="84" idx="0"/>
            <a:endCxn id="45" idx="2"/>
          </p:cNvCxnSpPr>
          <p:nvPr/>
        </p:nvCxnSpPr>
        <p:spPr>
          <a:xfrm flipV="1">
            <a:off x="5734507" y="2943043"/>
            <a:ext cx="1" cy="29515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8D225143-81F6-433A-9EEA-342C205ECD95}"/>
              </a:ext>
            </a:extLst>
          </p:cNvPr>
          <p:cNvCxnSpPr>
            <a:cxnSpLocks/>
            <a:stCxn id="34" idx="0"/>
            <a:endCxn id="84" idx="2"/>
          </p:cNvCxnSpPr>
          <p:nvPr/>
        </p:nvCxnSpPr>
        <p:spPr>
          <a:xfrm flipH="1" flipV="1">
            <a:off x="5734507" y="3863834"/>
            <a:ext cx="1" cy="29515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mbo 184">
            <a:extLst>
              <a:ext uri="{FF2B5EF4-FFF2-40B4-BE49-F238E27FC236}">
                <a16:creationId xmlns:a16="http://schemas.microsoft.com/office/drawing/2014/main" id="{EEC5E3ED-62F2-4BDF-930D-F7D1AB1AD9FD}"/>
              </a:ext>
            </a:extLst>
          </p:cNvPr>
          <p:cNvSpPr/>
          <p:nvPr/>
        </p:nvSpPr>
        <p:spPr>
          <a:xfrm>
            <a:off x="393028" y="4971896"/>
            <a:ext cx="1387641" cy="625638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has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C5254DDE-8972-4C8A-A37D-845D029BF356}"/>
              </a:ext>
            </a:extLst>
          </p:cNvPr>
          <p:cNvCxnSpPr>
            <a:cxnSpLocks/>
            <a:stCxn id="4" idx="2"/>
            <a:endCxn id="185" idx="0"/>
          </p:cNvCxnSpPr>
          <p:nvPr/>
        </p:nvCxnSpPr>
        <p:spPr>
          <a:xfrm flipH="1">
            <a:off x="1086849" y="4784630"/>
            <a:ext cx="1" cy="1872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E79C87BA-FD26-4C08-A15A-AFEF8328CCB7}"/>
              </a:ext>
            </a:extLst>
          </p:cNvPr>
          <p:cNvCxnSpPr>
            <a:cxnSpLocks/>
            <a:stCxn id="185" idx="2"/>
            <a:endCxn id="151" idx="0"/>
          </p:cNvCxnSpPr>
          <p:nvPr/>
        </p:nvCxnSpPr>
        <p:spPr>
          <a:xfrm>
            <a:off x="1086849" y="5597534"/>
            <a:ext cx="5110" cy="18726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2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3E8E2"/>
      </a:lt2>
      <a:accent1>
        <a:srgbClr val="E26EEE"/>
      </a:accent1>
      <a:accent2>
        <a:srgbClr val="EB4EB8"/>
      </a:accent2>
      <a:accent3>
        <a:srgbClr val="EE6E8F"/>
      </a:accent3>
      <a:accent4>
        <a:srgbClr val="EB664E"/>
      </a:accent4>
      <a:accent5>
        <a:srgbClr val="E29226"/>
      </a:accent5>
      <a:accent6>
        <a:srgbClr val="A9A838"/>
      </a:accent6>
      <a:hlink>
        <a:srgbClr val="5B8E56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49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Bembo</vt:lpstr>
      <vt:lpstr>ArchiveVTI</vt:lpstr>
      <vt:lpstr>DATA BASES 2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Stefano Longoni</dc:creator>
  <cp:lastModifiedBy>Stefano Longoni</cp:lastModifiedBy>
  <cp:revision>15</cp:revision>
  <dcterms:created xsi:type="dcterms:W3CDTF">2021-03-16T16:13:58Z</dcterms:created>
  <dcterms:modified xsi:type="dcterms:W3CDTF">2021-03-27T21:07:52Z</dcterms:modified>
</cp:coreProperties>
</file>