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49" autoAdjust="0"/>
  </p:normalViewPr>
  <p:slideViewPr>
    <p:cSldViewPr snapToGrid="0">
      <p:cViewPr>
        <p:scale>
          <a:sx n="66" d="100"/>
          <a:sy n="66" d="100"/>
        </p:scale>
        <p:origin x="10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0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098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4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8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16,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6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16,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428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16,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990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16,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4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9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8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16,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809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78" r:id="rId5"/>
    <p:sldLayoutId id="2147483679" r:id="rId6"/>
    <p:sldLayoutId id="2147483684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3040E1D-71E9-481C-B58F-9591A2631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102" y="1441234"/>
            <a:ext cx="6348663" cy="1058587"/>
          </a:xfrm>
        </p:spPr>
        <p:txBody>
          <a:bodyPr>
            <a:normAutofit/>
          </a:bodyPr>
          <a:lstStyle/>
          <a:p>
            <a:pPr algn="l"/>
            <a:r>
              <a:rPr lang="it-IT" sz="6000" dirty="0"/>
              <a:t>DATA BASES 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29A51D-CC66-4830-95F9-460D1473B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102" y="2511748"/>
            <a:ext cx="7503697" cy="1594839"/>
          </a:xfrm>
        </p:spPr>
        <p:txBody>
          <a:bodyPr>
            <a:normAutofit/>
          </a:bodyPr>
          <a:lstStyle/>
          <a:p>
            <a:pPr algn="l"/>
            <a:r>
              <a:rPr lang="it-IT" sz="2800" dirty="0"/>
              <a:t>GAMIFIED MARKETING APPLICATION</a:t>
            </a:r>
          </a:p>
        </p:txBody>
      </p:sp>
      <p:pic>
        <p:nvPicPr>
          <p:cNvPr id="4" name="Picture 3" descr="Foto a pieno formato di picchi e creste con sfumature rosse">
            <a:extLst>
              <a:ext uri="{FF2B5EF4-FFF2-40B4-BE49-F238E27FC236}">
                <a16:creationId xmlns:a16="http://schemas.microsoft.com/office/drawing/2014/main" id="{AF4BCC9D-5B4F-40C7-8116-BD722456C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44" r="25367" b="1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7" name="Sottotitolo 2">
            <a:extLst>
              <a:ext uri="{FF2B5EF4-FFF2-40B4-BE49-F238E27FC236}">
                <a16:creationId xmlns:a16="http://schemas.microsoft.com/office/drawing/2014/main" id="{335EAAA6-7524-432B-B49D-4828B54D83F0}"/>
              </a:ext>
            </a:extLst>
          </p:cNvPr>
          <p:cNvSpPr txBox="1">
            <a:spLocks/>
          </p:cNvSpPr>
          <p:nvPr/>
        </p:nvSpPr>
        <p:spPr>
          <a:xfrm>
            <a:off x="421103" y="3941055"/>
            <a:ext cx="7503697" cy="21134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800" dirty="0"/>
              <a:t>Group 117</a:t>
            </a:r>
          </a:p>
          <a:p>
            <a:pPr algn="l"/>
            <a:r>
              <a:rPr lang="it-IT" sz="2800" dirty="0"/>
              <a:t>Negrini Samuele – 10539341</a:t>
            </a:r>
          </a:p>
          <a:p>
            <a:pPr algn="l"/>
            <a:r>
              <a:rPr lang="it-IT" sz="2800" dirty="0"/>
              <a:t>Piazza Giorgio – 10529035</a:t>
            </a:r>
          </a:p>
          <a:p>
            <a:pPr algn="l"/>
            <a:r>
              <a:rPr lang="it-IT" sz="2800" dirty="0"/>
              <a:t>Longoni Stefano - 10537385</a:t>
            </a:r>
          </a:p>
        </p:txBody>
      </p:sp>
    </p:spTree>
    <p:extLst>
      <p:ext uri="{BB962C8B-B14F-4D97-AF65-F5344CB8AC3E}">
        <p14:creationId xmlns:p14="http://schemas.microsoft.com/office/powerpoint/2010/main" val="236468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0CD7C-64AC-47FF-A294-F128F79B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20126" cy="808082"/>
          </a:xfrm>
        </p:spPr>
        <p:txBody>
          <a:bodyPr/>
          <a:lstStyle/>
          <a:p>
            <a:r>
              <a:rPr lang="it-IT" dirty="0"/>
              <a:t>Database design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2B06A0C-A048-4C38-85DD-A53793D7DD68}"/>
              </a:ext>
            </a:extLst>
          </p:cNvPr>
          <p:cNvSpPr/>
          <p:nvPr/>
        </p:nvSpPr>
        <p:spPr>
          <a:xfrm>
            <a:off x="288757" y="1219200"/>
            <a:ext cx="1572127" cy="625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user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24A5B4D-2922-4898-97C2-A317A3FE99F4}"/>
              </a:ext>
            </a:extLst>
          </p:cNvPr>
          <p:cNvCxnSpPr>
            <a:cxnSpLocks/>
            <a:stCxn id="4" idx="3"/>
            <a:endCxn id="56" idx="1"/>
          </p:cNvCxnSpPr>
          <p:nvPr/>
        </p:nvCxnSpPr>
        <p:spPr>
          <a:xfrm flipV="1">
            <a:off x="1860884" y="1532019"/>
            <a:ext cx="509337" cy="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C964B8CD-1EEF-4AAF-BB33-D3647F6AE333}"/>
              </a:ext>
            </a:extLst>
          </p:cNvPr>
          <p:cNvSpPr/>
          <p:nvPr/>
        </p:nvSpPr>
        <p:spPr>
          <a:xfrm>
            <a:off x="4267200" y="1219200"/>
            <a:ext cx="1572127" cy="625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review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BF5BA4E-4AAC-4EE0-A514-4D29DB761857}"/>
              </a:ext>
            </a:extLst>
          </p:cNvPr>
          <p:cNvCxnSpPr>
            <a:cxnSpLocks/>
            <a:stCxn id="8" idx="3"/>
            <a:endCxn id="63" idx="1"/>
          </p:cNvCxnSpPr>
          <p:nvPr/>
        </p:nvCxnSpPr>
        <p:spPr>
          <a:xfrm flipV="1">
            <a:off x="5839327" y="1532019"/>
            <a:ext cx="354074" cy="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ECE5A115-742A-4031-91F5-C5788D4E4100}"/>
              </a:ext>
            </a:extLst>
          </p:cNvPr>
          <p:cNvSpPr/>
          <p:nvPr/>
        </p:nvSpPr>
        <p:spPr>
          <a:xfrm>
            <a:off x="8245643" y="1219200"/>
            <a:ext cx="1572127" cy="625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product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95726B2-FB3D-46B1-A302-C0EF81620E5A}"/>
              </a:ext>
            </a:extLst>
          </p:cNvPr>
          <p:cNvSpPr/>
          <p:nvPr/>
        </p:nvSpPr>
        <p:spPr>
          <a:xfrm>
            <a:off x="4042610" y="3001918"/>
            <a:ext cx="1958264" cy="625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questionnaire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3159DD0-B59C-4F09-A2DB-BD6C65819504}"/>
              </a:ext>
            </a:extLst>
          </p:cNvPr>
          <p:cNvCxnSpPr>
            <a:cxnSpLocks/>
            <a:stCxn id="79" idx="1"/>
            <a:endCxn id="25" idx="3"/>
          </p:cNvCxnSpPr>
          <p:nvPr/>
        </p:nvCxnSpPr>
        <p:spPr>
          <a:xfrm flipH="1">
            <a:off x="1860884" y="3314734"/>
            <a:ext cx="224591" cy="5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E0637343-CFF6-41AC-9E4F-A2D1D57F9DA8}"/>
              </a:ext>
            </a:extLst>
          </p:cNvPr>
          <p:cNvSpPr/>
          <p:nvPr/>
        </p:nvSpPr>
        <p:spPr>
          <a:xfrm>
            <a:off x="288757" y="3001918"/>
            <a:ext cx="1572127" cy="625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question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16762B-ED15-438A-8009-15164012E47D}"/>
              </a:ext>
            </a:extLst>
          </p:cNvPr>
          <p:cNvSpPr/>
          <p:nvPr/>
        </p:nvSpPr>
        <p:spPr>
          <a:xfrm>
            <a:off x="4235677" y="4784630"/>
            <a:ext cx="1572127" cy="625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entry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94016D62-6102-4782-9C34-52B8F798404C}"/>
              </a:ext>
            </a:extLst>
          </p:cNvPr>
          <p:cNvSpPr/>
          <p:nvPr/>
        </p:nvSpPr>
        <p:spPr>
          <a:xfrm>
            <a:off x="288757" y="4784635"/>
            <a:ext cx="1572127" cy="625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answer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3319A78B-1D33-4341-93CC-7C4744837293}"/>
              </a:ext>
            </a:extLst>
          </p:cNvPr>
          <p:cNvCxnSpPr>
            <a:cxnSpLocks/>
            <a:stCxn id="25" idx="2"/>
            <a:endCxn id="84" idx="0"/>
          </p:cNvCxnSpPr>
          <p:nvPr/>
        </p:nvCxnSpPr>
        <p:spPr>
          <a:xfrm flipH="1">
            <a:off x="1074820" y="3627560"/>
            <a:ext cx="1" cy="26571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6447424F-9055-4DE5-95E3-D449BDE1A2F2}"/>
              </a:ext>
            </a:extLst>
          </p:cNvPr>
          <p:cNvCxnSpPr>
            <a:cxnSpLocks/>
            <a:stCxn id="90" idx="1"/>
            <a:endCxn id="35" idx="3"/>
          </p:cNvCxnSpPr>
          <p:nvPr/>
        </p:nvCxnSpPr>
        <p:spPr>
          <a:xfrm flipH="1">
            <a:off x="1860884" y="5097449"/>
            <a:ext cx="324851" cy="7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C50FF3B2-0158-4BA7-9722-044DD27D00F1}"/>
              </a:ext>
            </a:extLst>
          </p:cNvPr>
          <p:cNvCxnSpPr>
            <a:cxnSpLocks/>
            <a:stCxn id="15" idx="2"/>
            <a:endCxn id="97" idx="0"/>
          </p:cNvCxnSpPr>
          <p:nvPr/>
        </p:nvCxnSpPr>
        <p:spPr>
          <a:xfrm>
            <a:off x="5021742" y="3627560"/>
            <a:ext cx="0" cy="317121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FCC34251-67A0-4387-934F-C029FC338CC7}"/>
              </a:ext>
            </a:extLst>
          </p:cNvPr>
          <p:cNvSpPr/>
          <p:nvPr/>
        </p:nvSpPr>
        <p:spPr>
          <a:xfrm>
            <a:off x="8245642" y="4784635"/>
            <a:ext cx="1572127" cy="625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stats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7BDA317E-B767-47B0-B02D-8D3B0D185919}"/>
              </a:ext>
            </a:extLst>
          </p:cNvPr>
          <p:cNvCxnSpPr>
            <a:cxnSpLocks/>
            <a:stCxn id="105" idx="1"/>
            <a:endCxn id="34" idx="3"/>
          </p:cNvCxnSpPr>
          <p:nvPr/>
        </p:nvCxnSpPr>
        <p:spPr>
          <a:xfrm flipH="1" flipV="1">
            <a:off x="5807804" y="5097451"/>
            <a:ext cx="540858" cy="5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mbo 55">
            <a:extLst>
              <a:ext uri="{FF2B5EF4-FFF2-40B4-BE49-F238E27FC236}">
                <a16:creationId xmlns:a16="http://schemas.microsoft.com/office/drawing/2014/main" id="{C70614B0-104F-40BB-B865-2CF681A3844F}"/>
              </a:ext>
            </a:extLst>
          </p:cNvPr>
          <p:cNvSpPr/>
          <p:nvPr/>
        </p:nvSpPr>
        <p:spPr>
          <a:xfrm>
            <a:off x="2370221" y="1219200"/>
            <a:ext cx="1387641" cy="62563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insert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EE72EE32-35CD-46E3-9442-B2E12E98723F}"/>
              </a:ext>
            </a:extLst>
          </p:cNvPr>
          <p:cNvCxnSpPr>
            <a:cxnSpLocks/>
            <a:stCxn id="56" idx="3"/>
            <a:endCxn id="8" idx="1"/>
          </p:cNvCxnSpPr>
          <p:nvPr/>
        </p:nvCxnSpPr>
        <p:spPr>
          <a:xfrm>
            <a:off x="3757862" y="1532019"/>
            <a:ext cx="509338" cy="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mbo 62">
            <a:extLst>
              <a:ext uri="{FF2B5EF4-FFF2-40B4-BE49-F238E27FC236}">
                <a16:creationId xmlns:a16="http://schemas.microsoft.com/office/drawing/2014/main" id="{9C65807D-FAE7-403B-9430-17DEF4F000B4}"/>
              </a:ext>
            </a:extLst>
          </p:cNvPr>
          <p:cNvSpPr/>
          <p:nvPr/>
        </p:nvSpPr>
        <p:spPr>
          <a:xfrm>
            <a:off x="6193401" y="1219200"/>
            <a:ext cx="1542903" cy="62563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posses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EAECB880-DA9F-4C4B-9D94-68815AA9A5F6}"/>
              </a:ext>
            </a:extLst>
          </p:cNvPr>
          <p:cNvCxnSpPr>
            <a:cxnSpLocks/>
            <a:stCxn id="12" idx="1"/>
            <a:endCxn id="63" idx="3"/>
          </p:cNvCxnSpPr>
          <p:nvPr/>
        </p:nvCxnSpPr>
        <p:spPr>
          <a:xfrm flipH="1" flipV="1">
            <a:off x="7736304" y="1532019"/>
            <a:ext cx="509339" cy="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mbo 69">
            <a:extLst>
              <a:ext uri="{FF2B5EF4-FFF2-40B4-BE49-F238E27FC236}">
                <a16:creationId xmlns:a16="http://schemas.microsoft.com/office/drawing/2014/main" id="{C04C9C1E-A98A-429F-8F07-398CC95F2D27}"/>
              </a:ext>
            </a:extLst>
          </p:cNvPr>
          <p:cNvSpPr/>
          <p:nvPr/>
        </p:nvSpPr>
        <p:spPr>
          <a:xfrm>
            <a:off x="8139784" y="2995006"/>
            <a:ext cx="1778573" cy="62563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regards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860061BB-7295-45FE-886D-EC299796C177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flipH="1">
            <a:off x="6000874" y="3307825"/>
            <a:ext cx="2138910" cy="6914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1DBD4619-B126-4CE4-9A6A-EEA80C349249}"/>
              </a:ext>
            </a:extLst>
          </p:cNvPr>
          <p:cNvCxnSpPr>
            <a:cxnSpLocks/>
            <a:stCxn id="12" idx="2"/>
            <a:endCxn id="70" idx="0"/>
          </p:cNvCxnSpPr>
          <p:nvPr/>
        </p:nvCxnSpPr>
        <p:spPr>
          <a:xfrm flipH="1">
            <a:off x="9029071" y="1844842"/>
            <a:ext cx="2636" cy="1150164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mbo 78">
            <a:extLst>
              <a:ext uri="{FF2B5EF4-FFF2-40B4-BE49-F238E27FC236}">
                <a16:creationId xmlns:a16="http://schemas.microsoft.com/office/drawing/2014/main" id="{61C7FC93-893C-43C6-B955-1B5BFD31CB7A}"/>
              </a:ext>
            </a:extLst>
          </p:cNvPr>
          <p:cNvSpPr/>
          <p:nvPr/>
        </p:nvSpPr>
        <p:spPr>
          <a:xfrm>
            <a:off x="2085475" y="3001915"/>
            <a:ext cx="1733674" cy="62563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contains</a:t>
            </a:r>
            <a:endParaRPr lang="it-IT" sz="1600" dirty="0">
              <a:solidFill>
                <a:schemeClr val="tx1"/>
              </a:solidFill>
            </a:endParaRPr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11E6B164-3587-456A-954D-BC7BE118172E}"/>
              </a:ext>
            </a:extLst>
          </p:cNvPr>
          <p:cNvCxnSpPr>
            <a:cxnSpLocks/>
            <a:stCxn id="15" idx="1"/>
            <a:endCxn id="79" idx="3"/>
          </p:cNvCxnSpPr>
          <p:nvPr/>
        </p:nvCxnSpPr>
        <p:spPr>
          <a:xfrm flipH="1" flipV="1">
            <a:off x="3819149" y="3314734"/>
            <a:ext cx="223461" cy="5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mbo 83">
            <a:extLst>
              <a:ext uri="{FF2B5EF4-FFF2-40B4-BE49-F238E27FC236}">
                <a16:creationId xmlns:a16="http://schemas.microsoft.com/office/drawing/2014/main" id="{18DF901F-5D9E-4902-8F5C-528CE3BD1CF4}"/>
              </a:ext>
            </a:extLst>
          </p:cNvPr>
          <p:cNvSpPr/>
          <p:nvPr/>
        </p:nvSpPr>
        <p:spPr>
          <a:xfrm>
            <a:off x="380999" y="3893278"/>
            <a:ext cx="1387641" cy="62563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refers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6316613A-DC74-4581-B6CC-2CF84E95036A}"/>
              </a:ext>
            </a:extLst>
          </p:cNvPr>
          <p:cNvCxnSpPr>
            <a:cxnSpLocks/>
            <a:stCxn id="84" idx="2"/>
            <a:endCxn id="35" idx="0"/>
          </p:cNvCxnSpPr>
          <p:nvPr/>
        </p:nvCxnSpPr>
        <p:spPr>
          <a:xfrm>
            <a:off x="1074820" y="4518916"/>
            <a:ext cx="1" cy="265719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mbo 89">
            <a:extLst>
              <a:ext uri="{FF2B5EF4-FFF2-40B4-BE49-F238E27FC236}">
                <a16:creationId xmlns:a16="http://schemas.microsoft.com/office/drawing/2014/main" id="{A3736BCA-61C0-410D-909B-0F1D2B4C981A}"/>
              </a:ext>
            </a:extLst>
          </p:cNvPr>
          <p:cNvSpPr/>
          <p:nvPr/>
        </p:nvSpPr>
        <p:spPr>
          <a:xfrm>
            <a:off x="2185735" y="4784630"/>
            <a:ext cx="1814579" cy="62563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composed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B6BB10FB-427C-4669-A469-581C03C504E2}"/>
              </a:ext>
            </a:extLst>
          </p:cNvPr>
          <p:cNvCxnSpPr>
            <a:cxnSpLocks/>
            <a:stCxn id="34" idx="1"/>
            <a:endCxn id="90" idx="3"/>
          </p:cNvCxnSpPr>
          <p:nvPr/>
        </p:nvCxnSpPr>
        <p:spPr>
          <a:xfrm flipH="1" flipV="1">
            <a:off x="4000314" y="5097449"/>
            <a:ext cx="235363" cy="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mbo 96">
            <a:extLst>
              <a:ext uri="{FF2B5EF4-FFF2-40B4-BE49-F238E27FC236}">
                <a16:creationId xmlns:a16="http://schemas.microsoft.com/office/drawing/2014/main" id="{ECAFD267-9EBC-4426-BE85-D55F28758A9C}"/>
              </a:ext>
            </a:extLst>
          </p:cNvPr>
          <p:cNvSpPr/>
          <p:nvPr/>
        </p:nvSpPr>
        <p:spPr>
          <a:xfrm>
            <a:off x="4327921" y="3944681"/>
            <a:ext cx="1387641" cy="62563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has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02" name="Connettore diritto 101">
            <a:extLst>
              <a:ext uri="{FF2B5EF4-FFF2-40B4-BE49-F238E27FC236}">
                <a16:creationId xmlns:a16="http://schemas.microsoft.com/office/drawing/2014/main" id="{17D19B99-33BC-4358-B259-AD69A9B726B6}"/>
              </a:ext>
            </a:extLst>
          </p:cNvPr>
          <p:cNvCxnSpPr>
            <a:cxnSpLocks/>
            <a:stCxn id="97" idx="2"/>
            <a:endCxn id="34" idx="0"/>
          </p:cNvCxnSpPr>
          <p:nvPr/>
        </p:nvCxnSpPr>
        <p:spPr>
          <a:xfrm flipH="1">
            <a:off x="5021741" y="4570319"/>
            <a:ext cx="1" cy="214311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mbo 104">
            <a:extLst>
              <a:ext uri="{FF2B5EF4-FFF2-40B4-BE49-F238E27FC236}">
                <a16:creationId xmlns:a16="http://schemas.microsoft.com/office/drawing/2014/main" id="{A4EF82C0-0BC2-4C16-A22D-3090B8C3926D}"/>
              </a:ext>
            </a:extLst>
          </p:cNvPr>
          <p:cNvSpPr/>
          <p:nvPr/>
        </p:nvSpPr>
        <p:spPr>
          <a:xfrm>
            <a:off x="6348662" y="4784637"/>
            <a:ext cx="1387641" cy="62563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own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376A4137-707D-4577-A3E4-51A2F59E21ED}"/>
              </a:ext>
            </a:extLst>
          </p:cNvPr>
          <p:cNvCxnSpPr>
            <a:cxnSpLocks/>
            <a:stCxn id="105" idx="3"/>
            <a:endCxn id="45" idx="1"/>
          </p:cNvCxnSpPr>
          <p:nvPr/>
        </p:nvCxnSpPr>
        <p:spPr>
          <a:xfrm>
            <a:off x="7736303" y="5097456"/>
            <a:ext cx="509339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79AFCE8B-03DA-422D-83EA-AB6EB6E5EEEE}"/>
              </a:ext>
            </a:extLst>
          </p:cNvPr>
          <p:cNvSpPr txBox="1"/>
          <p:nvPr/>
        </p:nvSpPr>
        <p:spPr>
          <a:xfrm>
            <a:off x="1821882" y="1229998"/>
            <a:ext cx="72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(0,n)</a:t>
            </a: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BC7EAF84-D55D-4582-BE4C-4B2AA542332A}"/>
              </a:ext>
            </a:extLst>
          </p:cNvPr>
          <p:cNvSpPr txBox="1"/>
          <p:nvPr/>
        </p:nvSpPr>
        <p:spPr>
          <a:xfrm>
            <a:off x="3748082" y="1223244"/>
            <a:ext cx="72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(1,1)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26CE3607-7158-4F4B-9FD7-EBCEB8EAEAE2}"/>
              </a:ext>
            </a:extLst>
          </p:cNvPr>
          <p:cNvSpPr txBox="1"/>
          <p:nvPr/>
        </p:nvSpPr>
        <p:spPr>
          <a:xfrm>
            <a:off x="5800324" y="1217014"/>
            <a:ext cx="72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(1,1)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47EF2393-1B6E-450D-9275-1CC731E3A65D}"/>
              </a:ext>
            </a:extLst>
          </p:cNvPr>
          <p:cNvSpPr txBox="1"/>
          <p:nvPr/>
        </p:nvSpPr>
        <p:spPr>
          <a:xfrm>
            <a:off x="7732903" y="1219200"/>
            <a:ext cx="72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(1,n)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DF399AC3-05F3-4EF4-823C-14D306977837}"/>
              </a:ext>
            </a:extLst>
          </p:cNvPr>
          <p:cNvSpPr txBox="1"/>
          <p:nvPr/>
        </p:nvSpPr>
        <p:spPr>
          <a:xfrm>
            <a:off x="8997820" y="1819107"/>
            <a:ext cx="72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(1,n)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37CCDBED-0FC1-4051-8B71-AAB19671D055}"/>
              </a:ext>
            </a:extLst>
          </p:cNvPr>
          <p:cNvSpPr txBox="1"/>
          <p:nvPr/>
        </p:nvSpPr>
        <p:spPr>
          <a:xfrm>
            <a:off x="5967944" y="2972141"/>
            <a:ext cx="72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(1,1)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0F887BF8-7D38-4B58-BC03-C6819512662A}"/>
              </a:ext>
            </a:extLst>
          </p:cNvPr>
          <p:cNvSpPr txBox="1"/>
          <p:nvPr/>
        </p:nvSpPr>
        <p:spPr>
          <a:xfrm>
            <a:off x="3507972" y="2946403"/>
            <a:ext cx="72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(1,n)</a:t>
            </a:r>
          </a:p>
        </p:txBody>
      </p: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54153945-133A-4F70-982A-8C7B76B94B30}"/>
              </a:ext>
            </a:extLst>
          </p:cNvPr>
          <p:cNvSpPr txBox="1"/>
          <p:nvPr/>
        </p:nvSpPr>
        <p:spPr>
          <a:xfrm>
            <a:off x="1817600" y="2939149"/>
            <a:ext cx="72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(1,?)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6C8404C9-1A65-4A7A-9CBA-20D703037245}"/>
              </a:ext>
            </a:extLst>
          </p:cNvPr>
          <p:cNvSpPr txBox="1"/>
          <p:nvPr/>
        </p:nvSpPr>
        <p:spPr>
          <a:xfrm>
            <a:off x="1040935" y="3586117"/>
            <a:ext cx="72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(1,n)</a:t>
            </a:r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D729276E-DE71-4D00-A931-1439D7EA8FB5}"/>
              </a:ext>
            </a:extLst>
          </p:cNvPr>
          <p:cNvSpPr txBox="1"/>
          <p:nvPr/>
        </p:nvSpPr>
        <p:spPr>
          <a:xfrm>
            <a:off x="1046322" y="4488403"/>
            <a:ext cx="72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(1,1)</a:t>
            </a: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D0EA40B0-DD9F-4FCB-AAAD-E1F960AAD320}"/>
              </a:ext>
            </a:extLst>
          </p:cNvPr>
          <p:cNvSpPr txBox="1"/>
          <p:nvPr/>
        </p:nvSpPr>
        <p:spPr>
          <a:xfrm>
            <a:off x="4986676" y="4482498"/>
            <a:ext cx="72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(1,1)</a:t>
            </a:r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806352CF-68C8-4148-8FA3-E7BCF01CAFCB}"/>
              </a:ext>
            </a:extLst>
          </p:cNvPr>
          <p:cNvSpPr txBox="1"/>
          <p:nvPr/>
        </p:nvSpPr>
        <p:spPr>
          <a:xfrm>
            <a:off x="5053263" y="3606127"/>
            <a:ext cx="72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(0,n)</a:t>
            </a: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F235FF88-9B52-40E4-89EB-22EA8F61519F}"/>
              </a:ext>
            </a:extLst>
          </p:cNvPr>
          <p:cNvSpPr txBox="1"/>
          <p:nvPr/>
        </p:nvSpPr>
        <p:spPr>
          <a:xfrm>
            <a:off x="1801826" y="4764603"/>
            <a:ext cx="72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(1,1)</a:t>
            </a:r>
          </a:p>
        </p:txBody>
      </p: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591C4971-1085-4DEE-807E-9BF2E5772D18}"/>
              </a:ext>
            </a:extLst>
          </p:cNvPr>
          <p:cNvSpPr txBox="1"/>
          <p:nvPr/>
        </p:nvSpPr>
        <p:spPr>
          <a:xfrm>
            <a:off x="3737805" y="4770808"/>
            <a:ext cx="72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(1,n)</a:t>
            </a:r>
          </a:p>
        </p:txBody>
      </p:sp>
      <p:sp>
        <p:nvSpPr>
          <p:cNvPr id="131" name="CasellaDiTesto 130">
            <a:extLst>
              <a:ext uri="{FF2B5EF4-FFF2-40B4-BE49-F238E27FC236}">
                <a16:creationId xmlns:a16="http://schemas.microsoft.com/office/drawing/2014/main" id="{82CF2B26-F71B-4A86-A8A9-ABA976EBB8D9}"/>
              </a:ext>
            </a:extLst>
          </p:cNvPr>
          <p:cNvSpPr txBox="1"/>
          <p:nvPr/>
        </p:nvSpPr>
        <p:spPr>
          <a:xfrm>
            <a:off x="5749446" y="4763626"/>
            <a:ext cx="72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(0,1)</a:t>
            </a:r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ACEB0C85-5324-4D69-AC21-728AABE41C70}"/>
              </a:ext>
            </a:extLst>
          </p:cNvPr>
          <p:cNvSpPr txBox="1"/>
          <p:nvPr/>
        </p:nvSpPr>
        <p:spPr>
          <a:xfrm>
            <a:off x="7753300" y="4770808"/>
            <a:ext cx="72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(1,1)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8ABBA1DF-9E13-4D7A-B8A2-0806F9F1730D}"/>
              </a:ext>
            </a:extLst>
          </p:cNvPr>
          <p:cNvSpPr/>
          <p:nvPr/>
        </p:nvSpPr>
        <p:spPr>
          <a:xfrm>
            <a:off x="10486820" y="1217014"/>
            <a:ext cx="1572127" cy="625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admin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3887C39E-D78C-414E-8E6D-29F19FBCAF24}"/>
              </a:ext>
            </a:extLst>
          </p:cNvPr>
          <p:cNvSpPr/>
          <p:nvPr/>
        </p:nvSpPr>
        <p:spPr>
          <a:xfrm>
            <a:off x="10485139" y="2980485"/>
            <a:ext cx="1572127" cy="625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offensive</a:t>
            </a:r>
            <a:br>
              <a:rPr lang="it-IT" sz="2000" dirty="0">
                <a:solidFill>
                  <a:schemeClr val="tx1"/>
                </a:solidFill>
              </a:rPr>
            </a:br>
            <a:r>
              <a:rPr lang="it-IT" sz="2000" dirty="0">
                <a:solidFill>
                  <a:schemeClr val="tx1"/>
                </a:solidFill>
              </a:rPr>
              <a:t>word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51" name="Rettangolo 150">
            <a:extLst>
              <a:ext uri="{FF2B5EF4-FFF2-40B4-BE49-F238E27FC236}">
                <a16:creationId xmlns:a16="http://schemas.microsoft.com/office/drawing/2014/main" id="{4E285152-AF08-432B-99A1-BD82EBB29E55}"/>
              </a:ext>
            </a:extLst>
          </p:cNvPr>
          <p:cNvSpPr/>
          <p:nvPr/>
        </p:nvSpPr>
        <p:spPr>
          <a:xfrm>
            <a:off x="10485139" y="4784626"/>
            <a:ext cx="1572127" cy="625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loginlog</a:t>
            </a:r>
            <a:endParaRPr lang="it-I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22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2924"/>
      </a:dk2>
      <a:lt2>
        <a:srgbClr val="E3E8E2"/>
      </a:lt2>
      <a:accent1>
        <a:srgbClr val="E26EEE"/>
      </a:accent1>
      <a:accent2>
        <a:srgbClr val="EB4EB8"/>
      </a:accent2>
      <a:accent3>
        <a:srgbClr val="EE6E8F"/>
      </a:accent3>
      <a:accent4>
        <a:srgbClr val="EB664E"/>
      </a:accent4>
      <a:accent5>
        <a:srgbClr val="E29226"/>
      </a:accent5>
      <a:accent6>
        <a:srgbClr val="A9A838"/>
      </a:accent6>
      <a:hlink>
        <a:srgbClr val="5B8E56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</TotalTime>
  <Words>105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Bembo</vt:lpstr>
      <vt:lpstr>ArchiveVTI</vt:lpstr>
      <vt:lpstr>DATA BASES 2</vt:lpstr>
      <vt:lpstr>Database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Stefano Longoni</dc:creator>
  <cp:lastModifiedBy>Stefano Longoni</cp:lastModifiedBy>
  <cp:revision>10</cp:revision>
  <dcterms:created xsi:type="dcterms:W3CDTF">2021-03-16T16:13:58Z</dcterms:created>
  <dcterms:modified xsi:type="dcterms:W3CDTF">2021-03-16T17:22:59Z</dcterms:modified>
</cp:coreProperties>
</file>