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8" r:id="rId4"/>
  </p:sldMasterIdLst>
  <p:notesMasterIdLst>
    <p:notesMasterId r:id="rId35"/>
  </p:notesMasterIdLst>
  <p:sldIdLst>
    <p:sldId id="297" r:id="rId5"/>
    <p:sldId id="310" r:id="rId6"/>
    <p:sldId id="264" r:id="rId7"/>
    <p:sldId id="309" r:id="rId8"/>
    <p:sldId id="265" r:id="rId9"/>
    <p:sldId id="266" r:id="rId10"/>
    <p:sldId id="285" r:id="rId11"/>
    <p:sldId id="286" r:id="rId12"/>
    <p:sldId id="303" r:id="rId13"/>
    <p:sldId id="268" r:id="rId14"/>
    <p:sldId id="270" r:id="rId15"/>
    <p:sldId id="308" r:id="rId16"/>
    <p:sldId id="271" r:id="rId17"/>
    <p:sldId id="272" r:id="rId18"/>
    <p:sldId id="274" r:id="rId19"/>
    <p:sldId id="276" r:id="rId20"/>
    <p:sldId id="295" r:id="rId21"/>
    <p:sldId id="277" r:id="rId22"/>
    <p:sldId id="299" r:id="rId23"/>
    <p:sldId id="287" r:id="rId24"/>
    <p:sldId id="298" r:id="rId25"/>
    <p:sldId id="289" r:id="rId26"/>
    <p:sldId id="301" r:id="rId27"/>
    <p:sldId id="305" r:id="rId28"/>
    <p:sldId id="302" r:id="rId29"/>
    <p:sldId id="300" r:id="rId30"/>
    <p:sldId id="306" r:id="rId31"/>
    <p:sldId id="304" r:id="rId32"/>
    <p:sldId id="307" r:id="rId33"/>
    <p:sldId id="29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ia Sala" initials="MS" lastIdx="1" clrIdx="0">
    <p:extLst>
      <p:ext uri="{19B8F6BF-5375-455C-9EA6-DF929625EA0E}">
        <p15:presenceInfo xmlns:p15="http://schemas.microsoft.com/office/powerpoint/2012/main" userId="S::10540582@polimi.it::ddb36ff0-abce-4397-bba3-3c8562dfb9f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286D9F"/>
    <a:srgbClr val="FF0000"/>
    <a:srgbClr val="990033"/>
    <a:srgbClr val="4495B0"/>
    <a:srgbClr val="5FCBEF"/>
    <a:srgbClr val="2E83C3"/>
    <a:srgbClr val="45C1ED"/>
    <a:srgbClr val="17B0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C59BD4-A2D8-124F-B210-407FD6878CA8}" v="1" dt="2020-06-11T20:31:27.174"/>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p:cViewPr varScale="1">
        <p:scale>
          <a:sx n="91" d="100"/>
          <a:sy n="91"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307E6A-969A-46B3-81B6-A1C209EF673E}" type="doc">
      <dgm:prSet loTypeId="urn:microsoft.com/office/officeart/2005/8/layout/vList5" loCatId="list" qsTypeId="urn:microsoft.com/office/officeart/2005/8/quickstyle/simple2" qsCatId="simple" csTypeId="urn:microsoft.com/office/officeart/2005/8/colors/accent1_2" csCatId="accent1" phldr="1"/>
      <dgm:spPr/>
      <dgm:t>
        <a:bodyPr/>
        <a:lstStyle/>
        <a:p>
          <a:endParaRPr lang="it-IT"/>
        </a:p>
      </dgm:t>
    </dgm:pt>
    <dgm:pt modelId="{94968B94-B7CD-4017-B132-25ECA247F778}">
      <dgm:prSet phldrT="[Testo]"/>
      <dgm:spPr>
        <a:solidFill>
          <a:srgbClr val="286D9F"/>
        </a:solidFill>
      </dgm:spPr>
      <dgm:t>
        <a:bodyPr/>
        <a:lstStyle/>
        <a:p>
          <a:r>
            <a:rPr lang="it-IT"/>
            <a:t>EstimateDAO</a:t>
          </a:r>
        </a:p>
      </dgm:t>
    </dgm:pt>
    <dgm:pt modelId="{BA46E128-5428-4E44-85C8-6D398755AF31}" type="parTrans" cxnId="{784C368D-0323-407C-9F39-87A8DE5635BB}">
      <dgm:prSet/>
      <dgm:spPr/>
      <dgm:t>
        <a:bodyPr/>
        <a:lstStyle/>
        <a:p>
          <a:endParaRPr lang="it-IT"/>
        </a:p>
      </dgm:t>
    </dgm:pt>
    <dgm:pt modelId="{51564E93-49C3-4596-8828-4F36CBC07AA6}" type="sibTrans" cxnId="{784C368D-0323-407C-9F39-87A8DE5635BB}">
      <dgm:prSet/>
      <dgm:spPr/>
      <dgm:t>
        <a:bodyPr/>
        <a:lstStyle/>
        <a:p>
          <a:endParaRPr lang="it-IT"/>
        </a:p>
      </dgm:t>
    </dgm:pt>
    <dgm:pt modelId="{F765E4FC-F1CA-4BF8-BFB1-3861784BC244}">
      <dgm:prSet phldrT="[Testo]"/>
      <dgm:spPr/>
      <dgm:t>
        <a:bodyPr/>
        <a:lstStyle/>
        <a:p>
          <a:r>
            <a:rPr lang="it-IT" sz="1000" kern="1200"/>
            <a:t>  </a:t>
          </a:r>
          <a:r>
            <a:rPr lang="it-IT" sz="1000" b="1" kern="1200">
              <a:latin typeface="Consolas" panose="020B0609020204030204" pitchFamily="49" charset="0"/>
            </a:rPr>
            <a:t>createEstimate</a:t>
          </a:r>
          <a:r>
            <a:rPr lang="it-IT" sz="1000" kern="1200">
              <a:latin typeface="Consolas" panose="020B0609020204030204" pitchFamily="49" charset="0"/>
            </a:rPr>
            <a:t>(</a:t>
          </a:r>
          <a:r>
            <a:rPr lang="en-US" sz="1000" kern="1200">
              <a:latin typeface="Consolas" panose="020B0609020204030204" pitchFamily="49" charset="0"/>
            </a:rPr>
            <a:t>int customerId, int productId, String[] optionalsId</a:t>
          </a:r>
          <a:r>
            <a:rPr lang="it-IT" sz="1000" kern="1200">
              <a:latin typeface="Consolas" panose="020B0609020204030204" pitchFamily="49" charset="0"/>
            </a:rPr>
            <a:t>)</a:t>
          </a:r>
        </a:p>
      </dgm:t>
    </dgm:pt>
    <dgm:pt modelId="{9C35FA6F-C361-4DB0-846C-4DFD3A0F3E47}" type="parTrans" cxnId="{5717F42D-6F61-4A95-A2F5-D5A72E19DED5}">
      <dgm:prSet/>
      <dgm:spPr/>
      <dgm:t>
        <a:bodyPr/>
        <a:lstStyle/>
        <a:p>
          <a:endParaRPr lang="it-IT"/>
        </a:p>
      </dgm:t>
    </dgm:pt>
    <dgm:pt modelId="{0BD275EF-9EA1-48FC-B533-0376DDFFE386}" type="sibTrans" cxnId="{5717F42D-6F61-4A95-A2F5-D5A72E19DED5}">
      <dgm:prSet/>
      <dgm:spPr/>
      <dgm:t>
        <a:bodyPr/>
        <a:lstStyle/>
        <a:p>
          <a:endParaRPr lang="it-IT"/>
        </a:p>
      </dgm:t>
    </dgm:pt>
    <dgm:pt modelId="{C72E30E7-B88D-4CB2-AB7E-BAFAC7B3208B}">
      <dgm:prSet phldrT="[Testo]" custT="1"/>
      <dgm:spPr/>
      <dgm:t>
        <a:bodyPr/>
        <a:lstStyle/>
        <a:p>
          <a:r>
            <a:rPr lang="it-IT" sz="1000" kern="1200">
              <a:latin typeface="Consolas" panose="020B0609020204030204" pitchFamily="49" charset="0"/>
            </a:rPr>
            <a:t> </a:t>
          </a:r>
          <a:r>
            <a:rPr lang="it-IT" sz="1000" b="1" kern="1200">
              <a:solidFill>
                <a:prstClr val="black">
                  <a:hueOff val="0"/>
                  <a:satOff val="0"/>
                  <a:lumOff val="0"/>
                  <a:alphaOff val="0"/>
                </a:prstClr>
              </a:solidFill>
              <a:latin typeface="Consolas" panose="020B0609020204030204" pitchFamily="49" charset="0"/>
              <a:ea typeface="+mn-ea"/>
              <a:cs typeface="+mn-cs"/>
            </a:rPr>
            <a:t>addEstimatePrice</a:t>
          </a:r>
          <a:r>
            <a:rPr lang="it-IT" sz="1000" kern="1200">
              <a:latin typeface="Consolas" panose="020B0609020204030204" pitchFamily="49" charset="0"/>
            </a:rPr>
            <a:t>(</a:t>
          </a:r>
          <a:r>
            <a:rPr lang="en-US" sz="1000" kern="1200">
              <a:latin typeface="Consolas" panose="020B0609020204030204" pitchFamily="49" charset="0"/>
            </a:rPr>
            <a:t>int </a:t>
          </a:r>
          <a:r>
            <a:rPr lang="en-US" sz="1000" kern="1200" err="1">
              <a:latin typeface="Consolas" panose="020B0609020204030204" pitchFamily="49" charset="0"/>
            </a:rPr>
            <a:t>employeeId</a:t>
          </a:r>
          <a:r>
            <a:rPr lang="en-US" sz="1000" kern="1200">
              <a:latin typeface="Consolas" panose="020B0609020204030204" pitchFamily="49" charset="0"/>
            </a:rPr>
            <a:t>, int </a:t>
          </a:r>
          <a:r>
            <a:rPr lang="en-US" sz="1000" kern="1200" err="1">
              <a:latin typeface="Consolas" panose="020B0609020204030204" pitchFamily="49" charset="0"/>
            </a:rPr>
            <a:t>estimateId</a:t>
          </a:r>
          <a:r>
            <a:rPr lang="en-US" sz="1000" kern="1200">
              <a:latin typeface="Consolas" panose="020B0609020204030204" pitchFamily="49" charset="0"/>
            </a:rPr>
            <a:t>, float price</a:t>
          </a:r>
          <a:r>
            <a:rPr lang="it-IT" sz="1000" kern="1200">
              <a:latin typeface="Consolas" panose="020B0609020204030204" pitchFamily="49" charset="0"/>
            </a:rPr>
            <a:t>)</a:t>
          </a:r>
        </a:p>
      </dgm:t>
    </dgm:pt>
    <dgm:pt modelId="{54CA3367-C378-4A40-A67C-78889810A6B5}" type="parTrans" cxnId="{8922B097-FFB1-48DF-9F20-CB39F17777C1}">
      <dgm:prSet/>
      <dgm:spPr/>
      <dgm:t>
        <a:bodyPr/>
        <a:lstStyle/>
        <a:p>
          <a:endParaRPr lang="it-IT"/>
        </a:p>
      </dgm:t>
    </dgm:pt>
    <dgm:pt modelId="{912AC3D8-E04B-48EF-AB06-E45B8C7422AE}" type="sibTrans" cxnId="{8922B097-FFB1-48DF-9F20-CB39F17777C1}">
      <dgm:prSet/>
      <dgm:spPr/>
      <dgm:t>
        <a:bodyPr/>
        <a:lstStyle/>
        <a:p>
          <a:endParaRPr lang="it-IT"/>
        </a:p>
      </dgm:t>
    </dgm:pt>
    <dgm:pt modelId="{0FD5C42C-643F-4294-96B1-33387A665711}">
      <dgm:prSet phldrT="[Testo]"/>
      <dgm:spPr>
        <a:solidFill>
          <a:srgbClr val="286D9F"/>
        </a:solidFill>
      </dgm:spPr>
      <dgm:t>
        <a:bodyPr/>
        <a:lstStyle/>
        <a:p>
          <a:r>
            <a:rPr lang="it-IT"/>
            <a:t>OptionalDAO</a:t>
          </a:r>
        </a:p>
      </dgm:t>
    </dgm:pt>
    <dgm:pt modelId="{0835CC6F-B56B-4CCD-AFD7-1E2268FEAED9}" type="parTrans" cxnId="{4524520B-FDA7-4440-BEB3-9B1816F6A166}">
      <dgm:prSet/>
      <dgm:spPr/>
      <dgm:t>
        <a:bodyPr/>
        <a:lstStyle/>
        <a:p>
          <a:endParaRPr lang="it-IT"/>
        </a:p>
      </dgm:t>
    </dgm:pt>
    <dgm:pt modelId="{74FDCFE9-4111-4D0F-944D-FB7739BE2CB5}" type="sibTrans" cxnId="{4524520B-FDA7-4440-BEB3-9B1816F6A166}">
      <dgm:prSet/>
      <dgm:spPr/>
      <dgm:t>
        <a:bodyPr/>
        <a:lstStyle/>
        <a:p>
          <a:endParaRPr lang="it-IT"/>
        </a:p>
      </dgm:t>
    </dgm:pt>
    <dgm:pt modelId="{B6A85621-4BC7-4F35-8283-A6D3AB2244A5}">
      <dgm:prSet phldrT="[Testo]"/>
      <dgm:spPr/>
      <dgm:t>
        <a:bodyPr/>
        <a:lstStyle/>
        <a:p>
          <a:r>
            <a:rPr lang="it-IT" sz="1000" kern="1200">
              <a:latin typeface="Consolas" panose="020B0609020204030204" pitchFamily="49" charset="0"/>
            </a:rPr>
            <a:t> </a:t>
          </a:r>
          <a:r>
            <a:rPr lang="it-IT" sz="1000" b="1" kern="1200">
              <a:latin typeface="Consolas" panose="020B0609020204030204" pitchFamily="49" charset="0"/>
            </a:rPr>
            <a:t>findAvailableOptionalsByProduct</a:t>
          </a:r>
          <a:r>
            <a:rPr lang="it-IT" sz="1000" kern="1200">
              <a:latin typeface="Consolas" panose="020B0609020204030204" pitchFamily="49" charset="0"/>
            </a:rPr>
            <a:t>(</a:t>
          </a:r>
          <a:r>
            <a:rPr lang="it-IT" sz="1000" kern="1200" err="1">
              <a:latin typeface="Consolas" panose="020B0609020204030204" pitchFamily="49" charset="0"/>
            </a:rPr>
            <a:t>int</a:t>
          </a:r>
          <a:r>
            <a:rPr lang="it-IT" sz="1000" kern="1200">
              <a:latin typeface="Consolas" panose="020B0609020204030204" pitchFamily="49" charset="0"/>
            </a:rPr>
            <a:t> </a:t>
          </a:r>
          <a:r>
            <a:rPr lang="it-IT" sz="1000" kern="1200" err="1">
              <a:latin typeface="Consolas" panose="020B0609020204030204" pitchFamily="49" charset="0"/>
            </a:rPr>
            <a:t>productId</a:t>
          </a:r>
          <a:r>
            <a:rPr lang="it-IT" sz="1000" kern="1200">
              <a:latin typeface="Consolas" panose="020B0609020204030204" pitchFamily="49" charset="0"/>
            </a:rPr>
            <a:t>)</a:t>
          </a:r>
        </a:p>
      </dgm:t>
    </dgm:pt>
    <dgm:pt modelId="{8799012D-1769-49D8-9246-08C77DC3EBB4}" type="parTrans" cxnId="{36D4D1CC-9B16-4A1D-B5F3-C75EDBACEF3A}">
      <dgm:prSet/>
      <dgm:spPr/>
      <dgm:t>
        <a:bodyPr/>
        <a:lstStyle/>
        <a:p>
          <a:endParaRPr lang="it-IT"/>
        </a:p>
      </dgm:t>
    </dgm:pt>
    <dgm:pt modelId="{F497AE32-267C-403D-9E47-9D770F307D33}" type="sibTrans" cxnId="{36D4D1CC-9B16-4A1D-B5F3-C75EDBACEF3A}">
      <dgm:prSet/>
      <dgm:spPr/>
      <dgm:t>
        <a:bodyPr/>
        <a:lstStyle/>
        <a:p>
          <a:endParaRPr lang="it-IT"/>
        </a:p>
      </dgm:t>
    </dgm:pt>
    <dgm:pt modelId="{18480BEE-479E-4D87-AC0C-317045BCD6B9}">
      <dgm:prSet phldrT="[Testo]" custT="1"/>
      <dgm:spPr/>
      <dgm:t>
        <a:bodyPr/>
        <a:lstStyle/>
        <a:p>
          <a:r>
            <a:rPr lang="it-IT" sz="1000" kern="1200">
              <a:latin typeface="Consolas" panose="020B0609020204030204" pitchFamily="49" charset="0"/>
            </a:rPr>
            <a:t> </a:t>
          </a:r>
          <a:r>
            <a:rPr lang="it-IT" sz="1000" b="1" kern="1200">
              <a:solidFill>
                <a:prstClr val="black">
                  <a:hueOff val="0"/>
                  <a:satOff val="0"/>
                  <a:lumOff val="0"/>
                  <a:alphaOff val="0"/>
                </a:prstClr>
              </a:solidFill>
              <a:latin typeface="Consolas" panose="020B0609020204030204" pitchFamily="49" charset="0"/>
              <a:ea typeface="+mn-ea"/>
              <a:cs typeface="+mn-cs"/>
            </a:rPr>
            <a:t>findChosenOptionalsByEstimate</a:t>
          </a:r>
          <a:r>
            <a:rPr lang="it-IT" sz="1000" kern="1200">
              <a:latin typeface="Consolas" panose="020B0609020204030204" pitchFamily="49" charset="0"/>
            </a:rPr>
            <a:t>(</a:t>
          </a:r>
          <a:r>
            <a:rPr lang="it-IT" sz="1000" kern="1200" err="1">
              <a:latin typeface="Consolas" panose="020B0609020204030204" pitchFamily="49" charset="0"/>
            </a:rPr>
            <a:t>int</a:t>
          </a:r>
          <a:r>
            <a:rPr lang="it-IT" sz="1000" kern="1200">
              <a:latin typeface="Consolas" panose="020B0609020204030204" pitchFamily="49" charset="0"/>
            </a:rPr>
            <a:t> </a:t>
          </a:r>
          <a:r>
            <a:rPr lang="it-IT" sz="1000" kern="1200" err="1">
              <a:latin typeface="Consolas" panose="020B0609020204030204" pitchFamily="49" charset="0"/>
            </a:rPr>
            <a:t>estimateId</a:t>
          </a:r>
          <a:r>
            <a:rPr lang="it-IT" sz="1000" kern="1200">
              <a:latin typeface="Consolas" panose="020B0609020204030204" pitchFamily="49" charset="0"/>
            </a:rPr>
            <a:t>)</a:t>
          </a:r>
        </a:p>
      </dgm:t>
    </dgm:pt>
    <dgm:pt modelId="{C811A6AA-8FD0-427F-B046-BC50BC9D1C80}" type="parTrans" cxnId="{AB73A15D-60C9-4350-95C7-B81DFC1C63E2}">
      <dgm:prSet/>
      <dgm:spPr/>
      <dgm:t>
        <a:bodyPr/>
        <a:lstStyle/>
        <a:p>
          <a:endParaRPr lang="it-IT"/>
        </a:p>
      </dgm:t>
    </dgm:pt>
    <dgm:pt modelId="{81739673-3746-422A-A4B5-5E193DB4192D}" type="sibTrans" cxnId="{AB73A15D-60C9-4350-95C7-B81DFC1C63E2}">
      <dgm:prSet/>
      <dgm:spPr/>
      <dgm:t>
        <a:bodyPr/>
        <a:lstStyle/>
        <a:p>
          <a:endParaRPr lang="it-IT"/>
        </a:p>
      </dgm:t>
    </dgm:pt>
    <dgm:pt modelId="{1C816AD3-2810-42C1-BFBF-352D9EA2833D}">
      <dgm:prSet phldrT="[Testo]"/>
      <dgm:spPr>
        <a:solidFill>
          <a:srgbClr val="286D9F"/>
        </a:solidFill>
      </dgm:spPr>
      <dgm:t>
        <a:bodyPr/>
        <a:lstStyle/>
        <a:p>
          <a:r>
            <a:rPr lang="it-IT"/>
            <a:t>ProductDAO</a:t>
          </a:r>
        </a:p>
      </dgm:t>
    </dgm:pt>
    <dgm:pt modelId="{7C0AA12E-33EF-4DF5-AA81-86F5E55A4DC7}" type="parTrans" cxnId="{1AF6883D-16EC-49AE-BDE4-A44F3A0167EF}">
      <dgm:prSet/>
      <dgm:spPr/>
      <dgm:t>
        <a:bodyPr/>
        <a:lstStyle/>
        <a:p>
          <a:endParaRPr lang="it-IT"/>
        </a:p>
      </dgm:t>
    </dgm:pt>
    <dgm:pt modelId="{64206983-54AE-4877-92EF-5B3623A98B18}" type="sibTrans" cxnId="{1AF6883D-16EC-49AE-BDE4-A44F3A0167EF}">
      <dgm:prSet/>
      <dgm:spPr/>
      <dgm:t>
        <a:bodyPr/>
        <a:lstStyle/>
        <a:p>
          <a:endParaRPr lang="it-IT"/>
        </a:p>
      </dgm:t>
    </dgm:pt>
    <dgm:pt modelId="{45104483-68C4-4BD3-8940-0BE30EAFEE82}">
      <dgm:prSet phldrT="[Testo]"/>
      <dgm:spPr/>
      <dgm:t>
        <a:bodyPr/>
        <a:lstStyle/>
        <a:p>
          <a:r>
            <a:rPr lang="it-IT"/>
            <a:t>  </a:t>
          </a:r>
          <a:r>
            <a:rPr lang="it-IT" b="1">
              <a:latin typeface="Consolas" panose="020B0609020204030204" pitchFamily="49" charset="0"/>
            </a:rPr>
            <a:t>findProducts</a:t>
          </a:r>
          <a:r>
            <a:rPr lang="it-IT">
              <a:latin typeface="Consolas" panose="020B0609020204030204" pitchFamily="49" charset="0"/>
            </a:rPr>
            <a:t>()</a:t>
          </a:r>
        </a:p>
      </dgm:t>
    </dgm:pt>
    <dgm:pt modelId="{5CF31913-4534-4EA2-BEE4-DE0FA40F01F9}" type="parTrans" cxnId="{AD4262AF-4625-4EA8-8211-4E2CD87154A8}">
      <dgm:prSet/>
      <dgm:spPr/>
      <dgm:t>
        <a:bodyPr/>
        <a:lstStyle/>
        <a:p>
          <a:endParaRPr lang="it-IT"/>
        </a:p>
      </dgm:t>
    </dgm:pt>
    <dgm:pt modelId="{F99BDE73-5A96-4B09-8D9C-5946A2A13869}" type="sibTrans" cxnId="{AD4262AF-4625-4EA8-8211-4E2CD87154A8}">
      <dgm:prSet/>
      <dgm:spPr/>
      <dgm:t>
        <a:bodyPr/>
        <a:lstStyle/>
        <a:p>
          <a:endParaRPr lang="it-IT"/>
        </a:p>
      </dgm:t>
    </dgm:pt>
    <dgm:pt modelId="{C0C7573D-8459-4C25-BD69-9CFDDF9CAF16}">
      <dgm:prSet phldrT="[Testo]"/>
      <dgm:spPr/>
      <dgm:t>
        <a:bodyPr/>
        <a:lstStyle/>
        <a:p>
          <a:r>
            <a:rPr lang="it-IT" b="1">
              <a:latin typeface="Consolas" panose="020B0609020204030204" pitchFamily="49" charset="0"/>
            </a:rPr>
            <a:t> </a:t>
          </a:r>
          <a:r>
            <a:rPr lang="it-IT" b="1" err="1">
              <a:latin typeface="Consolas" panose="020B0609020204030204" pitchFamily="49" charset="0"/>
            </a:rPr>
            <a:t>findProductsById</a:t>
          </a:r>
          <a:r>
            <a:rPr lang="it-IT">
              <a:latin typeface="Consolas" panose="020B0609020204030204" pitchFamily="49" charset="0"/>
            </a:rPr>
            <a:t>(</a:t>
          </a:r>
          <a:r>
            <a:rPr lang="it-IT" err="1">
              <a:latin typeface="Consolas" panose="020B0609020204030204" pitchFamily="49" charset="0"/>
            </a:rPr>
            <a:t>int</a:t>
          </a:r>
          <a:r>
            <a:rPr lang="it-IT">
              <a:latin typeface="Consolas" panose="020B0609020204030204" pitchFamily="49" charset="0"/>
            </a:rPr>
            <a:t> </a:t>
          </a:r>
          <a:r>
            <a:rPr lang="it-IT" err="1">
              <a:latin typeface="Consolas" panose="020B0609020204030204" pitchFamily="49" charset="0"/>
            </a:rPr>
            <a:t>productId</a:t>
          </a:r>
          <a:r>
            <a:rPr lang="it-IT">
              <a:latin typeface="Consolas" panose="020B0609020204030204" pitchFamily="49" charset="0"/>
            </a:rPr>
            <a:t>)</a:t>
          </a:r>
        </a:p>
      </dgm:t>
    </dgm:pt>
    <dgm:pt modelId="{08ADD222-BFBE-4001-8247-F4B9049AC626}" type="parTrans" cxnId="{0848E805-904E-4A64-AFAE-E5E367AB120F}">
      <dgm:prSet/>
      <dgm:spPr/>
      <dgm:t>
        <a:bodyPr/>
        <a:lstStyle/>
        <a:p>
          <a:endParaRPr lang="it-IT"/>
        </a:p>
      </dgm:t>
    </dgm:pt>
    <dgm:pt modelId="{1C5ABD51-14C3-4375-9682-CA2FF2B7CAF2}" type="sibTrans" cxnId="{0848E805-904E-4A64-AFAE-E5E367AB120F}">
      <dgm:prSet/>
      <dgm:spPr/>
      <dgm:t>
        <a:bodyPr/>
        <a:lstStyle/>
        <a:p>
          <a:endParaRPr lang="it-IT"/>
        </a:p>
      </dgm:t>
    </dgm:pt>
    <dgm:pt modelId="{1E046FAA-1D5A-4BA4-804F-3CB5524D4A95}">
      <dgm:prSet/>
      <dgm:spPr>
        <a:solidFill>
          <a:srgbClr val="286D9F"/>
        </a:solidFill>
      </dgm:spPr>
      <dgm:t>
        <a:bodyPr/>
        <a:lstStyle/>
        <a:p>
          <a:r>
            <a:rPr lang="it-IT"/>
            <a:t>UserDAO</a:t>
          </a:r>
        </a:p>
      </dgm:t>
    </dgm:pt>
    <dgm:pt modelId="{F712AA17-4C0C-4D28-9FD0-5EACD718FF03}" type="parTrans" cxnId="{AE932CE1-56D3-41F1-840C-8165C002D3A2}">
      <dgm:prSet/>
      <dgm:spPr/>
      <dgm:t>
        <a:bodyPr/>
        <a:lstStyle/>
        <a:p>
          <a:endParaRPr lang="it-IT"/>
        </a:p>
      </dgm:t>
    </dgm:pt>
    <dgm:pt modelId="{17427409-AB0D-4FE1-B6D0-ABE984A5D071}" type="sibTrans" cxnId="{AE932CE1-56D3-41F1-840C-8165C002D3A2}">
      <dgm:prSet/>
      <dgm:spPr/>
      <dgm:t>
        <a:bodyPr/>
        <a:lstStyle/>
        <a:p>
          <a:endParaRPr lang="it-IT"/>
        </a:p>
      </dgm:t>
    </dgm:pt>
    <dgm:pt modelId="{152C5B0C-BC61-42DA-8FC4-3713044C3699}">
      <dgm:prSet custT="1"/>
      <dgm:spPr/>
      <dgm:t>
        <a:bodyPr/>
        <a:lstStyle/>
        <a:p>
          <a:r>
            <a:rPr lang="it-IT" sz="1000" kern="1200"/>
            <a:t>  </a:t>
          </a:r>
          <a:r>
            <a:rPr lang="it-IT" sz="1000" b="1" kern="1200">
              <a:solidFill>
                <a:prstClr val="black">
                  <a:hueOff val="0"/>
                  <a:satOff val="0"/>
                  <a:lumOff val="0"/>
                  <a:alphaOff val="0"/>
                </a:prstClr>
              </a:solidFill>
              <a:latin typeface="Consolas" panose="020B0609020204030204" pitchFamily="49" charset="0"/>
              <a:ea typeface="+mn-ea"/>
              <a:cs typeface="+mn-cs"/>
            </a:rPr>
            <a:t>checkCredentials</a:t>
          </a:r>
          <a:r>
            <a:rPr lang="it-IT" sz="1000" kern="1200">
              <a:latin typeface="Consolas" panose="020B0609020204030204" pitchFamily="49" charset="0"/>
            </a:rPr>
            <a:t>(String usr, String psw)</a:t>
          </a:r>
        </a:p>
      </dgm:t>
    </dgm:pt>
    <dgm:pt modelId="{C78F6D64-8506-4C94-AE36-EB903782F2F3}" type="parTrans" cxnId="{1FC5ABDE-0D19-4BE1-BD92-13523E3C1E89}">
      <dgm:prSet/>
      <dgm:spPr/>
      <dgm:t>
        <a:bodyPr/>
        <a:lstStyle/>
        <a:p>
          <a:endParaRPr lang="it-IT"/>
        </a:p>
      </dgm:t>
    </dgm:pt>
    <dgm:pt modelId="{00477092-B5D7-4B11-B38E-3DD2A71D42EE}" type="sibTrans" cxnId="{1FC5ABDE-0D19-4BE1-BD92-13523E3C1E89}">
      <dgm:prSet/>
      <dgm:spPr/>
      <dgm:t>
        <a:bodyPr/>
        <a:lstStyle/>
        <a:p>
          <a:endParaRPr lang="it-IT"/>
        </a:p>
      </dgm:t>
    </dgm:pt>
    <dgm:pt modelId="{568261F7-73E5-4A2F-B3FA-634F67EE9A2C}">
      <dgm:prSet phldrT="[Testo]" custT="1"/>
      <dgm:spPr/>
      <dgm:t>
        <a:bodyPr/>
        <a:lstStyle/>
        <a:p>
          <a:r>
            <a:rPr lang="it-IT" sz="1000" kern="1200">
              <a:latin typeface="Consolas" panose="020B0609020204030204" pitchFamily="49" charset="0"/>
            </a:rPr>
            <a:t> </a:t>
          </a:r>
          <a:r>
            <a:rPr lang="it-IT" sz="1000" b="1" kern="1200">
              <a:solidFill>
                <a:prstClr val="black">
                  <a:hueOff val="0"/>
                  <a:satOff val="0"/>
                  <a:lumOff val="0"/>
                  <a:alphaOff val="0"/>
                </a:prstClr>
              </a:solidFill>
              <a:latin typeface="Consolas" panose="020B0609020204030204" pitchFamily="49" charset="0"/>
              <a:ea typeface="+mn-ea"/>
              <a:cs typeface="+mn-cs"/>
            </a:rPr>
            <a:t>findEstimateByCustomer</a:t>
          </a:r>
          <a:r>
            <a:rPr lang="it-IT" sz="1000" kern="1200">
              <a:latin typeface="Consolas" panose="020B0609020204030204" pitchFamily="49" charset="0"/>
            </a:rPr>
            <a:t>(</a:t>
          </a:r>
          <a:r>
            <a:rPr lang="it-IT" sz="1000" kern="1200" err="1">
              <a:latin typeface="Consolas" panose="020B0609020204030204" pitchFamily="49" charset="0"/>
            </a:rPr>
            <a:t>int</a:t>
          </a:r>
          <a:r>
            <a:rPr lang="it-IT" sz="1000" kern="1200">
              <a:latin typeface="Consolas" panose="020B0609020204030204" pitchFamily="49" charset="0"/>
            </a:rPr>
            <a:t> </a:t>
          </a:r>
          <a:r>
            <a:rPr lang="it-IT" sz="1000" kern="1200" err="1">
              <a:latin typeface="Consolas" panose="020B0609020204030204" pitchFamily="49" charset="0"/>
            </a:rPr>
            <a:t>customerId</a:t>
          </a:r>
          <a:r>
            <a:rPr lang="it-IT" sz="1000" kern="1200">
              <a:latin typeface="Consolas" panose="020B0609020204030204" pitchFamily="49" charset="0"/>
            </a:rPr>
            <a:t>)</a:t>
          </a:r>
        </a:p>
      </dgm:t>
    </dgm:pt>
    <dgm:pt modelId="{C9DC97B4-F7BF-4DE8-A118-E740D4C62130}" type="parTrans" cxnId="{AB06CAD5-01FF-4F80-8828-D68F0EB1869F}">
      <dgm:prSet/>
      <dgm:spPr/>
      <dgm:t>
        <a:bodyPr/>
        <a:lstStyle/>
        <a:p>
          <a:endParaRPr lang="it-IT"/>
        </a:p>
      </dgm:t>
    </dgm:pt>
    <dgm:pt modelId="{7FF97775-B49C-4081-B110-A4AACD90F098}" type="sibTrans" cxnId="{AB06CAD5-01FF-4F80-8828-D68F0EB1869F}">
      <dgm:prSet/>
      <dgm:spPr/>
      <dgm:t>
        <a:bodyPr/>
        <a:lstStyle/>
        <a:p>
          <a:endParaRPr lang="it-IT"/>
        </a:p>
      </dgm:t>
    </dgm:pt>
    <dgm:pt modelId="{A3E18C2D-1E1F-4E6F-864B-59C9E2A86CB4}">
      <dgm:prSet phldrT="[Testo]" custT="1"/>
      <dgm:spPr/>
      <dgm:t>
        <a:bodyPr/>
        <a:lstStyle/>
        <a:p>
          <a:r>
            <a:rPr lang="it-IT" sz="1000" kern="1200">
              <a:latin typeface="Consolas" panose="020B0609020204030204" pitchFamily="49" charset="0"/>
            </a:rPr>
            <a:t> </a:t>
          </a:r>
          <a:r>
            <a:rPr lang="it-IT" sz="1000" b="1" kern="1200">
              <a:solidFill>
                <a:prstClr val="black">
                  <a:hueOff val="0"/>
                  <a:satOff val="0"/>
                  <a:lumOff val="0"/>
                  <a:alphaOff val="0"/>
                </a:prstClr>
              </a:solidFill>
              <a:latin typeface="Consolas" panose="020B0609020204030204" pitchFamily="49" charset="0"/>
              <a:ea typeface="+mn-ea"/>
              <a:cs typeface="+mn-cs"/>
            </a:rPr>
            <a:t>findEstimatesByEmployee</a:t>
          </a:r>
          <a:r>
            <a:rPr lang="it-IT" sz="1000" kern="1200">
              <a:latin typeface="Consolas" panose="020B0609020204030204" pitchFamily="49" charset="0"/>
            </a:rPr>
            <a:t>(</a:t>
          </a:r>
          <a:r>
            <a:rPr lang="it-IT" sz="1000" kern="1200" err="1">
              <a:latin typeface="Consolas" panose="020B0609020204030204" pitchFamily="49" charset="0"/>
            </a:rPr>
            <a:t>int</a:t>
          </a:r>
          <a:r>
            <a:rPr lang="it-IT" sz="1000" kern="1200">
              <a:latin typeface="Consolas" panose="020B0609020204030204" pitchFamily="49" charset="0"/>
            </a:rPr>
            <a:t> </a:t>
          </a:r>
          <a:r>
            <a:rPr lang="it-IT" sz="1000" kern="1200" err="1">
              <a:latin typeface="Consolas" panose="020B0609020204030204" pitchFamily="49" charset="0"/>
            </a:rPr>
            <a:t>employee</a:t>
          </a:r>
          <a:r>
            <a:rPr lang="it-IT" sz="1000" kern="1200">
              <a:latin typeface="Consolas" panose="020B0609020204030204" pitchFamily="49" charset="0"/>
            </a:rPr>
            <a:t>)</a:t>
          </a:r>
        </a:p>
      </dgm:t>
    </dgm:pt>
    <dgm:pt modelId="{505E1CF1-9C10-4F45-BED2-FFC925CC6E0F}" type="parTrans" cxnId="{90F772BB-E975-4C58-AF6F-13BFDB147393}">
      <dgm:prSet/>
      <dgm:spPr/>
      <dgm:t>
        <a:bodyPr/>
        <a:lstStyle/>
        <a:p>
          <a:endParaRPr lang="it-IT"/>
        </a:p>
      </dgm:t>
    </dgm:pt>
    <dgm:pt modelId="{8EA79A63-FDD9-49D6-98B6-7FA7F06CE7C0}" type="sibTrans" cxnId="{90F772BB-E975-4C58-AF6F-13BFDB147393}">
      <dgm:prSet/>
      <dgm:spPr/>
      <dgm:t>
        <a:bodyPr/>
        <a:lstStyle/>
        <a:p>
          <a:endParaRPr lang="it-IT"/>
        </a:p>
      </dgm:t>
    </dgm:pt>
    <dgm:pt modelId="{26072D4B-718E-4B99-A504-A35D09D032FC}">
      <dgm:prSet phldrT="[Testo]" custT="1"/>
      <dgm:spPr/>
      <dgm:t>
        <a:bodyPr/>
        <a:lstStyle/>
        <a:p>
          <a:r>
            <a:rPr lang="it-IT" sz="1000" kern="1200">
              <a:latin typeface="Consolas" panose="020B0609020204030204" pitchFamily="49" charset="0"/>
            </a:rPr>
            <a:t> </a:t>
          </a:r>
          <a:r>
            <a:rPr lang="it-IT" sz="1000" b="1" kern="1200">
              <a:solidFill>
                <a:prstClr val="black">
                  <a:hueOff val="0"/>
                  <a:satOff val="0"/>
                  <a:lumOff val="0"/>
                  <a:alphaOff val="0"/>
                </a:prstClr>
              </a:solidFill>
              <a:latin typeface="Consolas" panose="020B0609020204030204" pitchFamily="49" charset="0"/>
              <a:ea typeface="+mn-ea"/>
              <a:cs typeface="+mn-cs"/>
            </a:rPr>
            <a:t>findNonPricedEstimates()</a:t>
          </a:r>
        </a:p>
      </dgm:t>
    </dgm:pt>
    <dgm:pt modelId="{8EDD87C4-A4DB-41EA-8973-1F0EBC149D09}" type="parTrans" cxnId="{B8035A3A-8DD0-445C-87F5-77515F3F7688}">
      <dgm:prSet/>
      <dgm:spPr/>
      <dgm:t>
        <a:bodyPr/>
        <a:lstStyle/>
        <a:p>
          <a:endParaRPr lang="it-IT"/>
        </a:p>
      </dgm:t>
    </dgm:pt>
    <dgm:pt modelId="{E52964B8-1C07-4478-A2DC-22DD9F9EBF06}" type="sibTrans" cxnId="{B8035A3A-8DD0-445C-87F5-77515F3F7688}">
      <dgm:prSet/>
      <dgm:spPr/>
      <dgm:t>
        <a:bodyPr/>
        <a:lstStyle/>
        <a:p>
          <a:endParaRPr lang="it-IT"/>
        </a:p>
      </dgm:t>
    </dgm:pt>
    <dgm:pt modelId="{7969762C-06BD-4942-AD2F-6A780D842F9D}">
      <dgm:prSet phldrT="[Testo]" custT="1"/>
      <dgm:spPr/>
      <dgm:t>
        <a:bodyPr/>
        <a:lstStyle/>
        <a:p>
          <a:r>
            <a:rPr lang="it-IT" sz="1000" b="1" kern="1200">
              <a:solidFill>
                <a:prstClr val="black">
                  <a:hueOff val="0"/>
                  <a:satOff val="0"/>
                  <a:lumOff val="0"/>
                  <a:alphaOff val="0"/>
                </a:prstClr>
              </a:solidFill>
              <a:latin typeface="Consolas" panose="020B0609020204030204" pitchFamily="49" charset="0"/>
              <a:ea typeface="+mn-ea"/>
              <a:cs typeface="+mn-cs"/>
            </a:rPr>
            <a:t> findEstimateById</a:t>
          </a:r>
          <a:r>
            <a:rPr lang="it-IT" sz="1000" kern="1200">
              <a:latin typeface="Consolas" panose="020B0609020204030204" pitchFamily="49" charset="0"/>
            </a:rPr>
            <a:t>(</a:t>
          </a:r>
          <a:r>
            <a:rPr lang="it-IT" sz="1000" kern="1200" err="1">
              <a:latin typeface="Consolas" panose="020B0609020204030204" pitchFamily="49" charset="0"/>
            </a:rPr>
            <a:t>int</a:t>
          </a:r>
          <a:r>
            <a:rPr lang="it-IT" sz="1000" kern="1200">
              <a:latin typeface="Consolas" panose="020B0609020204030204" pitchFamily="49" charset="0"/>
            </a:rPr>
            <a:t> </a:t>
          </a:r>
          <a:r>
            <a:rPr lang="it-IT" sz="1000" kern="1200" err="1">
              <a:latin typeface="Consolas" panose="020B0609020204030204" pitchFamily="49" charset="0"/>
            </a:rPr>
            <a:t>estimateId</a:t>
          </a:r>
          <a:r>
            <a:rPr lang="it-IT" sz="1000" kern="1200">
              <a:latin typeface="Consolas" panose="020B0609020204030204" pitchFamily="49" charset="0"/>
            </a:rPr>
            <a:t>)</a:t>
          </a:r>
        </a:p>
      </dgm:t>
    </dgm:pt>
    <dgm:pt modelId="{0984066F-8D6C-4003-AEC2-C0FEBCB08731}" type="parTrans" cxnId="{B532C159-8697-49DD-A388-118ED6510E21}">
      <dgm:prSet/>
      <dgm:spPr/>
      <dgm:t>
        <a:bodyPr/>
        <a:lstStyle/>
        <a:p>
          <a:endParaRPr lang="it-IT"/>
        </a:p>
      </dgm:t>
    </dgm:pt>
    <dgm:pt modelId="{6D286E43-52A0-434D-AA54-CBD6B2FC6803}" type="sibTrans" cxnId="{B532C159-8697-49DD-A388-118ED6510E21}">
      <dgm:prSet/>
      <dgm:spPr/>
      <dgm:t>
        <a:bodyPr/>
        <a:lstStyle/>
        <a:p>
          <a:endParaRPr lang="it-IT"/>
        </a:p>
      </dgm:t>
    </dgm:pt>
    <dgm:pt modelId="{CB24A69F-224F-425B-B940-51F9230E408E}">
      <dgm:prSet phldrT="[Testo]" custT="1"/>
      <dgm:spPr/>
      <dgm:t>
        <a:bodyPr/>
        <a:lstStyle/>
        <a:p>
          <a:r>
            <a:rPr lang="it-IT" sz="1000" kern="1200">
              <a:latin typeface="Consolas" panose="020B0609020204030204" pitchFamily="49" charset="0"/>
            </a:rPr>
            <a:t> </a:t>
          </a:r>
          <a:r>
            <a:rPr lang="it-IT" sz="1000" b="1" kern="1200">
              <a:solidFill>
                <a:prstClr val="black">
                  <a:hueOff val="0"/>
                  <a:satOff val="0"/>
                  <a:lumOff val="0"/>
                  <a:alphaOff val="0"/>
                </a:prstClr>
              </a:solidFill>
              <a:latin typeface="Consolas" panose="020B0609020204030204" pitchFamily="49" charset="0"/>
              <a:ea typeface="+mn-ea"/>
              <a:cs typeface="+mn-cs"/>
            </a:rPr>
            <a:t>changeEstimatePrice</a:t>
          </a:r>
          <a:r>
            <a:rPr lang="it-IT" sz="1000" kern="1200">
              <a:latin typeface="Consolas" panose="020B0609020204030204" pitchFamily="49" charset="0"/>
            </a:rPr>
            <a:t>(</a:t>
          </a:r>
          <a:r>
            <a:rPr lang="en-US" sz="1000" kern="1200">
              <a:latin typeface="Consolas" panose="020B0609020204030204" pitchFamily="49" charset="0"/>
            </a:rPr>
            <a:t>int </a:t>
          </a:r>
          <a:r>
            <a:rPr lang="en-US" sz="1000" kern="1200" err="1">
              <a:latin typeface="Consolas" panose="020B0609020204030204" pitchFamily="49" charset="0"/>
            </a:rPr>
            <a:t>estimateId</a:t>
          </a:r>
          <a:r>
            <a:rPr lang="en-US" sz="1000" kern="1200">
              <a:latin typeface="Consolas" panose="020B0609020204030204" pitchFamily="49" charset="0"/>
            </a:rPr>
            <a:t>, int </a:t>
          </a:r>
          <a:r>
            <a:rPr lang="en-US" sz="1000" kern="1200" err="1">
              <a:latin typeface="Consolas" panose="020B0609020204030204" pitchFamily="49" charset="0"/>
            </a:rPr>
            <a:t>employeeId</a:t>
          </a:r>
          <a:r>
            <a:rPr lang="en-US" sz="1000" kern="1200">
              <a:latin typeface="Consolas" panose="020B0609020204030204" pitchFamily="49" charset="0"/>
            </a:rPr>
            <a:t>, float price</a:t>
          </a:r>
          <a:r>
            <a:rPr lang="it-IT" sz="1000" kern="1200">
              <a:latin typeface="Consolas" panose="020B0609020204030204" pitchFamily="49" charset="0"/>
            </a:rPr>
            <a:t>)</a:t>
          </a:r>
        </a:p>
      </dgm:t>
    </dgm:pt>
    <dgm:pt modelId="{8AA01320-C1CC-42CD-B5D6-ACA6E850B7F7}" type="parTrans" cxnId="{68FA4857-2679-41F1-A8E5-7C0DB9F1D232}">
      <dgm:prSet/>
      <dgm:spPr/>
      <dgm:t>
        <a:bodyPr/>
        <a:lstStyle/>
        <a:p>
          <a:endParaRPr lang="it-IT"/>
        </a:p>
      </dgm:t>
    </dgm:pt>
    <dgm:pt modelId="{B9E8B715-0DAE-400F-9F45-B74A10B599DC}" type="sibTrans" cxnId="{68FA4857-2679-41F1-A8E5-7C0DB9F1D232}">
      <dgm:prSet/>
      <dgm:spPr/>
      <dgm:t>
        <a:bodyPr/>
        <a:lstStyle/>
        <a:p>
          <a:endParaRPr lang="it-IT"/>
        </a:p>
      </dgm:t>
    </dgm:pt>
    <dgm:pt modelId="{8C778D0A-5426-4EA9-9E12-A1DD7C7CE223}">
      <dgm:prSet phldrT="[Testo]" custT="1"/>
      <dgm:spPr/>
      <dgm:t>
        <a:bodyPr/>
        <a:lstStyle/>
        <a:p>
          <a:r>
            <a:rPr lang="it-IT" sz="1000" kern="1200">
              <a:latin typeface="Consolas" panose="020B0609020204030204" pitchFamily="49" charset="0"/>
            </a:rPr>
            <a:t> </a:t>
          </a:r>
          <a:r>
            <a:rPr lang="it-IT" sz="1000" b="1" kern="1200">
              <a:solidFill>
                <a:prstClr val="black">
                  <a:hueOff val="0"/>
                  <a:satOff val="0"/>
                  <a:lumOff val="0"/>
                  <a:alphaOff val="0"/>
                </a:prstClr>
              </a:solidFill>
              <a:latin typeface="Consolas" panose="020B0609020204030204" pitchFamily="49" charset="0"/>
              <a:ea typeface="+mn-ea"/>
              <a:cs typeface="+mn-cs"/>
            </a:rPr>
            <a:t>findEstimateByIdAndCustomer</a:t>
          </a:r>
          <a:r>
            <a:rPr lang="it-IT" sz="1000" kern="1200">
              <a:latin typeface="Consolas" panose="020B0609020204030204" pitchFamily="49" charset="0"/>
            </a:rPr>
            <a:t>(</a:t>
          </a:r>
          <a:r>
            <a:rPr lang="it-IT" sz="1000" kern="1200" err="1">
              <a:latin typeface="Consolas" panose="020B0609020204030204" pitchFamily="49" charset="0"/>
            </a:rPr>
            <a:t>int</a:t>
          </a:r>
          <a:r>
            <a:rPr lang="it-IT" sz="1000" kern="1200">
              <a:latin typeface="Consolas" panose="020B0609020204030204" pitchFamily="49" charset="0"/>
            </a:rPr>
            <a:t> </a:t>
          </a:r>
          <a:r>
            <a:rPr lang="it-IT" sz="1000" kern="1200" err="1">
              <a:latin typeface="Consolas" panose="020B0609020204030204" pitchFamily="49" charset="0"/>
            </a:rPr>
            <a:t>estimateId</a:t>
          </a:r>
          <a:r>
            <a:rPr lang="it-IT" sz="1000" kern="1200">
              <a:latin typeface="Consolas" panose="020B0609020204030204" pitchFamily="49" charset="0"/>
            </a:rPr>
            <a:t>, </a:t>
          </a:r>
          <a:r>
            <a:rPr lang="it-IT" sz="1000" kern="1200" err="1">
              <a:latin typeface="Consolas" panose="020B0609020204030204" pitchFamily="49" charset="0"/>
            </a:rPr>
            <a:t>int</a:t>
          </a:r>
          <a:r>
            <a:rPr lang="it-IT" sz="1000" kern="1200">
              <a:latin typeface="Consolas" panose="020B0609020204030204" pitchFamily="49" charset="0"/>
            </a:rPr>
            <a:t> </a:t>
          </a:r>
          <a:r>
            <a:rPr lang="it-IT" sz="1000" kern="1200" err="1">
              <a:latin typeface="Consolas" panose="020B0609020204030204" pitchFamily="49" charset="0"/>
            </a:rPr>
            <a:t>customerId</a:t>
          </a:r>
          <a:r>
            <a:rPr lang="it-IT" sz="1000" kern="1200">
              <a:latin typeface="Consolas" panose="020B0609020204030204" pitchFamily="49" charset="0"/>
            </a:rPr>
            <a:t>)</a:t>
          </a:r>
        </a:p>
      </dgm:t>
    </dgm:pt>
    <dgm:pt modelId="{50FEBDE8-5099-4628-B83A-BF37FCE6C7E2}" type="parTrans" cxnId="{4FEB2398-E21B-45A0-B261-78E90B299AA3}">
      <dgm:prSet/>
      <dgm:spPr/>
      <dgm:t>
        <a:bodyPr/>
        <a:lstStyle/>
        <a:p>
          <a:endParaRPr lang="it-IT"/>
        </a:p>
      </dgm:t>
    </dgm:pt>
    <dgm:pt modelId="{3991460F-C78F-485D-9050-37853B2346F4}" type="sibTrans" cxnId="{4FEB2398-E21B-45A0-B261-78E90B299AA3}">
      <dgm:prSet/>
      <dgm:spPr/>
      <dgm:t>
        <a:bodyPr/>
        <a:lstStyle/>
        <a:p>
          <a:endParaRPr lang="it-IT"/>
        </a:p>
      </dgm:t>
    </dgm:pt>
    <dgm:pt modelId="{CC495BFD-6D80-4F7B-B871-AA962EEFCBB7}">
      <dgm:prSet phldrT="[Testo]"/>
      <dgm:spPr/>
      <dgm:t>
        <a:bodyPr/>
        <a:lstStyle/>
        <a:p>
          <a:r>
            <a:rPr lang="it-IT">
              <a:latin typeface="Consolas" panose="020B0609020204030204" pitchFamily="49" charset="0"/>
            </a:rPr>
            <a:t> </a:t>
          </a:r>
          <a:r>
            <a:rPr lang="it-IT" b="1" err="1">
              <a:latin typeface="Consolas" panose="020B0609020204030204" pitchFamily="49" charset="0"/>
            </a:rPr>
            <a:t>findPricedProductByEmployee</a:t>
          </a:r>
          <a:r>
            <a:rPr lang="it-IT">
              <a:latin typeface="Consolas" panose="020B0609020204030204" pitchFamily="49" charset="0"/>
            </a:rPr>
            <a:t>(</a:t>
          </a:r>
          <a:r>
            <a:rPr lang="it-IT" err="1">
              <a:latin typeface="Consolas" panose="020B0609020204030204" pitchFamily="49" charset="0"/>
            </a:rPr>
            <a:t>int</a:t>
          </a:r>
          <a:r>
            <a:rPr lang="it-IT">
              <a:latin typeface="Consolas" panose="020B0609020204030204" pitchFamily="49" charset="0"/>
            </a:rPr>
            <a:t> </a:t>
          </a:r>
          <a:r>
            <a:rPr lang="it-IT" err="1">
              <a:latin typeface="Consolas" panose="020B0609020204030204" pitchFamily="49" charset="0"/>
            </a:rPr>
            <a:t>employeeId</a:t>
          </a:r>
          <a:r>
            <a:rPr lang="it-IT">
              <a:latin typeface="Consolas" panose="020B0609020204030204" pitchFamily="49" charset="0"/>
            </a:rPr>
            <a:t>)</a:t>
          </a:r>
        </a:p>
      </dgm:t>
    </dgm:pt>
    <dgm:pt modelId="{C7C161A0-4338-44A2-92D5-9E17DC2587F3}" type="parTrans" cxnId="{46C52CA8-C0E6-42AC-B41B-143141CA2291}">
      <dgm:prSet/>
      <dgm:spPr/>
      <dgm:t>
        <a:bodyPr/>
        <a:lstStyle/>
        <a:p>
          <a:endParaRPr lang="it-IT"/>
        </a:p>
      </dgm:t>
    </dgm:pt>
    <dgm:pt modelId="{FC1D64B1-AFA2-447F-BC6E-485A8D7E20BB}" type="sibTrans" cxnId="{46C52CA8-C0E6-42AC-B41B-143141CA2291}">
      <dgm:prSet/>
      <dgm:spPr/>
      <dgm:t>
        <a:bodyPr/>
        <a:lstStyle/>
        <a:p>
          <a:endParaRPr lang="it-IT"/>
        </a:p>
      </dgm:t>
    </dgm:pt>
    <dgm:pt modelId="{E8B09E70-C871-41B8-B689-82985D6898B3}">
      <dgm:prSet phldrT="[Testo]"/>
      <dgm:spPr/>
      <dgm:t>
        <a:bodyPr/>
        <a:lstStyle/>
        <a:p>
          <a:r>
            <a:rPr lang="it-IT">
              <a:latin typeface="Consolas" panose="020B0609020204030204" pitchFamily="49" charset="0"/>
            </a:rPr>
            <a:t> </a:t>
          </a:r>
          <a:r>
            <a:rPr lang="it-IT" b="1" err="1">
              <a:latin typeface="Consolas" panose="020B0609020204030204" pitchFamily="49" charset="0"/>
            </a:rPr>
            <a:t>findNonPricedProducts</a:t>
          </a:r>
          <a:r>
            <a:rPr lang="it-IT">
              <a:latin typeface="Consolas" panose="020B0609020204030204" pitchFamily="49" charset="0"/>
            </a:rPr>
            <a:t>()</a:t>
          </a:r>
        </a:p>
      </dgm:t>
    </dgm:pt>
    <dgm:pt modelId="{410F1B8D-6984-4B23-8114-89FED76DE2E2}" type="parTrans" cxnId="{B3DF43FB-8F59-40F7-9E2D-883A7FEA3049}">
      <dgm:prSet/>
      <dgm:spPr/>
      <dgm:t>
        <a:bodyPr/>
        <a:lstStyle/>
        <a:p>
          <a:endParaRPr lang="it-IT"/>
        </a:p>
      </dgm:t>
    </dgm:pt>
    <dgm:pt modelId="{42238DCE-6403-40E7-833E-024E7F20FE30}" type="sibTrans" cxnId="{B3DF43FB-8F59-40F7-9E2D-883A7FEA3049}">
      <dgm:prSet/>
      <dgm:spPr/>
      <dgm:t>
        <a:bodyPr/>
        <a:lstStyle/>
        <a:p>
          <a:endParaRPr lang="it-IT"/>
        </a:p>
      </dgm:t>
    </dgm:pt>
    <dgm:pt modelId="{3075A54E-28FA-4C78-88D7-8FC1C2E8C25C}">
      <dgm:prSet phldrT="[Testo]"/>
      <dgm:spPr/>
      <dgm:t>
        <a:bodyPr/>
        <a:lstStyle/>
        <a:p>
          <a:r>
            <a:rPr lang="it-IT">
              <a:latin typeface="Consolas" panose="020B0609020204030204" pitchFamily="49" charset="0"/>
            </a:rPr>
            <a:t> </a:t>
          </a:r>
          <a:r>
            <a:rPr lang="it-IT" b="1" err="1">
              <a:latin typeface="Consolas" panose="020B0609020204030204" pitchFamily="49" charset="0"/>
            </a:rPr>
            <a:t>findDefaultProduct</a:t>
          </a:r>
          <a:r>
            <a:rPr lang="it-IT">
              <a:latin typeface="Consolas" panose="020B0609020204030204" pitchFamily="49" charset="0"/>
            </a:rPr>
            <a:t>()</a:t>
          </a:r>
        </a:p>
      </dgm:t>
    </dgm:pt>
    <dgm:pt modelId="{719ED5DB-C0C0-477A-AE61-A3C4E4A67384}" type="parTrans" cxnId="{625E87FF-8312-4B8A-B594-C1BC9FE01F5B}">
      <dgm:prSet/>
      <dgm:spPr/>
      <dgm:t>
        <a:bodyPr/>
        <a:lstStyle/>
        <a:p>
          <a:endParaRPr lang="it-IT"/>
        </a:p>
      </dgm:t>
    </dgm:pt>
    <dgm:pt modelId="{43BD1097-AB63-4918-8790-CA76F901E24A}" type="sibTrans" cxnId="{625E87FF-8312-4B8A-B594-C1BC9FE01F5B}">
      <dgm:prSet/>
      <dgm:spPr/>
      <dgm:t>
        <a:bodyPr/>
        <a:lstStyle/>
        <a:p>
          <a:endParaRPr lang="it-IT"/>
        </a:p>
      </dgm:t>
    </dgm:pt>
    <dgm:pt modelId="{8AE815A0-5A3E-4405-9D14-4D1FF0DD38F8}">
      <dgm:prSet phldrT="[Testo]"/>
      <dgm:spPr/>
      <dgm:t>
        <a:bodyPr/>
        <a:lstStyle/>
        <a:p>
          <a:r>
            <a:rPr lang="it-IT">
              <a:latin typeface="Consolas" panose="020B0609020204030204" pitchFamily="49" charset="0"/>
            </a:rPr>
            <a:t> </a:t>
          </a:r>
          <a:r>
            <a:rPr lang="it-IT" b="1" err="1">
              <a:latin typeface="Consolas" panose="020B0609020204030204" pitchFamily="49" charset="0"/>
            </a:rPr>
            <a:t>findProductByEstimate</a:t>
          </a:r>
          <a:r>
            <a:rPr lang="it-IT">
              <a:latin typeface="Consolas" panose="020B0609020204030204" pitchFamily="49" charset="0"/>
            </a:rPr>
            <a:t>(</a:t>
          </a:r>
          <a:r>
            <a:rPr lang="it-IT" err="1">
              <a:latin typeface="Consolas" panose="020B0609020204030204" pitchFamily="49" charset="0"/>
            </a:rPr>
            <a:t>int</a:t>
          </a:r>
          <a:r>
            <a:rPr lang="it-IT">
              <a:latin typeface="Consolas" panose="020B0609020204030204" pitchFamily="49" charset="0"/>
            </a:rPr>
            <a:t> </a:t>
          </a:r>
          <a:r>
            <a:rPr lang="it-IT" err="1">
              <a:latin typeface="Consolas" panose="020B0609020204030204" pitchFamily="49" charset="0"/>
            </a:rPr>
            <a:t>estimateId</a:t>
          </a:r>
          <a:r>
            <a:rPr lang="it-IT">
              <a:latin typeface="Consolas" panose="020B0609020204030204" pitchFamily="49" charset="0"/>
            </a:rPr>
            <a:t>)</a:t>
          </a:r>
        </a:p>
      </dgm:t>
    </dgm:pt>
    <dgm:pt modelId="{EA166C18-8986-498E-8138-BA9576DD7101}" type="parTrans" cxnId="{F54B5595-6C10-49F9-A726-888B07F9D2CD}">
      <dgm:prSet/>
      <dgm:spPr/>
      <dgm:t>
        <a:bodyPr/>
        <a:lstStyle/>
        <a:p>
          <a:endParaRPr lang="it-IT"/>
        </a:p>
      </dgm:t>
    </dgm:pt>
    <dgm:pt modelId="{1011263B-E77D-48BA-8993-B3E34319EE56}" type="sibTrans" cxnId="{F54B5595-6C10-49F9-A726-888B07F9D2CD}">
      <dgm:prSet/>
      <dgm:spPr/>
      <dgm:t>
        <a:bodyPr/>
        <a:lstStyle/>
        <a:p>
          <a:endParaRPr lang="it-IT"/>
        </a:p>
      </dgm:t>
    </dgm:pt>
    <dgm:pt modelId="{C02E3359-AB69-4AFE-A201-9BAA23419139}">
      <dgm:prSet custT="1"/>
      <dgm:spPr/>
      <dgm:t>
        <a:bodyPr/>
        <a:lstStyle/>
        <a:p>
          <a:r>
            <a:rPr lang="it-IT" sz="1000" kern="1200">
              <a:latin typeface="Consolas" panose="020B0609020204030204" pitchFamily="49" charset="0"/>
            </a:rPr>
            <a:t> </a:t>
          </a:r>
          <a:r>
            <a:rPr lang="it-IT" sz="1000" b="1" kern="1200" err="1">
              <a:solidFill>
                <a:prstClr val="black">
                  <a:hueOff val="0"/>
                  <a:satOff val="0"/>
                  <a:lumOff val="0"/>
                  <a:alphaOff val="0"/>
                </a:prstClr>
              </a:solidFill>
              <a:latin typeface="Consolas" panose="020B0609020204030204" pitchFamily="49" charset="0"/>
              <a:ea typeface="+mn-ea"/>
              <a:cs typeface="+mn-cs"/>
            </a:rPr>
            <a:t>findUserById</a:t>
          </a:r>
          <a:r>
            <a:rPr lang="it-IT" sz="1000" kern="1200">
              <a:latin typeface="Consolas" panose="020B0609020204030204" pitchFamily="49" charset="0"/>
            </a:rPr>
            <a:t>(</a:t>
          </a:r>
          <a:r>
            <a:rPr lang="it-IT" sz="1000" kern="1200" err="1">
              <a:latin typeface="Consolas" panose="020B0609020204030204" pitchFamily="49" charset="0"/>
            </a:rPr>
            <a:t>int</a:t>
          </a:r>
          <a:r>
            <a:rPr lang="it-IT" sz="1000" kern="1200">
              <a:latin typeface="Consolas" panose="020B0609020204030204" pitchFamily="49" charset="0"/>
            </a:rPr>
            <a:t> </a:t>
          </a:r>
          <a:r>
            <a:rPr lang="it-IT" sz="1000" kern="1200" err="1">
              <a:latin typeface="Consolas" panose="020B0609020204030204" pitchFamily="49" charset="0"/>
            </a:rPr>
            <a:t>userId</a:t>
          </a:r>
          <a:r>
            <a:rPr lang="it-IT" sz="1000" kern="1200">
              <a:latin typeface="Consolas" panose="020B0609020204030204" pitchFamily="49" charset="0"/>
            </a:rPr>
            <a:t>)</a:t>
          </a:r>
        </a:p>
      </dgm:t>
    </dgm:pt>
    <dgm:pt modelId="{F2BF5F75-13BD-4C72-A0E9-02EBE8C2EE35}" type="parTrans" cxnId="{1CCC4E80-4EC9-4634-9D81-0C5C4CC612C3}">
      <dgm:prSet/>
      <dgm:spPr/>
      <dgm:t>
        <a:bodyPr/>
        <a:lstStyle/>
        <a:p>
          <a:endParaRPr lang="it-IT"/>
        </a:p>
      </dgm:t>
    </dgm:pt>
    <dgm:pt modelId="{3F8640BA-7A74-45D9-904B-94C28B5A663B}" type="sibTrans" cxnId="{1CCC4E80-4EC9-4634-9D81-0C5C4CC612C3}">
      <dgm:prSet/>
      <dgm:spPr/>
      <dgm:t>
        <a:bodyPr/>
        <a:lstStyle/>
        <a:p>
          <a:endParaRPr lang="it-IT"/>
        </a:p>
      </dgm:t>
    </dgm:pt>
    <dgm:pt modelId="{ACF71EF8-3B49-438D-BB95-828C36AD273C}">
      <dgm:prSet custT="1"/>
      <dgm:spPr/>
      <dgm:t>
        <a:bodyPr/>
        <a:lstStyle/>
        <a:p>
          <a:r>
            <a:rPr lang="it-IT" sz="1000" kern="1200">
              <a:latin typeface="Consolas" panose="020B0609020204030204" pitchFamily="49" charset="0"/>
            </a:rPr>
            <a:t> </a:t>
          </a:r>
          <a:r>
            <a:rPr lang="it-IT" sz="1000" b="1" kern="1200" err="1">
              <a:solidFill>
                <a:prstClr val="black">
                  <a:hueOff val="0"/>
                  <a:satOff val="0"/>
                  <a:lumOff val="0"/>
                  <a:alphaOff val="0"/>
                </a:prstClr>
              </a:solidFill>
              <a:latin typeface="Consolas" panose="020B0609020204030204" pitchFamily="49" charset="0"/>
              <a:ea typeface="+mn-ea"/>
              <a:cs typeface="+mn-cs"/>
            </a:rPr>
            <a:t>findCustomerByEstimate</a:t>
          </a:r>
          <a:r>
            <a:rPr lang="it-IT" sz="1000" kern="1200">
              <a:latin typeface="Consolas" panose="020B0609020204030204" pitchFamily="49" charset="0"/>
            </a:rPr>
            <a:t>(</a:t>
          </a:r>
          <a:r>
            <a:rPr lang="it-IT" sz="1000" kern="1200" err="1">
              <a:latin typeface="Consolas" panose="020B0609020204030204" pitchFamily="49" charset="0"/>
            </a:rPr>
            <a:t>int</a:t>
          </a:r>
          <a:r>
            <a:rPr lang="it-IT" sz="1000" kern="1200">
              <a:latin typeface="Consolas" panose="020B0609020204030204" pitchFamily="49" charset="0"/>
            </a:rPr>
            <a:t> </a:t>
          </a:r>
          <a:r>
            <a:rPr lang="it-IT" sz="1000" kern="1200" err="1">
              <a:latin typeface="Consolas" panose="020B0609020204030204" pitchFamily="49" charset="0"/>
            </a:rPr>
            <a:t>estimateId</a:t>
          </a:r>
          <a:r>
            <a:rPr lang="it-IT" sz="1000" kern="1200">
              <a:latin typeface="Consolas" panose="020B0609020204030204" pitchFamily="49" charset="0"/>
            </a:rPr>
            <a:t>)</a:t>
          </a:r>
        </a:p>
      </dgm:t>
    </dgm:pt>
    <dgm:pt modelId="{4747884A-1B08-4ECE-8D50-BCF2AE2486D9}" type="parTrans" cxnId="{50E6B418-0D95-4D4C-B84D-4A60E9A38C78}">
      <dgm:prSet/>
      <dgm:spPr/>
      <dgm:t>
        <a:bodyPr/>
        <a:lstStyle/>
        <a:p>
          <a:endParaRPr lang="it-IT"/>
        </a:p>
      </dgm:t>
    </dgm:pt>
    <dgm:pt modelId="{438663CD-B531-4379-8DD2-BEDCAC10A7CF}" type="sibTrans" cxnId="{50E6B418-0D95-4D4C-B84D-4A60E9A38C78}">
      <dgm:prSet/>
      <dgm:spPr/>
      <dgm:t>
        <a:bodyPr/>
        <a:lstStyle/>
        <a:p>
          <a:endParaRPr lang="it-IT"/>
        </a:p>
      </dgm:t>
    </dgm:pt>
    <dgm:pt modelId="{865D8300-6F3A-48E1-919A-305191DA66BB}">
      <dgm:prSet custT="1"/>
      <dgm:spPr/>
      <dgm:t>
        <a:bodyPr/>
        <a:lstStyle/>
        <a:p>
          <a:r>
            <a:rPr lang="it-IT" sz="1000" kern="1200">
              <a:latin typeface="Consolas" panose="020B0609020204030204" pitchFamily="49" charset="0"/>
            </a:rPr>
            <a:t> </a:t>
          </a:r>
          <a:r>
            <a:rPr lang="it-IT" sz="1000" b="1" kern="1200" err="1">
              <a:solidFill>
                <a:prstClr val="black">
                  <a:hueOff val="0"/>
                  <a:satOff val="0"/>
                  <a:lumOff val="0"/>
                  <a:alphaOff val="0"/>
                </a:prstClr>
              </a:solidFill>
              <a:latin typeface="Consolas" panose="020B0609020204030204" pitchFamily="49" charset="0"/>
              <a:ea typeface="+mn-ea"/>
              <a:cs typeface="+mn-cs"/>
            </a:rPr>
            <a:t>findEmployeeByEstimate</a:t>
          </a:r>
          <a:r>
            <a:rPr lang="it-IT" sz="1000" kern="1200">
              <a:latin typeface="Consolas" panose="020B0609020204030204" pitchFamily="49" charset="0"/>
            </a:rPr>
            <a:t>(</a:t>
          </a:r>
          <a:r>
            <a:rPr lang="it-IT" sz="1000" kern="1200" err="1">
              <a:latin typeface="Consolas" panose="020B0609020204030204" pitchFamily="49" charset="0"/>
            </a:rPr>
            <a:t>int</a:t>
          </a:r>
          <a:r>
            <a:rPr lang="it-IT" sz="1000" kern="1200">
              <a:latin typeface="Consolas" panose="020B0609020204030204" pitchFamily="49" charset="0"/>
            </a:rPr>
            <a:t> </a:t>
          </a:r>
          <a:r>
            <a:rPr lang="it-IT" sz="1000" kern="1200" err="1">
              <a:latin typeface="Consolas" panose="020B0609020204030204" pitchFamily="49" charset="0"/>
            </a:rPr>
            <a:t>estimateId</a:t>
          </a:r>
          <a:r>
            <a:rPr lang="it-IT" sz="1000" kern="1200">
              <a:latin typeface="Consolas" panose="020B0609020204030204" pitchFamily="49" charset="0"/>
            </a:rPr>
            <a:t>)</a:t>
          </a:r>
        </a:p>
      </dgm:t>
    </dgm:pt>
    <dgm:pt modelId="{C6734A53-EB00-457E-B149-66FAE90B6982}" type="parTrans" cxnId="{2D53820B-A137-43B1-8894-044681F945F5}">
      <dgm:prSet/>
      <dgm:spPr/>
      <dgm:t>
        <a:bodyPr/>
        <a:lstStyle/>
        <a:p>
          <a:endParaRPr lang="it-IT"/>
        </a:p>
      </dgm:t>
    </dgm:pt>
    <dgm:pt modelId="{61298F3C-49AA-4E93-8BB0-A59DB499C19E}" type="sibTrans" cxnId="{2D53820B-A137-43B1-8894-044681F945F5}">
      <dgm:prSet/>
      <dgm:spPr/>
      <dgm:t>
        <a:bodyPr/>
        <a:lstStyle/>
        <a:p>
          <a:endParaRPr lang="it-IT"/>
        </a:p>
      </dgm:t>
    </dgm:pt>
    <dgm:pt modelId="{326382E7-9610-418F-B332-482371F1451D}">
      <dgm:prSet custT="1"/>
      <dgm:spPr/>
      <dgm:t>
        <a:bodyPr/>
        <a:lstStyle/>
        <a:p>
          <a:r>
            <a:rPr lang="it-IT" sz="1000" kern="1200">
              <a:latin typeface="Consolas" panose="020B0609020204030204" pitchFamily="49" charset="0"/>
            </a:rPr>
            <a:t> </a:t>
          </a:r>
          <a:r>
            <a:rPr lang="it-IT" sz="1000" b="1" kern="1200" err="1">
              <a:solidFill>
                <a:prstClr val="black">
                  <a:hueOff val="0"/>
                  <a:satOff val="0"/>
                  <a:lumOff val="0"/>
                  <a:alphaOff val="0"/>
                </a:prstClr>
              </a:solidFill>
              <a:latin typeface="Consolas" panose="020B0609020204030204" pitchFamily="49" charset="0"/>
              <a:ea typeface="+mn-ea"/>
              <a:cs typeface="+mn-cs"/>
            </a:rPr>
            <a:t>userExists</a:t>
          </a:r>
          <a:r>
            <a:rPr lang="it-IT" sz="1000" kern="1200">
              <a:latin typeface="Consolas" panose="020B0609020204030204" pitchFamily="49" charset="0"/>
            </a:rPr>
            <a:t>(</a:t>
          </a:r>
          <a:r>
            <a:rPr lang="it-IT" sz="1000" kern="1200" err="1">
              <a:latin typeface="Consolas" panose="020B0609020204030204" pitchFamily="49" charset="0"/>
            </a:rPr>
            <a:t>String</a:t>
          </a:r>
          <a:r>
            <a:rPr lang="it-IT" sz="1000" kern="1200">
              <a:latin typeface="Consolas" panose="020B0609020204030204" pitchFamily="49" charset="0"/>
            </a:rPr>
            <a:t> username, </a:t>
          </a:r>
          <a:r>
            <a:rPr lang="it-IT" sz="1000" kern="1200" err="1">
              <a:latin typeface="Consolas" panose="020B0609020204030204" pitchFamily="49" charset="0"/>
            </a:rPr>
            <a:t>String</a:t>
          </a:r>
          <a:r>
            <a:rPr lang="it-IT" sz="1000" kern="1200">
              <a:latin typeface="Consolas" panose="020B0609020204030204" pitchFamily="49" charset="0"/>
            </a:rPr>
            <a:t> email)</a:t>
          </a:r>
        </a:p>
      </dgm:t>
    </dgm:pt>
    <dgm:pt modelId="{FF276213-3B4E-47CD-96AE-071BEF386D5B}" type="parTrans" cxnId="{FC5E81C1-C583-4CCE-8D5F-4B82985987D2}">
      <dgm:prSet/>
      <dgm:spPr/>
      <dgm:t>
        <a:bodyPr/>
        <a:lstStyle/>
        <a:p>
          <a:endParaRPr lang="it-IT"/>
        </a:p>
      </dgm:t>
    </dgm:pt>
    <dgm:pt modelId="{9E948133-EE99-4135-9162-EBD647310469}" type="sibTrans" cxnId="{FC5E81C1-C583-4CCE-8D5F-4B82985987D2}">
      <dgm:prSet/>
      <dgm:spPr/>
      <dgm:t>
        <a:bodyPr/>
        <a:lstStyle/>
        <a:p>
          <a:endParaRPr lang="it-IT"/>
        </a:p>
      </dgm:t>
    </dgm:pt>
    <dgm:pt modelId="{23C923ED-5F58-4610-845D-4E1EC1919537}">
      <dgm:prSet/>
      <dgm:spPr/>
      <dgm:t>
        <a:bodyPr/>
        <a:lstStyle/>
        <a:p>
          <a:r>
            <a:rPr lang="it-IT" sz="1000" kern="1200">
              <a:latin typeface="Consolas" panose="020B0609020204030204" pitchFamily="49" charset="0"/>
            </a:rPr>
            <a:t> </a:t>
          </a:r>
          <a:r>
            <a:rPr lang="it-IT" sz="1000" b="1" kern="1200" err="1">
              <a:latin typeface="Consolas" panose="020B0609020204030204" pitchFamily="49" charset="0"/>
            </a:rPr>
            <a:t>addUser</a:t>
          </a:r>
          <a:r>
            <a:rPr lang="it-IT" sz="1000" kern="1200">
              <a:latin typeface="Consolas" panose="020B0609020204030204" pitchFamily="49" charset="0"/>
            </a:rPr>
            <a:t>(</a:t>
          </a:r>
          <a:r>
            <a:rPr lang="it-IT" sz="1000" kern="1200" err="1">
              <a:latin typeface="Consolas" panose="020B0609020204030204" pitchFamily="49" charset="0"/>
            </a:rPr>
            <a:t>String</a:t>
          </a:r>
          <a:r>
            <a:rPr lang="it-IT" sz="1000" kern="1200">
              <a:latin typeface="Consolas" panose="020B0609020204030204" pitchFamily="49" charset="0"/>
            </a:rPr>
            <a:t> username, </a:t>
          </a:r>
          <a:r>
            <a:rPr lang="it-IT" sz="1000" kern="1200" err="1">
              <a:latin typeface="Consolas" panose="020B0609020204030204" pitchFamily="49" charset="0"/>
            </a:rPr>
            <a:t>String</a:t>
          </a:r>
          <a:r>
            <a:rPr lang="it-IT" sz="1000" kern="1200">
              <a:latin typeface="Consolas" panose="020B0609020204030204" pitchFamily="49" charset="0"/>
            </a:rPr>
            <a:t> email, </a:t>
          </a:r>
          <a:r>
            <a:rPr lang="it-IT" sz="1000" kern="1200" err="1">
              <a:latin typeface="Consolas" panose="020B0609020204030204" pitchFamily="49" charset="0"/>
            </a:rPr>
            <a:t>String</a:t>
          </a:r>
          <a:r>
            <a:rPr lang="it-IT" sz="1000" kern="1200">
              <a:latin typeface="Consolas" panose="020B0609020204030204" pitchFamily="49" charset="0"/>
            </a:rPr>
            <a:t> password, </a:t>
          </a:r>
          <a:r>
            <a:rPr lang="it-IT" sz="1000" kern="1200" err="1">
              <a:latin typeface="Consolas" panose="020B0609020204030204" pitchFamily="49" charset="0"/>
            </a:rPr>
            <a:t>String</a:t>
          </a:r>
          <a:r>
            <a:rPr lang="it-IT" sz="1000" kern="1200">
              <a:latin typeface="Consolas" panose="020B0609020204030204" pitchFamily="49" charset="0"/>
            </a:rPr>
            <a:t> name, </a:t>
          </a:r>
          <a:r>
            <a:rPr lang="it-IT" sz="1000" kern="1200" err="1">
              <a:latin typeface="Consolas" panose="020B0609020204030204" pitchFamily="49" charset="0"/>
            </a:rPr>
            <a:t>String</a:t>
          </a:r>
          <a:r>
            <a:rPr lang="it-IT" sz="1000" kern="1200">
              <a:latin typeface="Consolas" panose="020B0609020204030204" pitchFamily="49" charset="0"/>
            </a:rPr>
            <a:t> </a:t>
          </a:r>
          <a:r>
            <a:rPr lang="it-IT" sz="1000" kern="1200" err="1">
              <a:latin typeface="Consolas" panose="020B0609020204030204" pitchFamily="49" charset="0"/>
            </a:rPr>
            <a:t>surname</a:t>
          </a:r>
          <a:r>
            <a:rPr lang="it-IT" sz="1000" kern="1200">
              <a:latin typeface="Consolas" panose="020B0609020204030204" pitchFamily="49" charset="0"/>
            </a:rPr>
            <a:t>)</a:t>
          </a:r>
        </a:p>
      </dgm:t>
    </dgm:pt>
    <dgm:pt modelId="{79AF3CBD-A136-425C-99C8-A58E97941503}" type="parTrans" cxnId="{E875C4E3-A8CB-430B-A521-E34D7EBAD73E}">
      <dgm:prSet/>
      <dgm:spPr/>
      <dgm:t>
        <a:bodyPr/>
        <a:lstStyle/>
        <a:p>
          <a:endParaRPr lang="it-IT"/>
        </a:p>
      </dgm:t>
    </dgm:pt>
    <dgm:pt modelId="{60F69E10-376E-4BA0-BC08-C045B66A436A}" type="sibTrans" cxnId="{E875C4E3-A8CB-430B-A521-E34D7EBAD73E}">
      <dgm:prSet/>
      <dgm:spPr/>
      <dgm:t>
        <a:bodyPr/>
        <a:lstStyle/>
        <a:p>
          <a:endParaRPr lang="it-IT"/>
        </a:p>
      </dgm:t>
    </dgm:pt>
    <dgm:pt modelId="{25449C0A-C88F-4EA3-B295-2C6131402945}" type="pres">
      <dgm:prSet presAssocID="{BA307E6A-969A-46B3-81B6-A1C209EF673E}" presName="Name0" presStyleCnt="0">
        <dgm:presLayoutVars>
          <dgm:dir/>
          <dgm:animLvl val="lvl"/>
          <dgm:resizeHandles val="exact"/>
        </dgm:presLayoutVars>
      </dgm:prSet>
      <dgm:spPr/>
    </dgm:pt>
    <dgm:pt modelId="{F9BD372D-E1C6-4E5B-8DBD-1F432D36A152}" type="pres">
      <dgm:prSet presAssocID="{94968B94-B7CD-4017-B132-25ECA247F778}" presName="linNode" presStyleCnt="0"/>
      <dgm:spPr/>
    </dgm:pt>
    <dgm:pt modelId="{41E11706-883B-4787-9259-26B4E9779E8C}" type="pres">
      <dgm:prSet presAssocID="{94968B94-B7CD-4017-B132-25ECA247F778}" presName="parentText" presStyleLbl="node1" presStyleIdx="0" presStyleCnt="4" custScaleY="45675" custLinFactNeighborX="359">
        <dgm:presLayoutVars>
          <dgm:chMax val="1"/>
          <dgm:bulletEnabled val="1"/>
        </dgm:presLayoutVars>
      </dgm:prSet>
      <dgm:spPr/>
    </dgm:pt>
    <dgm:pt modelId="{EAAD48A1-CED0-497C-ABCC-ECA2F292D0E8}" type="pres">
      <dgm:prSet presAssocID="{94968B94-B7CD-4017-B132-25ECA247F778}" presName="descendantText" presStyleLbl="alignAccFollowNode1" presStyleIdx="0" presStyleCnt="4" custScaleY="56123">
        <dgm:presLayoutVars>
          <dgm:bulletEnabled val="1"/>
        </dgm:presLayoutVars>
      </dgm:prSet>
      <dgm:spPr/>
    </dgm:pt>
    <dgm:pt modelId="{834AAE6F-7C43-4657-B2E6-775DE841E05B}" type="pres">
      <dgm:prSet presAssocID="{51564E93-49C3-4596-8828-4F36CBC07AA6}" presName="sp" presStyleCnt="0"/>
      <dgm:spPr/>
    </dgm:pt>
    <dgm:pt modelId="{1456F986-FCEC-4E50-A0F2-E3FEF6EB0E53}" type="pres">
      <dgm:prSet presAssocID="{0FD5C42C-643F-4294-96B1-33387A665711}" presName="linNode" presStyleCnt="0"/>
      <dgm:spPr/>
    </dgm:pt>
    <dgm:pt modelId="{47088CB7-3451-4015-B073-BD8B615AE68B}" type="pres">
      <dgm:prSet presAssocID="{0FD5C42C-643F-4294-96B1-33387A665711}" presName="parentText" presStyleLbl="node1" presStyleIdx="1" presStyleCnt="4" custScaleY="21365" custLinFactNeighborX="359">
        <dgm:presLayoutVars>
          <dgm:chMax val="1"/>
          <dgm:bulletEnabled val="1"/>
        </dgm:presLayoutVars>
      </dgm:prSet>
      <dgm:spPr/>
    </dgm:pt>
    <dgm:pt modelId="{51A9AA29-9A1A-4270-BFA5-F4617A48C02E}" type="pres">
      <dgm:prSet presAssocID="{0FD5C42C-643F-4294-96B1-33387A665711}" presName="descendantText" presStyleLbl="alignAccFollowNode1" presStyleIdx="1" presStyleCnt="4" custScaleY="20599">
        <dgm:presLayoutVars>
          <dgm:bulletEnabled val="1"/>
        </dgm:presLayoutVars>
      </dgm:prSet>
      <dgm:spPr/>
    </dgm:pt>
    <dgm:pt modelId="{66EAA863-682B-4877-8343-33893BD9DA19}" type="pres">
      <dgm:prSet presAssocID="{74FDCFE9-4111-4D0F-944D-FB7739BE2CB5}" presName="sp" presStyleCnt="0"/>
      <dgm:spPr/>
    </dgm:pt>
    <dgm:pt modelId="{3F36E251-3C2C-405C-8D2A-13D826E8542E}" type="pres">
      <dgm:prSet presAssocID="{1C816AD3-2810-42C1-BFBF-352D9EA2833D}" presName="linNode" presStyleCnt="0"/>
      <dgm:spPr/>
    </dgm:pt>
    <dgm:pt modelId="{E034EEE2-4F31-4953-964E-6CD810FFE2F8}" type="pres">
      <dgm:prSet presAssocID="{1C816AD3-2810-42C1-BFBF-352D9EA2833D}" presName="parentText" presStyleLbl="node1" presStyleIdx="2" presStyleCnt="4" custScaleY="34949" custLinFactNeighborX="359">
        <dgm:presLayoutVars>
          <dgm:chMax val="1"/>
          <dgm:bulletEnabled val="1"/>
        </dgm:presLayoutVars>
      </dgm:prSet>
      <dgm:spPr/>
    </dgm:pt>
    <dgm:pt modelId="{A6AA65BD-28FC-4E1F-8B51-80E1249FF544}" type="pres">
      <dgm:prSet presAssocID="{1C816AD3-2810-42C1-BFBF-352D9EA2833D}" presName="descendantText" presStyleLbl="alignAccFollowNode1" presStyleIdx="2" presStyleCnt="4" custScaleY="44149">
        <dgm:presLayoutVars>
          <dgm:bulletEnabled val="1"/>
        </dgm:presLayoutVars>
      </dgm:prSet>
      <dgm:spPr/>
    </dgm:pt>
    <dgm:pt modelId="{E18F66B4-88BE-4558-9C1A-9D500229A67B}" type="pres">
      <dgm:prSet presAssocID="{64206983-54AE-4877-92EF-5B3623A98B18}" presName="sp" presStyleCnt="0"/>
      <dgm:spPr/>
    </dgm:pt>
    <dgm:pt modelId="{287E00C9-FB38-47AF-9B18-90EF3473AE30}" type="pres">
      <dgm:prSet presAssocID="{1E046FAA-1D5A-4BA4-804F-3CB5524D4A95}" presName="linNode" presStyleCnt="0"/>
      <dgm:spPr/>
    </dgm:pt>
    <dgm:pt modelId="{1081B85E-8EB8-4E6A-A77C-EDF25578A164}" type="pres">
      <dgm:prSet presAssocID="{1E046FAA-1D5A-4BA4-804F-3CB5524D4A95}" presName="parentText" presStyleLbl="node1" presStyleIdx="3" presStyleCnt="4" custScaleY="36146" custLinFactNeighborX="359">
        <dgm:presLayoutVars>
          <dgm:chMax val="1"/>
          <dgm:bulletEnabled val="1"/>
        </dgm:presLayoutVars>
      </dgm:prSet>
      <dgm:spPr/>
    </dgm:pt>
    <dgm:pt modelId="{DD6F32CC-FF46-4469-A79D-CF98A0BB5ECB}" type="pres">
      <dgm:prSet presAssocID="{1E046FAA-1D5A-4BA4-804F-3CB5524D4A95}" presName="descendantText" presStyleLbl="alignAccFollowNode1" presStyleIdx="3" presStyleCnt="4" custScaleY="39931">
        <dgm:presLayoutVars>
          <dgm:bulletEnabled val="1"/>
        </dgm:presLayoutVars>
      </dgm:prSet>
      <dgm:spPr/>
    </dgm:pt>
  </dgm:ptLst>
  <dgm:cxnLst>
    <dgm:cxn modelId="{D67BF002-E3B5-4422-84F3-9BB1B4D2D514}" type="presOf" srcId="{568261F7-73E5-4A2F-B3FA-634F67EE9A2C}" destId="{EAAD48A1-CED0-497C-ABCC-ECA2F292D0E8}" srcOrd="0" destOrd="2" presId="urn:microsoft.com/office/officeart/2005/8/layout/vList5"/>
    <dgm:cxn modelId="{0848E805-904E-4A64-AFAE-E5E367AB120F}" srcId="{1C816AD3-2810-42C1-BFBF-352D9EA2833D}" destId="{C0C7573D-8459-4C25-BD69-9CFDDF9CAF16}" srcOrd="1" destOrd="0" parTransId="{08ADD222-BFBE-4001-8247-F4B9049AC626}" sibTransId="{1C5ABD51-14C3-4375-9682-CA2FF2B7CAF2}"/>
    <dgm:cxn modelId="{4524520B-FDA7-4440-BEB3-9B1816F6A166}" srcId="{BA307E6A-969A-46B3-81B6-A1C209EF673E}" destId="{0FD5C42C-643F-4294-96B1-33387A665711}" srcOrd="1" destOrd="0" parTransId="{0835CC6F-B56B-4CCD-AFD7-1E2268FEAED9}" sibTransId="{74FDCFE9-4111-4D0F-944D-FB7739BE2CB5}"/>
    <dgm:cxn modelId="{2D53820B-A137-43B1-8894-044681F945F5}" srcId="{1E046FAA-1D5A-4BA4-804F-3CB5524D4A95}" destId="{865D8300-6F3A-48E1-919A-305191DA66BB}" srcOrd="3" destOrd="0" parTransId="{C6734A53-EB00-457E-B149-66FAE90B6982}" sibTransId="{61298F3C-49AA-4E93-8BB0-A59DB499C19E}"/>
    <dgm:cxn modelId="{50E6B418-0D95-4D4C-B84D-4A60E9A38C78}" srcId="{1E046FAA-1D5A-4BA4-804F-3CB5524D4A95}" destId="{ACF71EF8-3B49-438D-BB95-828C36AD273C}" srcOrd="2" destOrd="0" parTransId="{4747884A-1B08-4ECE-8D50-BCF2AE2486D9}" sibTransId="{438663CD-B531-4379-8DD2-BEDCAC10A7CF}"/>
    <dgm:cxn modelId="{A319131F-4372-438F-9B82-CFDC166B81CC}" type="presOf" srcId="{ACF71EF8-3B49-438D-BB95-828C36AD273C}" destId="{DD6F32CC-FF46-4469-A79D-CF98A0BB5ECB}" srcOrd="0" destOrd="2" presId="urn:microsoft.com/office/officeart/2005/8/layout/vList5"/>
    <dgm:cxn modelId="{5717F42D-6F61-4A95-A2F5-D5A72E19DED5}" srcId="{94968B94-B7CD-4017-B132-25ECA247F778}" destId="{F765E4FC-F1CA-4BF8-BFB1-3861784BC244}" srcOrd="0" destOrd="0" parTransId="{9C35FA6F-C361-4DB0-846C-4DFD3A0F3E47}" sibTransId="{0BD275EF-9EA1-48FC-B533-0376DDFFE386}"/>
    <dgm:cxn modelId="{B8035A3A-8DD0-445C-87F5-77515F3F7688}" srcId="{94968B94-B7CD-4017-B132-25ECA247F778}" destId="{26072D4B-718E-4B99-A504-A35D09D032FC}" srcOrd="4" destOrd="0" parTransId="{8EDD87C4-A4DB-41EA-8973-1F0EBC149D09}" sibTransId="{E52964B8-1C07-4478-A2DC-22DD9F9EBF06}"/>
    <dgm:cxn modelId="{1AF6883D-16EC-49AE-BDE4-A44F3A0167EF}" srcId="{BA307E6A-969A-46B3-81B6-A1C209EF673E}" destId="{1C816AD3-2810-42C1-BFBF-352D9EA2833D}" srcOrd="2" destOrd="0" parTransId="{7C0AA12E-33EF-4DF5-AA81-86F5E55A4DC7}" sibTransId="{64206983-54AE-4877-92EF-5B3623A98B18}"/>
    <dgm:cxn modelId="{F73D634D-B770-4C0E-A52D-8A7F2A5A5AB1}" type="presOf" srcId="{1C816AD3-2810-42C1-BFBF-352D9EA2833D}" destId="{E034EEE2-4F31-4953-964E-6CD810FFE2F8}" srcOrd="0" destOrd="0" presId="urn:microsoft.com/office/officeart/2005/8/layout/vList5"/>
    <dgm:cxn modelId="{E265C256-3AE1-4AF0-ADC7-1A147A841133}" type="presOf" srcId="{8C778D0A-5426-4EA9-9E12-A1DD7C7CE223}" destId="{EAAD48A1-CED0-497C-ABCC-ECA2F292D0E8}" srcOrd="0" destOrd="7" presId="urn:microsoft.com/office/officeart/2005/8/layout/vList5"/>
    <dgm:cxn modelId="{68FA4857-2679-41F1-A8E5-7C0DB9F1D232}" srcId="{94968B94-B7CD-4017-B132-25ECA247F778}" destId="{CB24A69F-224F-425B-B940-51F9230E408E}" srcOrd="6" destOrd="0" parTransId="{8AA01320-C1CC-42CD-B5D6-ACA6E850B7F7}" sibTransId="{B9E8B715-0DAE-400F-9F45-B74A10B599DC}"/>
    <dgm:cxn modelId="{B532C159-8697-49DD-A388-118ED6510E21}" srcId="{94968B94-B7CD-4017-B132-25ECA247F778}" destId="{7969762C-06BD-4942-AD2F-6A780D842F9D}" srcOrd="5" destOrd="0" parTransId="{0984066F-8D6C-4003-AEC2-C0FEBCB08731}" sibTransId="{6D286E43-52A0-434D-AA54-CBD6B2FC6803}"/>
    <dgm:cxn modelId="{E513F85A-6907-4ABA-B9C9-DB8729C49327}" type="presOf" srcId="{CC495BFD-6D80-4F7B-B871-AA962EEFCBB7}" destId="{A6AA65BD-28FC-4E1F-8B51-80E1249FF544}" srcOrd="0" destOrd="2" presId="urn:microsoft.com/office/officeart/2005/8/layout/vList5"/>
    <dgm:cxn modelId="{35AD545D-6186-4CBE-B683-A6B97AF7B6A2}" type="presOf" srcId="{CB24A69F-224F-425B-B940-51F9230E408E}" destId="{EAAD48A1-CED0-497C-ABCC-ECA2F292D0E8}" srcOrd="0" destOrd="6" presId="urn:microsoft.com/office/officeart/2005/8/layout/vList5"/>
    <dgm:cxn modelId="{AB73A15D-60C9-4350-95C7-B81DFC1C63E2}" srcId="{0FD5C42C-643F-4294-96B1-33387A665711}" destId="{18480BEE-479E-4D87-AC0C-317045BCD6B9}" srcOrd="1" destOrd="0" parTransId="{C811A6AA-8FD0-427F-B046-BC50BC9D1C80}" sibTransId="{81739673-3746-422A-A4B5-5E193DB4192D}"/>
    <dgm:cxn modelId="{0DADF35F-3C7C-44E1-B18C-8B456AD5272A}" type="presOf" srcId="{C02E3359-AB69-4AFE-A201-9BAA23419139}" destId="{DD6F32CC-FF46-4469-A79D-CF98A0BB5ECB}" srcOrd="0" destOrd="1" presId="urn:microsoft.com/office/officeart/2005/8/layout/vList5"/>
    <dgm:cxn modelId="{1A695760-FCDB-4F66-BA03-A08DFE9B4F58}" type="presOf" srcId="{BA307E6A-969A-46B3-81B6-A1C209EF673E}" destId="{25449C0A-C88F-4EA3-B295-2C6131402945}" srcOrd="0" destOrd="0" presId="urn:microsoft.com/office/officeart/2005/8/layout/vList5"/>
    <dgm:cxn modelId="{AB5E8B65-D782-45DB-902D-1B0334C5EB38}" type="presOf" srcId="{26072D4B-718E-4B99-A504-A35D09D032FC}" destId="{EAAD48A1-CED0-497C-ABCC-ECA2F292D0E8}" srcOrd="0" destOrd="4" presId="urn:microsoft.com/office/officeart/2005/8/layout/vList5"/>
    <dgm:cxn modelId="{A4C6AE6B-8FA2-47DA-A967-0F88B9D76829}" type="presOf" srcId="{3075A54E-28FA-4C78-88D7-8FC1C2E8C25C}" destId="{A6AA65BD-28FC-4E1F-8B51-80E1249FF544}" srcOrd="0" destOrd="4" presId="urn:microsoft.com/office/officeart/2005/8/layout/vList5"/>
    <dgm:cxn modelId="{5DB1DD74-91F5-4958-9AC6-FD0E3A858F13}" type="presOf" srcId="{45104483-68C4-4BD3-8940-0BE30EAFEE82}" destId="{A6AA65BD-28FC-4E1F-8B51-80E1249FF544}" srcOrd="0" destOrd="0" presId="urn:microsoft.com/office/officeart/2005/8/layout/vList5"/>
    <dgm:cxn modelId="{8C40D275-FD44-436D-83A3-05BAE9ADECB6}" type="presOf" srcId="{1E046FAA-1D5A-4BA4-804F-3CB5524D4A95}" destId="{1081B85E-8EB8-4E6A-A77C-EDF25578A164}" srcOrd="0" destOrd="0" presId="urn:microsoft.com/office/officeart/2005/8/layout/vList5"/>
    <dgm:cxn modelId="{1CCC4E80-4EC9-4634-9D81-0C5C4CC612C3}" srcId="{1E046FAA-1D5A-4BA4-804F-3CB5524D4A95}" destId="{C02E3359-AB69-4AFE-A201-9BAA23419139}" srcOrd="1" destOrd="0" parTransId="{F2BF5F75-13BD-4C72-A0E9-02EBE8C2EE35}" sibTransId="{3F8640BA-7A74-45D9-904B-94C28B5A663B}"/>
    <dgm:cxn modelId="{C0AA838A-4584-41E6-8A29-DC3774D545D1}" type="presOf" srcId="{152C5B0C-BC61-42DA-8FC4-3713044C3699}" destId="{DD6F32CC-FF46-4469-A79D-CF98A0BB5ECB}" srcOrd="0" destOrd="0" presId="urn:microsoft.com/office/officeart/2005/8/layout/vList5"/>
    <dgm:cxn modelId="{784C368D-0323-407C-9F39-87A8DE5635BB}" srcId="{BA307E6A-969A-46B3-81B6-A1C209EF673E}" destId="{94968B94-B7CD-4017-B132-25ECA247F778}" srcOrd="0" destOrd="0" parTransId="{BA46E128-5428-4E44-85C8-6D398755AF31}" sibTransId="{51564E93-49C3-4596-8828-4F36CBC07AA6}"/>
    <dgm:cxn modelId="{2E7E0A8F-C917-41D4-AC31-6F2307C389D8}" type="presOf" srcId="{865D8300-6F3A-48E1-919A-305191DA66BB}" destId="{DD6F32CC-FF46-4469-A79D-CF98A0BB5ECB}" srcOrd="0" destOrd="3" presId="urn:microsoft.com/office/officeart/2005/8/layout/vList5"/>
    <dgm:cxn modelId="{1D39A591-50EF-4992-9923-F0C6581AFC55}" type="presOf" srcId="{0FD5C42C-643F-4294-96B1-33387A665711}" destId="{47088CB7-3451-4015-B073-BD8B615AE68B}" srcOrd="0" destOrd="0" presId="urn:microsoft.com/office/officeart/2005/8/layout/vList5"/>
    <dgm:cxn modelId="{F54B5595-6C10-49F9-A726-888B07F9D2CD}" srcId="{1C816AD3-2810-42C1-BFBF-352D9EA2833D}" destId="{8AE815A0-5A3E-4405-9D14-4D1FF0DD38F8}" srcOrd="5" destOrd="0" parTransId="{EA166C18-8986-498E-8138-BA9576DD7101}" sibTransId="{1011263B-E77D-48BA-8993-B3E34319EE56}"/>
    <dgm:cxn modelId="{8922B097-FFB1-48DF-9F20-CB39F17777C1}" srcId="{94968B94-B7CD-4017-B132-25ECA247F778}" destId="{C72E30E7-B88D-4CB2-AB7E-BAFAC7B3208B}" srcOrd="1" destOrd="0" parTransId="{54CA3367-C378-4A40-A67C-78889810A6B5}" sibTransId="{912AC3D8-E04B-48EF-AB06-E45B8C7422AE}"/>
    <dgm:cxn modelId="{4FEB2398-E21B-45A0-B261-78E90B299AA3}" srcId="{94968B94-B7CD-4017-B132-25ECA247F778}" destId="{8C778D0A-5426-4EA9-9E12-A1DD7C7CE223}" srcOrd="7" destOrd="0" parTransId="{50FEBDE8-5099-4628-B83A-BF37FCE6C7E2}" sibTransId="{3991460F-C78F-485D-9050-37853B2346F4}"/>
    <dgm:cxn modelId="{DF315F99-4314-4872-87BF-14C6D9DE8AA2}" type="presOf" srcId="{A3E18C2D-1E1F-4E6F-864B-59C9E2A86CB4}" destId="{EAAD48A1-CED0-497C-ABCC-ECA2F292D0E8}" srcOrd="0" destOrd="3" presId="urn:microsoft.com/office/officeart/2005/8/layout/vList5"/>
    <dgm:cxn modelId="{46C52CA8-C0E6-42AC-B41B-143141CA2291}" srcId="{1C816AD3-2810-42C1-BFBF-352D9EA2833D}" destId="{CC495BFD-6D80-4F7B-B871-AA962EEFCBB7}" srcOrd="2" destOrd="0" parTransId="{C7C161A0-4338-44A2-92D5-9E17DC2587F3}" sibTransId="{FC1D64B1-AFA2-447F-BC6E-485A8D7E20BB}"/>
    <dgm:cxn modelId="{AD4262AF-4625-4EA8-8211-4E2CD87154A8}" srcId="{1C816AD3-2810-42C1-BFBF-352D9EA2833D}" destId="{45104483-68C4-4BD3-8940-0BE30EAFEE82}" srcOrd="0" destOrd="0" parTransId="{5CF31913-4534-4EA2-BEE4-DE0FA40F01F9}" sibTransId="{F99BDE73-5A96-4B09-8D9C-5946A2A13869}"/>
    <dgm:cxn modelId="{1335A4B3-B137-4B66-A03B-390126F9DB87}" type="presOf" srcId="{C72E30E7-B88D-4CB2-AB7E-BAFAC7B3208B}" destId="{EAAD48A1-CED0-497C-ABCC-ECA2F292D0E8}" srcOrd="0" destOrd="1" presId="urn:microsoft.com/office/officeart/2005/8/layout/vList5"/>
    <dgm:cxn modelId="{90F772BB-E975-4C58-AF6F-13BFDB147393}" srcId="{94968B94-B7CD-4017-B132-25ECA247F778}" destId="{A3E18C2D-1E1F-4E6F-864B-59C9E2A86CB4}" srcOrd="3" destOrd="0" parTransId="{505E1CF1-9C10-4F45-BED2-FFC925CC6E0F}" sibTransId="{8EA79A63-FDD9-49D6-98B6-7FA7F06CE7C0}"/>
    <dgm:cxn modelId="{C43685BC-C92A-47A6-B4E1-49D9CBA455E2}" type="presOf" srcId="{94968B94-B7CD-4017-B132-25ECA247F778}" destId="{41E11706-883B-4787-9259-26B4E9779E8C}" srcOrd="0" destOrd="0" presId="urn:microsoft.com/office/officeart/2005/8/layout/vList5"/>
    <dgm:cxn modelId="{FC5E81C1-C583-4CCE-8D5F-4B82985987D2}" srcId="{1E046FAA-1D5A-4BA4-804F-3CB5524D4A95}" destId="{326382E7-9610-418F-B332-482371F1451D}" srcOrd="4" destOrd="0" parTransId="{FF276213-3B4E-47CD-96AE-071BEF386D5B}" sibTransId="{9E948133-EE99-4135-9162-EBD647310469}"/>
    <dgm:cxn modelId="{468A12C7-787D-4126-8FCB-61E925CC227B}" type="presOf" srcId="{C0C7573D-8459-4C25-BD69-9CFDDF9CAF16}" destId="{A6AA65BD-28FC-4E1F-8B51-80E1249FF544}" srcOrd="0" destOrd="1" presId="urn:microsoft.com/office/officeart/2005/8/layout/vList5"/>
    <dgm:cxn modelId="{4B6AAFC9-E5F9-4147-A8AF-03D531EB721D}" type="presOf" srcId="{326382E7-9610-418F-B332-482371F1451D}" destId="{DD6F32CC-FF46-4469-A79D-CF98A0BB5ECB}" srcOrd="0" destOrd="4" presId="urn:microsoft.com/office/officeart/2005/8/layout/vList5"/>
    <dgm:cxn modelId="{067C2CCB-4E4D-4A04-B34F-8D77280417E7}" type="presOf" srcId="{E8B09E70-C871-41B8-B689-82985D6898B3}" destId="{A6AA65BD-28FC-4E1F-8B51-80E1249FF544}" srcOrd="0" destOrd="3" presId="urn:microsoft.com/office/officeart/2005/8/layout/vList5"/>
    <dgm:cxn modelId="{36D4D1CC-9B16-4A1D-B5F3-C75EDBACEF3A}" srcId="{0FD5C42C-643F-4294-96B1-33387A665711}" destId="{B6A85621-4BC7-4F35-8283-A6D3AB2244A5}" srcOrd="0" destOrd="0" parTransId="{8799012D-1769-49D8-9246-08C77DC3EBB4}" sibTransId="{F497AE32-267C-403D-9E47-9D770F307D33}"/>
    <dgm:cxn modelId="{AB06CAD5-01FF-4F80-8828-D68F0EB1869F}" srcId="{94968B94-B7CD-4017-B132-25ECA247F778}" destId="{568261F7-73E5-4A2F-B3FA-634F67EE9A2C}" srcOrd="2" destOrd="0" parTransId="{C9DC97B4-F7BF-4DE8-A118-E740D4C62130}" sibTransId="{7FF97775-B49C-4081-B110-A4AACD90F098}"/>
    <dgm:cxn modelId="{1FC5ABDE-0D19-4BE1-BD92-13523E3C1E89}" srcId="{1E046FAA-1D5A-4BA4-804F-3CB5524D4A95}" destId="{152C5B0C-BC61-42DA-8FC4-3713044C3699}" srcOrd="0" destOrd="0" parTransId="{C78F6D64-8506-4C94-AE36-EB903782F2F3}" sibTransId="{00477092-B5D7-4B11-B38E-3DD2A71D42EE}"/>
    <dgm:cxn modelId="{AE932CE1-56D3-41F1-840C-8165C002D3A2}" srcId="{BA307E6A-969A-46B3-81B6-A1C209EF673E}" destId="{1E046FAA-1D5A-4BA4-804F-3CB5524D4A95}" srcOrd="3" destOrd="0" parTransId="{F712AA17-4C0C-4D28-9FD0-5EACD718FF03}" sibTransId="{17427409-AB0D-4FE1-B6D0-ABE984A5D071}"/>
    <dgm:cxn modelId="{5B1DE2E1-2A4F-4C60-A31B-849197B94062}" type="presOf" srcId="{8AE815A0-5A3E-4405-9D14-4D1FF0DD38F8}" destId="{A6AA65BD-28FC-4E1F-8B51-80E1249FF544}" srcOrd="0" destOrd="5" presId="urn:microsoft.com/office/officeart/2005/8/layout/vList5"/>
    <dgm:cxn modelId="{D96B3EE3-7125-47B0-A731-87958E2F0617}" type="presOf" srcId="{23C923ED-5F58-4610-845D-4E1EC1919537}" destId="{DD6F32CC-FF46-4469-A79D-CF98A0BB5ECB}" srcOrd="0" destOrd="5" presId="urn:microsoft.com/office/officeart/2005/8/layout/vList5"/>
    <dgm:cxn modelId="{E875C4E3-A8CB-430B-A521-E34D7EBAD73E}" srcId="{1E046FAA-1D5A-4BA4-804F-3CB5524D4A95}" destId="{23C923ED-5F58-4610-845D-4E1EC1919537}" srcOrd="5" destOrd="0" parTransId="{79AF3CBD-A136-425C-99C8-A58E97941503}" sibTransId="{60F69E10-376E-4BA0-BC08-C045B66A436A}"/>
    <dgm:cxn modelId="{85C2ECEB-C206-4755-8BAE-AC0C5276CF07}" type="presOf" srcId="{18480BEE-479E-4D87-AC0C-317045BCD6B9}" destId="{51A9AA29-9A1A-4270-BFA5-F4617A48C02E}" srcOrd="0" destOrd="1" presId="urn:microsoft.com/office/officeart/2005/8/layout/vList5"/>
    <dgm:cxn modelId="{D6348BF0-09A0-48AA-B655-1F4E23A17D1F}" type="presOf" srcId="{7969762C-06BD-4942-AD2F-6A780D842F9D}" destId="{EAAD48A1-CED0-497C-ABCC-ECA2F292D0E8}" srcOrd="0" destOrd="5" presId="urn:microsoft.com/office/officeart/2005/8/layout/vList5"/>
    <dgm:cxn modelId="{15837CF7-569B-48D8-95F7-E7ED57C68A16}" type="presOf" srcId="{F765E4FC-F1CA-4BF8-BFB1-3861784BC244}" destId="{EAAD48A1-CED0-497C-ABCC-ECA2F292D0E8}" srcOrd="0" destOrd="0" presId="urn:microsoft.com/office/officeart/2005/8/layout/vList5"/>
    <dgm:cxn modelId="{FC73D0F9-A31B-441E-B981-A78C10DA588A}" type="presOf" srcId="{B6A85621-4BC7-4F35-8283-A6D3AB2244A5}" destId="{51A9AA29-9A1A-4270-BFA5-F4617A48C02E}" srcOrd="0" destOrd="0" presId="urn:microsoft.com/office/officeart/2005/8/layout/vList5"/>
    <dgm:cxn modelId="{B3DF43FB-8F59-40F7-9E2D-883A7FEA3049}" srcId="{1C816AD3-2810-42C1-BFBF-352D9EA2833D}" destId="{E8B09E70-C871-41B8-B689-82985D6898B3}" srcOrd="3" destOrd="0" parTransId="{410F1B8D-6984-4B23-8114-89FED76DE2E2}" sibTransId="{42238DCE-6403-40E7-833E-024E7F20FE30}"/>
    <dgm:cxn modelId="{625E87FF-8312-4B8A-B594-C1BC9FE01F5B}" srcId="{1C816AD3-2810-42C1-BFBF-352D9EA2833D}" destId="{3075A54E-28FA-4C78-88D7-8FC1C2E8C25C}" srcOrd="4" destOrd="0" parTransId="{719ED5DB-C0C0-477A-AE61-A3C4E4A67384}" sibTransId="{43BD1097-AB63-4918-8790-CA76F901E24A}"/>
    <dgm:cxn modelId="{A0139218-1542-4CDB-AC9C-B8959CCDDA51}" type="presParOf" srcId="{25449C0A-C88F-4EA3-B295-2C6131402945}" destId="{F9BD372D-E1C6-4E5B-8DBD-1F432D36A152}" srcOrd="0" destOrd="0" presId="urn:microsoft.com/office/officeart/2005/8/layout/vList5"/>
    <dgm:cxn modelId="{C77B48D7-91F4-4E6E-B007-A0BF6E36D7DE}" type="presParOf" srcId="{F9BD372D-E1C6-4E5B-8DBD-1F432D36A152}" destId="{41E11706-883B-4787-9259-26B4E9779E8C}" srcOrd="0" destOrd="0" presId="urn:microsoft.com/office/officeart/2005/8/layout/vList5"/>
    <dgm:cxn modelId="{1C591387-DB6B-488C-A0B5-0F216C4B5C44}" type="presParOf" srcId="{F9BD372D-E1C6-4E5B-8DBD-1F432D36A152}" destId="{EAAD48A1-CED0-497C-ABCC-ECA2F292D0E8}" srcOrd="1" destOrd="0" presId="urn:microsoft.com/office/officeart/2005/8/layout/vList5"/>
    <dgm:cxn modelId="{FBFC62AA-4975-4BA1-B78B-4B50954E7381}" type="presParOf" srcId="{25449C0A-C88F-4EA3-B295-2C6131402945}" destId="{834AAE6F-7C43-4657-B2E6-775DE841E05B}" srcOrd="1" destOrd="0" presId="urn:microsoft.com/office/officeart/2005/8/layout/vList5"/>
    <dgm:cxn modelId="{8FB1C0E3-5975-46FC-8883-AE530E8E9339}" type="presParOf" srcId="{25449C0A-C88F-4EA3-B295-2C6131402945}" destId="{1456F986-FCEC-4E50-A0F2-E3FEF6EB0E53}" srcOrd="2" destOrd="0" presId="urn:microsoft.com/office/officeart/2005/8/layout/vList5"/>
    <dgm:cxn modelId="{DAC891E5-E875-4D37-9187-F3785BC8292D}" type="presParOf" srcId="{1456F986-FCEC-4E50-A0F2-E3FEF6EB0E53}" destId="{47088CB7-3451-4015-B073-BD8B615AE68B}" srcOrd="0" destOrd="0" presId="urn:microsoft.com/office/officeart/2005/8/layout/vList5"/>
    <dgm:cxn modelId="{505BB44D-60CB-45B8-97DC-083F6C5BA42F}" type="presParOf" srcId="{1456F986-FCEC-4E50-A0F2-E3FEF6EB0E53}" destId="{51A9AA29-9A1A-4270-BFA5-F4617A48C02E}" srcOrd="1" destOrd="0" presId="urn:microsoft.com/office/officeart/2005/8/layout/vList5"/>
    <dgm:cxn modelId="{4F8BCF08-D4A3-4E4F-8D45-A98FAE7203F6}" type="presParOf" srcId="{25449C0A-C88F-4EA3-B295-2C6131402945}" destId="{66EAA863-682B-4877-8343-33893BD9DA19}" srcOrd="3" destOrd="0" presId="urn:microsoft.com/office/officeart/2005/8/layout/vList5"/>
    <dgm:cxn modelId="{03783F5C-5B39-4844-BF17-3CB280AEC212}" type="presParOf" srcId="{25449C0A-C88F-4EA3-B295-2C6131402945}" destId="{3F36E251-3C2C-405C-8D2A-13D826E8542E}" srcOrd="4" destOrd="0" presId="urn:microsoft.com/office/officeart/2005/8/layout/vList5"/>
    <dgm:cxn modelId="{F92DFCE7-2EFA-479D-8934-2FF85B1D0B6A}" type="presParOf" srcId="{3F36E251-3C2C-405C-8D2A-13D826E8542E}" destId="{E034EEE2-4F31-4953-964E-6CD810FFE2F8}" srcOrd="0" destOrd="0" presId="urn:microsoft.com/office/officeart/2005/8/layout/vList5"/>
    <dgm:cxn modelId="{A163A22F-E59E-41DD-92CC-40101FFB0FB0}" type="presParOf" srcId="{3F36E251-3C2C-405C-8D2A-13D826E8542E}" destId="{A6AA65BD-28FC-4E1F-8B51-80E1249FF544}" srcOrd="1" destOrd="0" presId="urn:microsoft.com/office/officeart/2005/8/layout/vList5"/>
    <dgm:cxn modelId="{8E4C572F-954E-4177-B665-E91DE7FDBF08}" type="presParOf" srcId="{25449C0A-C88F-4EA3-B295-2C6131402945}" destId="{E18F66B4-88BE-4558-9C1A-9D500229A67B}" srcOrd="5" destOrd="0" presId="urn:microsoft.com/office/officeart/2005/8/layout/vList5"/>
    <dgm:cxn modelId="{8540CE47-930B-4674-8806-FC9D8D80BF66}" type="presParOf" srcId="{25449C0A-C88F-4EA3-B295-2C6131402945}" destId="{287E00C9-FB38-47AF-9B18-90EF3473AE30}" srcOrd="6" destOrd="0" presId="urn:microsoft.com/office/officeart/2005/8/layout/vList5"/>
    <dgm:cxn modelId="{6748CEAC-1527-40F4-B1E1-7E26375A9F9F}" type="presParOf" srcId="{287E00C9-FB38-47AF-9B18-90EF3473AE30}" destId="{1081B85E-8EB8-4E6A-A77C-EDF25578A164}" srcOrd="0" destOrd="0" presId="urn:microsoft.com/office/officeart/2005/8/layout/vList5"/>
    <dgm:cxn modelId="{8D487162-0083-4B5E-9C05-D97864BA225E}" type="presParOf" srcId="{287E00C9-FB38-47AF-9B18-90EF3473AE30}" destId="{DD6F32CC-FF46-4469-A79D-CF98A0BB5EC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DFBA20-5684-4AA7-AAB1-CD24EE347F61}"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it-IT"/>
        </a:p>
      </dgm:t>
    </dgm:pt>
    <dgm:pt modelId="{D1A1111B-76F5-4DCA-B0F6-6A37AEE0B75E}">
      <dgm:prSet phldrT="[Testo]"/>
      <dgm:spPr>
        <a:gradFill rotWithShape="0">
          <a:gsLst>
            <a:gs pos="100000">
              <a:srgbClr val="286D9F"/>
            </a:gs>
            <a:gs pos="100000">
              <a:schemeClr val="accent1">
                <a:hueOff val="0"/>
                <a:satOff val="0"/>
                <a:lumOff val="0"/>
                <a:alphaOff val="0"/>
                <a:shade val="94000"/>
                <a:lumMod val="94000"/>
              </a:schemeClr>
            </a:gs>
          </a:gsLst>
        </a:gradFill>
      </dgm:spPr>
      <dgm:t>
        <a:bodyPr/>
        <a:lstStyle/>
        <a:p>
          <a:r>
            <a:rPr lang="it-IT"/>
            <a:t>Estimate</a:t>
          </a:r>
        </a:p>
      </dgm:t>
    </dgm:pt>
    <dgm:pt modelId="{67587CFC-2E7B-40FE-8582-9D4F40B2E5C0}" type="parTrans" cxnId="{C354F42D-1503-4C72-A7F2-E6CB66036915}">
      <dgm:prSet/>
      <dgm:spPr/>
      <dgm:t>
        <a:bodyPr/>
        <a:lstStyle/>
        <a:p>
          <a:endParaRPr lang="it-IT"/>
        </a:p>
      </dgm:t>
    </dgm:pt>
    <dgm:pt modelId="{DE463A64-0230-475A-9312-814DB77634E9}" type="sibTrans" cxnId="{C354F42D-1503-4C72-A7F2-E6CB66036915}">
      <dgm:prSet/>
      <dgm:spPr/>
      <dgm:t>
        <a:bodyPr/>
        <a:lstStyle/>
        <a:p>
          <a:endParaRPr lang="it-IT"/>
        </a:p>
      </dgm:t>
    </dgm:pt>
    <dgm:pt modelId="{02E9FE8D-F021-4E68-9C78-B2C6F532B712}">
      <dgm:prSet phldrT="[Testo]"/>
      <dgm:spPr>
        <a:gradFill rotWithShape="0">
          <a:gsLst>
            <a:gs pos="100000">
              <a:srgbClr val="286D9F"/>
            </a:gs>
            <a:gs pos="100000">
              <a:schemeClr val="accent1">
                <a:hueOff val="0"/>
                <a:satOff val="0"/>
                <a:lumOff val="0"/>
                <a:alphaOff val="0"/>
                <a:shade val="94000"/>
                <a:lumMod val="94000"/>
              </a:schemeClr>
            </a:gs>
          </a:gsLst>
        </a:gradFill>
      </dgm:spPr>
      <dgm:t>
        <a:bodyPr/>
        <a:lstStyle/>
        <a:p>
          <a:r>
            <a:rPr lang="it-IT"/>
            <a:t>Optional</a:t>
          </a:r>
        </a:p>
      </dgm:t>
    </dgm:pt>
    <dgm:pt modelId="{38BF1B0D-F0DE-4456-BBDE-9CCE4D12F01B}" type="parTrans" cxnId="{5E7AF8D5-9B0D-4595-A72A-36A7736EB1E1}">
      <dgm:prSet/>
      <dgm:spPr/>
      <dgm:t>
        <a:bodyPr/>
        <a:lstStyle/>
        <a:p>
          <a:endParaRPr lang="it-IT"/>
        </a:p>
      </dgm:t>
    </dgm:pt>
    <dgm:pt modelId="{67F688E5-F370-4C1D-80B8-5C51EF48A294}" type="sibTrans" cxnId="{5E7AF8D5-9B0D-4595-A72A-36A7736EB1E1}">
      <dgm:prSet/>
      <dgm:spPr/>
      <dgm:t>
        <a:bodyPr/>
        <a:lstStyle/>
        <a:p>
          <a:endParaRPr lang="it-IT"/>
        </a:p>
      </dgm:t>
    </dgm:pt>
    <dgm:pt modelId="{7C7ADC08-5E9B-40A2-8CAF-2808C738E03B}">
      <dgm:prSet phldrT="[Testo]"/>
      <dgm:spPr>
        <a:gradFill rotWithShape="0">
          <a:gsLst>
            <a:gs pos="100000">
              <a:srgbClr val="286D9F"/>
            </a:gs>
            <a:gs pos="100000">
              <a:schemeClr val="accent1">
                <a:hueOff val="0"/>
                <a:satOff val="0"/>
                <a:lumOff val="0"/>
                <a:alphaOff val="0"/>
                <a:shade val="94000"/>
                <a:lumMod val="94000"/>
              </a:schemeClr>
            </a:gs>
          </a:gsLst>
        </a:gradFill>
      </dgm:spPr>
      <dgm:t>
        <a:bodyPr/>
        <a:lstStyle/>
        <a:p>
          <a:r>
            <a:rPr lang="it-IT"/>
            <a:t>Optional Type</a:t>
          </a:r>
        </a:p>
      </dgm:t>
    </dgm:pt>
    <dgm:pt modelId="{46BA5C27-217D-4FFC-BA45-8DE0FE59725B}" type="parTrans" cxnId="{A76CC943-E1B6-4B8A-9236-CE924FCD380A}">
      <dgm:prSet/>
      <dgm:spPr/>
      <dgm:t>
        <a:bodyPr/>
        <a:lstStyle/>
        <a:p>
          <a:endParaRPr lang="it-IT"/>
        </a:p>
      </dgm:t>
    </dgm:pt>
    <dgm:pt modelId="{5AB25873-5606-4800-907F-90604E5F4120}" type="sibTrans" cxnId="{A76CC943-E1B6-4B8A-9236-CE924FCD380A}">
      <dgm:prSet/>
      <dgm:spPr/>
      <dgm:t>
        <a:bodyPr/>
        <a:lstStyle/>
        <a:p>
          <a:endParaRPr lang="it-IT"/>
        </a:p>
      </dgm:t>
    </dgm:pt>
    <dgm:pt modelId="{2B71BF28-E970-4572-AADB-2C8B542453D9}">
      <dgm:prSet phldrT="[Testo]"/>
      <dgm:spPr>
        <a:gradFill rotWithShape="0">
          <a:gsLst>
            <a:gs pos="100000">
              <a:srgbClr val="286D9F"/>
            </a:gs>
            <a:gs pos="100000">
              <a:schemeClr val="accent1">
                <a:hueOff val="0"/>
                <a:satOff val="0"/>
                <a:lumOff val="0"/>
                <a:alphaOff val="0"/>
                <a:shade val="94000"/>
                <a:lumMod val="94000"/>
              </a:schemeClr>
            </a:gs>
          </a:gsLst>
        </a:gradFill>
      </dgm:spPr>
      <dgm:t>
        <a:bodyPr/>
        <a:lstStyle/>
        <a:p>
          <a:r>
            <a:rPr lang="it-IT"/>
            <a:t>Product</a:t>
          </a:r>
        </a:p>
      </dgm:t>
    </dgm:pt>
    <dgm:pt modelId="{A8EC197B-C32A-4192-9A1F-FB273D853F2B}" type="parTrans" cxnId="{39111ACD-CC7B-4EEC-AFCA-2EEDF77CC4ED}">
      <dgm:prSet/>
      <dgm:spPr/>
      <dgm:t>
        <a:bodyPr/>
        <a:lstStyle/>
        <a:p>
          <a:endParaRPr lang="it-IT"/>
        </a:p>
      </dgm:t>
    </dgm:pt>
    <dgm:pt modelId="{82C0917D-2D01-4DE1-A854-4CB369C20E4E}" type="sibTrans" cxnId="{39111ACD-CC7B-4EEC-AFCA-2EEDF77CC4ED}">
      <dgm:prSet/>
      <dgm:spPr/>
      <dgm:t>
        <a:bodyPr/>
        <a:lstStyle/>
        <a:p>
          <a:endParaRPr lang="it-IT"/>
        </a:p>
      </dgm:t>
    </dgm:pt>
    <dgm:pt modelId="{1DCDE1AA-3E65-4722-B4CC-19995172F5F0}">
      <dgm:prSet phldrT="[Testo]"/>
      <dgm:spPr>
        <a:gradFill rotWithShape="0">
          <a:gsLst>
            <a:gs pos="100000">
              <a:srgbClr val="286D9F"/>
            </a:gs>
            <a:gs pos="100000">
              <a:schemeClr val="accent1">
                <a:hueOff val="0"/>
                <a:satOff val="0"/>
                <a:lumOff val="0"/>
                <a:alphaOff val="0"/>
                <a:shade val="94000"/>
                <a:lumMod val="94000"/>
              </a:schemeClr>
            </a:gs>
          </a:gsLst>
        </a:gradFill>
      </dgm:spPr>
      <dgm:t>
        <a:bodyPr/>
        <a:lstStyle/>
        <a:p>
          <a:r>
            <a:rPr lang="it-IT"/>
            <a:t>User</a:t>
          </a:r>
        </a:p>
      </dgm:t>
    </dgm:pt>
    <dgm:pt modelId="{AAE9BEC6-A02D-430D-935A-87A4B9D4A0C4}" type="parTrans" cxnId="{15989FBF-8700-4B45-B45E-F1B3B36F0023}">
      <dgm:prSet/>
      <dgm:spPr/>
      <dgm:t>
        <a:bodyPr/>
        <a:lstStyle/>
        <a:p>
          <a:endParaRPr lang="it-IT"/>
        </a:p>
      </dgm:t>
    </dgm:pt>
    <dgm:pt modelId="{437BF745-B574-47F7-AC11-302519B44350}" type="sibTrans" cxnId="{15989FBF-8700-4B45-B45E-F1B3B36F0023}">
      <dgm:prSet/>
      <dgm:spPr/>
      <dgm:t>
        <a:bodyPr/>
        <a:lstStyle/>
        <a:p>
          <a:endParaRPr lang="it-IT"/>
        </a:p>
      </dgm:t>
    </dgm:pt>
    <dgm:pt modelId="{CC428986-780A-4889-A8E8-C0AB5EAD2823}" type="pres">
      <dgm:prSet presAssocID="{D3DFBA20-5684-4AA7-AAB1-CD24EE347F61}" presName="diagram" presStyleCnt="0">
        <dgm:presLayoutVars>
          <dgm:dir/>
          <dgm:resizeHandles val="exact"/>
        </dgm:presLayoutVars>
      </dgm:prSet>
      <dgm:spPr/>
    </dgm:pt>
    <dgm:pt modelId="{ABC61CF0-B705-4B55-87B9-582272670C4C}" type="pres">
      <dgm:prSet presAssocID="{D1A1111B-76F5-4DCA-B0F6-6A37AEE0B75E}" presName="node" presStyleLbl="node1" presStyleIdx="0" presStyleCnt="5">
        <dgm:presLayoutVars>
          <dgm:bulletEnabled val="1"/>
        </dgm:presLayoutVars>
      </dgm:prSet>
      <dgm:spPr>
        <a:prstGeom prst="roundRect">
          <a:avLst/>
        </a:prstGeom>
      </dgm:spPr>
    </dgm:pt>
    <dgm:pt modelId="{DBCEA7CD-DF5F-43E3-8ACA-CC305DBCD23B}" type="pres">
      <dgm:prSet presAssocID="{DE463A64-0230-475A-9312-814DB77634E9}" presName="sibTrans" presStyleCnt="0"/>
      <dgm:spPr/>
    </dgm:pt>
    <dgm:pt modelId="{3B4C9C6C-3B3D-49BD-AA70-95579835CE59}" type="pres">
      <dgm:prSet presAssocID="{02E9FE8D-F021-4E68-9C78-B2C6F532B712}" presName="node" presStyleLbl="node1" presStyleIdx="1" presStyleCnt="5">
        <dgm:presLayoutVars>
          <dgm:bulletEnabled val="1"/>
        </dgm:presLayoutVars>
      </dgm:prSet>
      <dgm:spPr>
        <a:prstGeom prst="roundRect">
          <a:avLst/>
        </a:prstGeom>
      </dgm:spPr>
    </dgm:pt>
    <dgm:pt modelId="{961F8783-78CE-41B5-A4CB-568877EED949}" type="pres">
      <dgm:prSet presAssocID="{67F688E5-F370-4C1D-80B8-5C51EF48A294}" presName="sibTrans" presStyleCnt="0"/>
      <dgm:spPr/>
    </dgm:pt>
    <dgm:pt modelId="{E7069CF1-3948-401C-BB23-A06052F7F74D}" type="pres">
      <dgm:prSet presAssocID="{7C7ADC08-5E9B-40A2-8CAF-2808C738E03B}" presName="node" presStyleLbl="node1" presStyleIdx="2" presStyleCnt="5">
        <dgm:presLayoutVars>
          <dgm:bulletEnabled val="1"/>
        </dgm:presLayoutVars>
      </dgm:prSet>
      <dgm:spPr>
        <a:prstGeom prst="roundRect">
          <a:avLst/>
        </a:prstGeom>
      </dgm:spPr>
    </dgm:pt>
    <dgm:pt modelId="{1D4D8C32-0C40-4E3B-B299-D5456A15CE24}" type="pres">
      <dgm:prSet presAssocID="{5AB25873-5606-4800-907F-90604E5F4120}" presName="sibTrans" presStyleCnt="0"/>
      <dgm:spPr/>
    </dgm:pt>
    <dgm:pt modelId="{D19A994B-A8F2-4CAD-8272-02FEA0A6D358}" type="pres">
      <dgm:prSet presAssocID="{2B71BF28-E970-4572-AADB-2C8B542453D9}" presName="node" presStyleLbl="node1" presStyleIdx="3" presStyleCnt="5">
        <dgm:presLayoutVars>
          <dgm:bulletEnabled val="1"/>
        </dgm:presLayoutVars>
      </dgm:prSet>
      <dgm:spPr>
        <a:prstGeom prst="roundRect">
          <a:avLst/>
        </a:prstGeom>
      </dgm:spPr>
    </dgm:pt>
    <dgm:pt modelId="{C2D44332-4F30-4C54-BCE7-527749A1FA58}" type="pres">
      <dgm:prSet presAssocID="{82C0917D-2D01-4DE1-A854-4CB369C20E4E}" presName="sibTrans" presStyleCnt="0"/>
      <dgm:spPr/>
    </dgm:pt>
    <dgm:pt modelId="{8BAFE82C-B172-46C2-A3E2-17E24F676481}" type="pres">
      <dgm:prSet presAssocID="{1DCDE1AA-3E65-4722-B4CC-19995172F5F0}" presName="node" presStyleLbl="node1" presStyleIdx="4" presStyleCnt="5">
        <dgm:presLayoutVars>
          <dgm:bulletEnabled val="1"/>
        </dgm:presLayoutVars>
      </dgm:prSet>
      <dgm:spPr>
        <a:prstGeom prst="roundRect">
          <a:avLst/>
        </a:prstGeom>
      </dgm:spPr>
    </dgm:pt>
  </dgm:ptLst>
  <dgm:cxnLst>
    <dgm:cxn modelId="{205E671E-9B87-4E9A-B452-317F536B1664}" type="presOf" srcId="{1DCDE1AA-3E65-4722-B4CC-19995172F5F0}" destId="{8BAFE82C-B172-46C2-A3E2-17E24F676481}" srcOrd="0" destOrd="0" presId="urn:microsoft.com/office/officeart/2005/8/layout/default"/>
    <dgm:cxn modelId="{C354F42D-1503-4C72-A7F2-E6CB66036915}" srcId="{D3DFBA20-5684-4AA7-AAB1-CD24EE347F61}" destId="{D1A1111B-76F5-4DCA-B0F6-6A37AEE0B75E}" srcOrd="0" destOrd="0" parTransId="{67587CFC-2E7B-40FE-8582-9D4F40B2E5C0}" sibTransId="{DE463A64-0230-475A-9312-814DB77634E9}"/>
    <dgm:cxn modelId="{A76CC943-E1B6-4B8A-9236-CE924FCD380A}" srcId="{D3DFBA20-5684-4AA7-AAB1-CD24EE347F61}" destId="{7C7ADC08-5E9B-40A2-8CAF-2808C738E03B}" srcOrd="2" destOrd="0" parTransId="{46BA5C27-217D-4FFC-BA45-8DE0FE59725B}" sibTransId="{5AB25873-5606-4800-907F-90604E5F4120}"/>
    <dgm:cxn modelId="{EF171645-9B6E-4E22-B8E4-F6771AD64692}" type="presOf" srcId="{D3DFBA20-5684-4AA7-AAB1-CD24EE347F61}" destId="{CC428986-780A-4889-A8E8-C0AB5EAD2823}" srcOrd="0" destOrd="0" presId="urn:microsoft.com/office/officeart/2005/8/layout/default"/>
    <dgm:cxn modelId="{6E8000BB-1A61-47CF-AA16-74888893E8E0}" type="presOf" srcId="{2B71BF28-E970-4572-AADB-2C8B542453D9}" destId="{D19A994B-A8F2-4CAD-8272-02FEA0A6D358}" srcOrd="0" destOrd="0" presId="urn:microsoft.com/office/officeart/2005/8/layout/default"/>
    <dgm:cxn modelId="{E264ECBE-7376-409C-B268-129655971076}" type="presOf" srcId="{7C7ADC08-5E9B-40A2-8CAF-2808C738E03B}" destId="{E7069CF1-3948-401C-BB23-A06052F7F74D}" srcOrd="0" destOrd="0" presId="urn:microsoft.com/office/officeart/2005/8/layout/default"/>
    <dgm:cxn modelId="{15989FBF-8700-4B45-B45E-F1B3B36F0023}" srcId="{D3DFBA20-5684-4AA7-AAB1-CD24EE347F61}" destId="{1DCDE1AA-3E65-4722-B4CC-19995172F5F0}" srcOrd="4" destOrd="0" parTransId="{AAE9BEC6-A02D-430D-935A-87A4B9D4A0C4}" sibTransId="{437BF745-B574-47F7-AC11-302519B44350}"/>
    <dgm:cxn modelId="{E05D6DC7-4DBF-4A16-9CA9-76EDF0915A6A}" type="presOf" srcId="{02E9FE8D-F021-4E68-9C78-B2C6F532B712}" destId="{3B4C9C6C-3B3D-49BD-AA70-95579835CE59}" srcOrd="0" destOrd="0" presId="urn:microsoft.com/office/officeart/2005/8/layout/default"/>
    <dgm:cxn modelId="{39111ACD-CC7B-4EEC-AFCA-2EEDF77CC4ED}" srcId="{D3DFBA20-5684-4AA7-AAB1-CD24EE347F61}" destId="{2B71BF28-E970-4572-AADB-2C8B542453D9}" srcOrd="3" destOrd="0" parTransId="{A8EC197B-C32A-4192-9A1F-FB273D853F2B}" sibTransId="{82C0917D-2D01-4DE1-A854-4CB369C20E4E}"/>
    <dgm:cxn modelId="{2ED6F7D1-7AB5-4CD2-B8DD-A65394AE3AF3}" type="presOf" srcId="{D1A1111B-76F5-4DCA-B0F6-6A37AEE0B75E}" destId="{ABC61CF0-B705-4B55-87B9-582272670C4C}" srcOrd="0" destOrd="0" presId="urn:microsoft.com/office/officeart/2005/8/layout/default"/>
    <dgm:cxn modelId="{5E7AF8D5-9B0D-4595-A72A-36A7736EB1E1}" srcId="{D3DFBA20-5684-4AA7-AAB1-CD24EE347F61}" destId="{02E9FE8D-F021-4E68-9C78-B2C6F532B712}" srcOrd="1" destOrd="0" parTransId="{38BF1B0D-F0DE-4456-BBDE-9CCE4D12F01B}" sibTransId="{67F688E5-F370-4C1D-80B8-5C51EF48A294}"/>
    <dgm:cxn modelId="{1BC3018E-8B19-4058-B11F-8D2A8E92930F}" type="presParOf" srcId="{CC428986-780A-4889-A8E8-C0AB5EAD2823}" destId="{ABC61CF0-B705-4B55-87B9-582272670C4C}" srcOrd="0" destOrd="0" presId="urn:microsoft.com/office/officeart/2005/8/layout/default"/>
    <dgm:cxn modelId="{127ED973-22AC-4CEB-A5C3-78B475B4DF0D}" type="presParOf" srcId="{CC428986-780A-4889-A8E8-C0AB5EAD2823}" destId="{DBCEA7CD-DF5F-43E3-8ACA-CC305DBCD23B}" srcOrd="1" destOrd="0" presId="urn:microsoft.com/office/officeart/2005/8/layout/default"/>
    <dgm:cxn modelId="{87071DCE-C7A5-4ED6-B009-4EDC4009A9C3}" type="presParOf" srcId="{CC428986-780A-4889-A8E8-C0AB5EAD2823}" destId="{3B4C9C6C-3B3D-49BD-AA70-95579835CE59}" srcOrd="2" destOrd="0" presId="urn:microsoft.com/office/officeart/2005/8/layout/default"/>
    <dgm:cxn modelId="{F32493E9-9B41-4A05-9333-61605F23691B}" type="presParOf" srcId="{CC428986-780A-4889-A8E8-C0AB5EAD2823}" destId="{961F8783-78CE-41B5-A4CB-568877EED949}" srcOrd="3" destOrd="0" presId="urn:microsoft.com/office/officeart/2005/8/layout/default"/>
    <dgm:cxn modelId="{2FD3EB29-B05D-4731-A2F9-5BDD8726B577}" type="presParOf" srcId="{CC428986-780A-4889-A8E8-C0AB5EAD2823}" destId="{E7069CF1-3948-401C-BB23-A06052F7F74D}" srcOrd="4" destOrd="0" presId="urn:microsoft.com/office/officeart/2005/8/layout/default"/>
    <dgm:cxn modelId="{365DCD2C-0929-4602-8C40-B100CB1169A3}" type="presParOf" srcId="{CC428986-780A-4889-A8E8-C0AB5EAD2823}" destId="{1D4D8C32-0C40-4E3B-B299-D5456A15CE24}" srcOrd="5" destOrd="0" presId="urn:microsoft.com/office/officeart/2005/8/layout/default"/>
    <dgm:cxn modelId="{3A2F7E8B-5B8A-4C84-A8E0-7720C06CE05C}" type="presParOf" srcId="{CC428986-780A-4889-A8E8-C0AB5EAD2823}" destId="{D19A994B-A8F2-4CAD-8272-02FEA0A6D358}" srcOrd="6" destOrd="0" presId="urn:microsoft.com/office/officeart/2005/8/layout/default"/>
    <dgm:cxn modelId="{343B4ED8-87DD-46CF-9244-8907ABA78CDC}" type="presParOf" srcId="{CC428986-780A-4889-A8E8-C0AB5EAD2823}" destId="{C2D44332-4F30-4C54-BCE7-527749A1FA58}" srcOrd="7" destOrd="0" presId="urn:microsoft.com/office/officeart/2005/8/layout/default"/>
    <dgm:cxn modelId="{B85A475F-F579-47F9-9E16-B4FCE2D4DCE7}" type="presParOf" srcId="{CC428986-780A-4889-A8E8-C0AB5EAD2823}" destId="{8BAFE82C-B172-46C2-A3E2-17E24F676481}"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ECBDEB-751B-4461-A865-3682C597564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87D40733-3C62-4315-8FC9-42ACC2BF42D4}">
      <dgm:prSet phldrT="[Testo]" custT="1"/>
      <dgm:spPr>
        <a:solidFill>
          <a:srgbClr val="286D9F"/>
        </a:solidFill>
      </dgm:spPr>
      <dgm:t>
        <a:bodyPr/>
        <a:lstStyle/>
        <a:p>
          <a:r>
            <a:rPr lang="it-IT" sz="2400"/>
            <a:t>Login</a:t>
          </a:r>
        </a:p>
      </dgm:t>
    </dgm:pt>
    <dgm:pt modelId="{8094E315-7838-4708-80E9-D086EBA43873}" type="parTrans" cxnId="{5E112903-4274-44F6-8266-0390675E98E6}">
      <dgm:prSet/>
      <dgm:spPr/>
      <dgm:t>
        <a:bodyPr/>
        <a:lstStyle/>
        <a:p>
          <a:endParaRPr lang="it-IT"/>
        </a:p>
      </dgm:t>
    </dgm:pt>
    <dgm:pt modelId="{15EC3F17-8845-412A-BDA7-493F598CBBF9}" type="sibTrans" cxnId="{5E112903-4274-44F6-8266-0390675E98E6}">
      <dgm:prSet/>
      <dgm:spPr/>
      <dgm:t>
        <a:bodyPr/>
        <a:lstStyle/>
        <a:p>
          <a:endParaRPr lang="it-IT"/>
        </a:p>
      </dgm:t>
    </dgm:pt>
    <dgm:pt modelId="{EBBADE8F-77A5-4CC0-8453-7096A7C5383F}">
      <dgm:prSet phldrT="[Testo]" custT="1"/>
      <dgm:spPr/>
      <dgm:t>
        <a:bodyPr/>
        <a:lstStyle/>
        <a:p>
          <a:pPr marL="171450" lvl="1" indent="0" algn="l" defTabSz="711200">
            <a:lnSpc>
              <a:spcPct val="90000"/>
            </a:lnSpc>
            <a:spcBef>
              <a:spcPct val="0"/>
            </a:spcBef>
            <a:spcAft>
              <a:spcPct val="20000"/>
            </a:spcAft>
          </a:pPr>
          <a:r>
            <a:rPr lang="it-IT" sz="1600" b="1" u="sng" kern="1200"/>
            <a:t>Login Form</a:t>
          </a:r>
          <a:endParaRPr lang="it-IT" sz="1600" u="sng" kern="1200"/>
        </a:p>
      </dgm:t>
    </dgm:pt>
    <dgm:pt modelId="{D74DBB30-7CAB-4231-8D7A-914E76EEB6CD}" type="parTrans" cxnId="{808BDD65-023D-4D90-B9F2-BD8DF9FB9760}">
      <dgm:prSet/>
      <dgm:spPr/>
      <dgm:t>
        <a:bodyPr/>
        <a:lstStyle/>
        <a:p>
          <a:endParaRPr lang="it-IT"/>
        </a:p>
      </dgm:t>
    </dgm:pt>
    <dgm:pt modelId="{537906D4-8F94-4042-A049-8AC335137212}" type="sibTrans" cxnId="{808BDD65-023D-4D90-B9F2-BD8DF9FB9760}">
      <dgm:prSet/>
      <dgm:spPr/>
      <dgm:t>
        <a:bodyPr/>
        <a:lstStyle/>
        <a:p>
          <a:endParaRPr lang="it-IT"/>
        </a:p>
      </dgm:t>
    </dgm:pt>
    <dgm:pt modelId="{95DA8C4D-D90E-4E99-AB24-80B44E9D4021}">
      <dgm:prSet phldrT="[Testo]" custT="1"/>
      <dgm:spPr>
        <a:solidFill>
          <a:srgbClr val="286D9F"/>
        </a:solidFill>
      </dgm:spPr>
      <dgm:t>
        <a:bodyPr/>
        <a:lstStyle/>
        <a:p>
          <a:r>
            <a:rPr lang="it-IT" sz="2400"/>
            <a:t>Home Customer</a:t>
          </a:r>
        </a:p>
      </dgm:t>
    </dgm:pt>
    <dgm:pt modelId="{B6F144DB-0209-42F8-BF11-1DAB0909130E}" type="parTrans" cxnId="{18461420-929F-46AC-AFB3-525D711C9FC2}">
      <dgm:prSet/>
      <dgm:spPr/>
      <dgm:t>
        <a:bodyPr/>
        <a:lstStyle/>
        <a:p>
          <a:endParaRPr lang="it-IT"/>
        </a:p>
      </dgm:t>
    </dgm:pt>
    <dgm:pt modelId="{7E7DE56C-74AE-46CE-BC7F-6BEDCDFCB508}" type="sibTrans" cxnId="{18461420-929F-46AC-AFB3-525D711C9FC2}">
      <dgm:prSet/>
      <dgm:spPr/>
      <dgm:t>
        <a:bodyPr/>
        <a:lstStyle/>
        <a:p>
          <a:endParaRPr lang="it-IT"/>
        </a:p>
      </dgm:t>
    </dgm:pt>
    <dgm:pt modelId="{0676572B-B94C-418F-9050-406BC1346547}">
      <dgm:prSet phldrT="[Testo]" custT="1"/>
      <dgm:spPr/>
      <dgm:t>
        <a:bodyPr/>
        <a:lstStyle/>
        <a:p>
          <a:pPr marL="171450" lvl="1" indent="0" algn="l" defTabSz="711200">
            <a:lnSpc>
              <a:spcPct val="90000"/>
            </a:lnSpc>
            <a:spcBef>
              <a:spcPct val="0"/>
            </a:spcBef>
            <a:spcAft>
              <a:spcPct val="20000"/>
            </a:spcAft>
          </a:pPr>
          <a:r>
            <a:rPr lang="it-IT" sz="1600" b="1" u="sng" kern="1200" err="1">
              <a:solidFill>
                <a:prstClr val="black">
                  <a:hueOff val="0"/>
                  <a:satOff val="0"/>
                  <a:lumOff val="0"/>
                  <a:alphaOff val="0"/>
                </a:prstClr>
              </a:solidFill>
              <a:latin typeface="Trebuchet MS" panose="020B0603020202020204"/>
              <a:ea typeface="+mn-ea"/>
              <a:cs typeface="+mn-cs"/>
            </a:rPr>
            <a:t>Registration</a:t>
          </a:r>
          <a:r>
            <a:rPr lang="it-IT" sz="1600" b="1" u="sng" kern="1200">
              <a:solidFill>
                <a:prstClr val="black">
                  <a:hueOff val="0"/>
                  <a:satOff val="0"/>
                  <a:lumOff val="0"/>
                  <a:alphaOff val="0"/>
                </a:prstClr>
              </a:solidFill>
              <a:latin typeface="Trebuchet MS" panose="020B0603020202020204"/>
              <a:ea typeface="+mn-ea"/>
              <a:cs typeface="+mn-cs"/>
            </a:rPr>
            <a:t> Form</a:t>
          </a:r>
        </a:p>
      </dgm:t>
    </dgm:pt>
    <dgm:pt modelId="{09C98F11-F4C5-4946-9254-9BBD4730C592}" type="parTrans" cxnId="{8C21B490-E15A-48D5-8F04-786F834228B3}">
      <dgm:prSet/>
      <dgm:spPr/>
      <dgm:t>
        <a:bodyPr/>
        <a:lstStyle/>
        <a:p>
          <a:endParaRPr lang="it-IT"/>
        </a:p>
      </dgm:t>
    </dgm:pt>
    <dgm:pt modelId="{EE6499DB-223F-45B0-B03D-06F1C44D317A}" type="sibTrans" cxnId="{8C21B490-E15A-48D5-8F04-786F834228B3}">
      <dgm:prSet/>
      <dgm:spPr/>
      <dgm:t>
        <a:bodyPr/>
        <a:lstStyle/>
        <a:p>
          <a:endParaRPr lang="it-IT"/>
        </a:p>
      </dgm:t>
    </dgm:pt>
    <dgm:pt modelId="{539BA034-E1A0-474A-A7E5-7EFD387F6063}">
      <dgm:prSet phldrT="[Testo]" custT="1"/>
      <dgm:spPr/>
      <dgm:t>
        <a:bodyPr/>
        <a:lstStyle/>
        <a:p>
          <a:pPr marL="228600" lvl="2" indent="0" algn="l" defTabSz="533400">
            <a:lnSpc>
              <a:spcPct val="90000"/>
            </a:lnSpc>
            <a:spcBef>
              <a:spcPct val="0"/>
            </a:spcBef>
            <a:spcAft>
              <a:spcPct val="20000"/>
            </a:spcAft>
            <a:buFontTx/>
            <a:buNone/>
          </a:pPr>
          <a:r>
            <a:rPr lang="it-IT" sz="1200" b="0" kern="1200">
              <a:solidFill>
                <a:prstClr val="black">
                  <a:hueOff val="0"/>
                  <a:satOff val="0"/>
                  <a:lumOff val="0"/>
                  <a:alphaOff val="0"/>
                </a:prstClr>
              </a:solidFill>
              <a:latin typeface="Candara" panose="020E0502030303020204" pitchFamily="34" charset="0"/>
              <a:ea typeface="+mn-ea"/>
              <a:cs typeface="+mn-cs"/>
            </a:rPr>
            <a:t>    -</a:t>
          </a:r>
          <a:r>
            <a:rPr lang="it-IT" sz="1200" b="0" kern="1200" err="1">
              <a:solidFill>
                <a:prstClr val="black">
                  <a:hueOff val="0"/>
                  <a:satOff val="0"/>
                  <a:lumOff val="0"/>
                  <a:alphaOff val="0"/>
                </a:prstClr>
              </a:solidFill>
              <a:latin typeface="Candara" panose="020E0502030303020204" pitchFamily="34" charset="0"/>
              <a:ea typeface="+mn-ea"/>
              <a:cs typeface="+mn-cs"/>
            </a:rPr>
            <a:t>Effattua</a:t>
          </a:r>
          <a:r>
            <a:rPr lang="it-IT" sz="1200" b="0" kern="1200">
              <a:solidFill>
                <a:prstClr val="black">
                  <a:hueOff val="0"/>
                  <a:satOff val="0"/>
                  <a:lumOff val="0"/>
                  <a:alphaOff val="0"/>
                </a:prstClr>
              </a:solidFill>
              <a:latin typeface="Candara" panose="020E0502030303020204" pitchFamily="34" charset="0"/>
              <a:ea typeface="+mn-ea"/>
              <a:cs typeface="+mn-cs"/>
            </a:rPr>
            <a:t> </a:t>
          </a:r>
          <a:r>
            <a:rPr lang="it-IT" sz="1200" b="0" kern="1200" err="1">
              <a:solidFill>
                <a:prstClr val="black">
                  <a:hueOff val="0"/>
                  <a:satOff val="0"/>
                  <a:lumOff val="0"/>
                  <a:alphaOff val="0"/>
                </a:prstClr>
              </a:solidFill>
              <a:latin typeface="Candara" panose="020E0502030303020204" pitchFamily="34" charset="0"/>
              <a:ea typeface="+mn-ea"/>
              <a:cs typeface="+mn-cs"/>
            </a:rPr>
            <a:t>submit</a:t>
          </a:r>
          <a:r>
            <a:rPr lang="it-IT" sz="1200" b="0" kern="1200">
              <a:solidFill>
                <a:prstClr val="black">
                  <a:hueOff val="0"/>
                  <a:satOff val="0"/>
                  <a:lumOff val="0"/>
                  <a:alphaOff val="0"/>
                </a:prstClr>
              </a:solidFill>
              <a:latin typeface="Candara" panose="020E0502030303020204" pitchFamily="34" charset="0"/>
              <a:ea typeface="+mn-ea"/>
              <a:cs typeface="+mn-cs"/>
            </a:rPr>
            <a:t> per il login di un utente (impiegato/cliente) già registrato.</a:t>
          </a:r>
        </a:p>
      </dgm:t>
    </dgm:pt>
    <dgm:pt modelId="{D200B09B-86A3-4796-9CA1-F914DFBD4EC2}" type="parTrans" cxnId="{9AA0E62F-1BAC-42C3-B98F-7C84AE6FC9F1}">
      <dgm:prSet/>
      <dgm:spPr/>
      <dgm:t>
        <a:bodyPr/>
        <a:lstStyle/>
        <a:p>
          <a:endParaRPr lang="it-IT"/>
        </a:p>
      </dgm:t>
    </dgm:pt>
    <dgm:pt modelId="{7CFD8361-8DB7-4CF2-A765-EA508805DCB1}" type="sibTrans" cxnId="{9AA0E62F-1BAC-42C3-B98F-7C84AE6FC9F1}">
      <dgm:prSet/>
      <dgm:spPr/>
      <dgm:t>
        <a:bodyPr/>
        <a:lstStyle/>
        <a:p>
          <a:endParaRPr lang="it-IT"/>
        </a:p>
      </dgm:t>
    </dgm:pt>
    <dgm:pt modelId="{2A8211BE-1FF7-4A5B-BB89-61C5BBD31D7D}">
      <dgm:prSet phldrT="[Testo]" custT="1"/>
      <dgm:spPr/>
      <dgm:t>
        <a:bodyPr/>
        <a:lstStyle/>
        <a:p>
          <a:pPr marL="171450" lvl="1" indent="0" algn="l" defTabSz="711200">
            <a:lnSpc>
              <a:spcPct val="90000"/>
            </a:lnSpc>
            <a:spcBef>
              <a:spcPct val="0"/>
            </a:spcBef>
            <a:spcAft>
              <a:spcPct val="20000"/>
            </a:spcAft>
          </a:pPr>
          <a:r>
            <a:rPr lang="it-IT" sz="1600" b="1" u="sng" kern="1200"/>
            <a:t>Estimate </a:t>
          </a:r>
          <a:r>
            <a:rPr lang="it-IT" sz="1600" b="1" u="sng" kern="1200" err="1"/>
            <a:t>Details</a:t>
          </a:r>
          <a:endParaRPr lang="it-IT" sz="1600" kern="1200"/>
        </a:p>
      </dgm:t>
    </dgm:pt>
    <dgm:pt modelId="{75A63DCD-69D8-4BEF-8479-1B152C21945E}" type="parTrans" cxnId="{103EFB39-46D0-46AB-B86F-DCA3B985283C}">
      <dgm:prSet/>
      <dgm:spPr/>
      <dgm:t>
        <a:bodyPr/>
        <a:lstStyle/>
        <a:p>
          <a:endParaRPr lang="it-IT"/>
        </a:p>
      </dgm:t>
    </dgm:pt>
    <dgm:pt modelId="{E143D5F3-CB4C-4980-BE25-FF091A215280}" type="sibTrans" cxnId="{103EFB39-46D0-46AB-B86F-DCA3B985283C}">
      <dgm:prSet/>
      <dgm:spPr/>
      <dgm:t>
        <a:bodyPr/>
        <a:lstStyle/>
        <a:p>
          <a:endParaRPr lang="it-IT"/>
        </a:p>
      </dgm:t>
    </dgm:pt>
    <dgm:pt modelId="{BEEF708D-2D01-4A97-AF8A-90CC40C55728}">
      <dgm:prSet phldrT="[Testo]" custT="1"/>
      <dgm:spPr/>
      <dgm:t>
        <a:bodyPr/>
        <a:lstStyle/>
        <a:p>
          <a:pPr marL="171450" lvl="1" indent="0" algn="l" defTabSz="711200">
            <a:lnSpc>
              <a:spcPct val="90000"/>
            </a:lnSpc>
            <a:spcBef>
              <a:spcPct val="0"/>
            </a:spcBef>
            <a:spcAft>
              <a:spcPct val="20000"/>
            </a:spcAft>
          </a:pPr>
          <a:r>
            <a:rPr lang="it-IT" sz="1600" b="1" u="sng" kern="1200"/>
            <a:t>Product List</a:t>
          </a:r>
          <a:endParaRPr lang="it-IT" sz="1600" u="sng" kern="1200"/>
        </a:p>
      </dgm:t>
    </dgm:pt>
    <dgm:pt modelId="{67011922-A336-4C3E-94A5-3A7272AF4BE8}" type="parTrans" cxnId="{18E99E45-5848-4FD6-B82D-AE5D7480FCA9}">
      <dgm:prSet/>
      <dgm:spPr/>
      <dgm:t>
        <a:bodyPr/>
        <a:lstStyle/>
        <a:p>
          <a:endParaRPr lang="it-IT"/>
        </a:p>
      </dgm:t>
    </dgm:pt>
    <dgm:pt modelId="{5416EC95-B3D8-405F-ABAC-6B3C5983F0DC}" type="sibTrans" cxnId="{18E99E45-5848-4FD6-B82D-AE5D7480FCA9}">
      <dgm:prSet/>
      <dgm:spPr/>
      <dgm:t>
        <a:bodyPr/>
        <a:lstStyle/>
        <a:p>
          <a:endParaRPr lang="it-IT"/>
        </a:p>
      </dgm:t>
    </dgm:pt>
    <dgm:pt modelId="{08313E52-9099-4AEB-A275-A776ABF6B74F}">
      <dgm:prSet phldrT="[Testo]" custT="1"/>
      <dgm:spPr/>
      <dgm:t>
        <a:bodyPr/>
        <a:lstStyle/>
        <a:p>
          <a:pPr marL="171450" lvl="1" indent="0" algn="l" defTabSz="711200">
            <a:lnSpc>
              <a:spcPct val="90000"/>
            </a:lnSpc>
            <a:spcBef>
              <a:spcPts val="500"/>
            </a:spcBef>
            <a:spcAft>
              <a:spcPct val="20000"/>
            </a:spcAft>
          </a:pPr>
          <a:r>
            <a:rPr lang="it-IT" sz="1600" b="1" u="sng" kern="1200"/>
            <a:t>Product Details</a:t>
          </a:r>
          <a:endParaRPr lang="it-IT" sz="1600" u="sng" kern="1200"/>
        </a:p>
      </dgm:t>
    </dgm:pt>
    <dgm:pt modelId="{91BF0951-ADB2-49B6-8E07-13DD41F34A38}" type="parTrans" cxnId="{1F73E36F-C784-4294-9C25-F2523D4B06DF}">
      <dgm:prSet/>
      <dgm:spPr/>
      <dgm:t>
        <a:bodyPr/>
        <a:lstStyle/>
        <a:p>
          <a:endParaRPr lang="it-IT"/>
        </a:p>
      </dgm:t>
    </dgm:pt>
    <dgm:pt modelId="{69328013-13DE-481D-BE89-275216580686}" type="sibTrans" cxnId="{1F73E36F-C784-4294-9C25-F2523D4B06DF}">
      <dgm:prSet/>
      <dgm:spPr/>
      <dgm:t>
        <a:bodyPr/>
        <a:lstStyle/>
        <a:p>
          <a:endParaRPr lang="it-IT"/>
        </a:p>
      </dgm:t>
    </dgm:pt>
    <dgm:pt modelId="{95B98306-3FA9-4BA2-9AC9-532AA743A279}">
      <dgm:prSet phldrT="[Testo]" custT="1"/>
      <dgm:spPr/>
      <dgm:t>
        <a:bodyPr/>
        <a:lstStyle/>
        <a:p>
          <a:pPr marL="228600" lvl="2" indent="0" algn="l" defTabSz="533400">
            <a:lnSpc>
              <a:spcPct val="90000"/>
            </a:lnSpc>
            <a:spcBef>
              <a:spcPct val="0"/>
            </a:spcBef>
            <a:spcAft>
              <a:spcPct val="20000"/>
            </a:spcAft>
            <a:buFontTx/>
            <a:buNone/>
          </a:pPr>
          <a:r>
            <a:rPr lang="it-IT" sz="1200" b="0" kern="1200">
              <a:latin typeface="Consolas" panose="020B0609020204030204" pitchFamily="49" charset="0"/>
            </a:rPr>
            <a:t>-show(): </a:t>
          </a:r>
          <a:r>
            <a:rPr lang="it-IT" sz="1200" b="0" kern="1200">
              <a:solidFill>
                <a:prstClr val="black">
                  <a:hueOff val="0"/>
                  <a:satOff val="0"/>
                  <a:lumOff val="0"/>
                  <a:alphaOff val="0"/>
                </a:prstClr>
              </a:solidFill>
              <a:latin typeface="Candara" panose="020E0502030303020204" pitchFamily="34" charset="0"/>
              <a:ea typeface="+mn-ea"/>
              <a:cs typeface="+mn-cs"/>
            </a:rPr>
            <a:t>richiede al server i dati dell'elenco dei preventivi del cliente.</a:t>
          </a:r>
        </a:p>
      </dgm:t>
    </dgm:pt>
    <dgm:pt modelId="{4C2189AA-221B-4BB3-B495-DD417943AEDB}" type="parTrans" cxnId="{C9328CA3-A7FF-4859-802D-9C01B2F3CFC3}">
      <dgm:prSet/>
      <dgm:spPr/>
      <dgm:t>
        <a:bodyPr/>
        <a:lstStyle/>
        <a:p>
          <a:endParaRPr lang="it-IT"/>
        </a:p>
      </dgm:t>
    </dgm:pt>
    <dgm:pt modelId="{9DD287C0-993C-4E9E-9D70-D84AD47BBFB1}" type="sibTrans" cxnId="{C9328CA3-A7FF-4859-802D-9C01B2F3CFC3}">
      <dgm:prSet/>
      <dgm:spPr/>
      <dgm:t>
        <a:bodyPr/>
        <a:lstStyle/>
        <a:p>
          <a:endParaRPr lang="it-IT"/>
        </a:p>
      </dgm:t>
    </dgm:pt>
    <dgm:pt modelId="{6EBCCCDC-C3DC-4673-9746-56158F11CAEB}">
      <dgm:prSet phldrT="[Testo]" custT="1"/>
      <dgm:spPr/>
      <dgm:t>
        <a:bodyPr/>
        <a:lstStyle/>
        <a:p>
          <a:pPr marL="228600" lvl="2" indent="0" algn="l" defTabSz="533400">
            <a:lnSpc>
              <a:spcPct val="90000"/>
            </a:lnSpc>
            <a:spcBef>
              <a:spcPct val="0"/>
            </a:spcBef>
            <a:spcAft>
              <a:spcPct val="20000"/>
            </a:spcAft>
            <a:buFontTx/>
            <a:buNone/>
          </a:pPr>
          <a:r>
            <a:rPr lang="it-IT" sz="1200" b="0" kern="1200">
              <a:latin typeface="Consolas" panose="020B0609020204030204" pitchFamily="49" charset="0"/>
            </a:rPr>
            <a:t>-update(): </a:t>
          </a:r>
          <a:r>
            <a:rPr lang="it-IT" sz="1200" b="0" kern="1200">
              <a:solidFill>
                <a:prstClr val="black">
                  <a:hueOff val="0"/>
                  <a:satOff val="0"/>
                  <a:lumOff val="0"/>
                  <a:alphaOff val="0"/>
                </a:prstClr>
              </a:solidFill>
              <a:latin typeface="Candara" panose="020E0502030303020204" pitchFamily="34" charset="0"/>
              <a:ea typeface="+mn-ea"/>
              <a:cs typeface="+mn-cs"/>
            </a:rPr>
            <a:t>aggiorna la lista con i dati ricevuti dal server.</a:t>
          </a:r>
        </a:p>
      </dgm:t>
    </dgm:pt>
    <dgm:pt modelId="{41D6F29D-A9E2-485F-8C0A-CADF809CEFA5}" type="sibTrans" cxnId="{30474EEE-DB63-4885-895D-275F37B5FBE0}">
      <dgm:prSet/>
      <dgm:spPr/>
      <dgm:t>
        <a:bodyPr/>
        <a:lstStyle/>
        <a:p>
          <a:endParaRPr lang="it-IT"/>
        </a:p>
      </dgm:t>
    </dgm:pt>
    <dgm:pt modelId="{C88BF919-B046-4BEF-906A-408D727D9087}" type="parTrans" cxnId="{30474EEE-DB63-4885-895D-275F37B5FBE0}">
      <dgm:prSet/>
      <dgm:spPr/>
      <dgm:t>
        <a:bodyPr/>
        <a:lstStyle/>
        <a:p>
          <a:endParaRPr lang="it-IT"/>
        </a:p>
      </dgm:t>
    </dgm:pt>
    <dgm:pt modelId="{7E9943EA-231E-40D1-B492-48F2B0B3D7BA}">
      <dgm:prSet phldrT="[Testo]" custT="1"/>
      <dgm:spPr/>
      <dgm:t>
        <a:bodyPr/>
        <a:lstStyle/>
        <a:p>
          <a:pPr marL="228600" lvl="2" indent="0" algn="l" defTabSz="533400">
            <a:lnSpc>
              <a:spcPct val="90000"/>
            </a:lnSpc>
            <a:spcBef>
              <a:spcPct val="0"/>
            </a:spcBef>
            <a:spcAft>
              <a:spcPct val="20000"/>
            </a:spcAft>
            <a:buFontTx/>
            <a:buNone/>
          </a:pPr>
          <a:r>
            <a:rPr lang="it-IT" sz="1200" b="0" kern="1200">
              <a:latin typeface="Consolas" panose="020B0609020204030204" pitchFamily="49" charset="0"/>
            </a:rPr>
            <a:t>-reset(): </a:t>
          </a:r>
          <a:r>
            <a:rPr lang="it-IT" sz="1200" b="0" kern="1200">
              <a:solidFill>
                <a:prstClr val="black">
                  <a:hueOff val="0"/>
                  <a:satOff val="0"/>
                  <a:lumOff val="0"/>
                  <a:alphaOff val="0"/>
                </a:prstClr>
              </a:solidFill>
              <a:latin typeface="Candara" panose="020E0502030303020204" pitchFamily="34" charset="0"/>
              <a:ea typeface="+mn-ea"/>
              <a:cs typeface="+mn-cs"/>
            </a:rPr>
            <a:t>imposta le condizioni di iniziali visibilità dei vari sotto-componenti.</a:t>
          </a:r>
          <a:endParaRPr lang="it-IT" sz="1200" kern="1200"/>
        </a:p>
      </dgm:t>
    </dgm:pt>
    <dgm:pt modelId="{3117EB3C-7DDD-4C07-B0A5-D36DA1E449E6}" type="sibTrans" cxnId="{F40CEDF6-9F03-483A-BC72-644D27F7053C}">
      <dgm:prSet/>
      <dgm:spPr/>
      <dgm:t>
        <a:bodyPr/>
        <a:lstStyle/>
        <a:p>
          <a:endParaRPr lang="it-IT"/>
        </a:p>
      </dgm:t>
    </dgm:pt>
    <dgm:pt modelId="{FFB34654-94B7-421D-A651-598D88F87290}" type="parTrans" cxnId="{F40CEDF6-9F03-483A-BC72-644D27F7053C}">
      <dgm:prSet/>
      <dgm:spPr/>
      <dgm:t>
        <a:bodyPr/>
        <a:lstStyle/>
        <a:p>
          <a:endParaRPr lang="it-IT"/>
        </a:p>
      </dgm:t>
    </dgm:pt>
    <dgm:pt modelId="{C9232768-F1BE-46DE-AA02-E00CDB25B0F7}">
      <dgm:prSet phldrT="[Testo]" custT="1"/>
      <dgm:spPr/>
      <dgm:t>
        <a:bodyPr/>
        <a:lstStyle/>
        <a:p>
          <a:pPr marL="228600" lvl="2" indent="0" algn="l" defTabSz="533400">
            <a:lnSpc>
              <a:spcPct val="90000"/>
            </a:lnSpc>
            <a:spcBef>
              <a:spcPct val="0"/>
            </a:spcBef>
            <a:spcAft>
              <a:spcPct val="20000"/>
            </a:spcAft>
            <a:buFontTx/>
            <a:buNone/>
          </a:pPr>
          <a:r>
            <a:rPr lang="it-IT" sz="1200" b="0" kern="1200">
              <a:latin typeface="Consolas" panose="020B0609020204030204" pitchFamily="49" charset="0"/>
            </a:rPr>
            <a:t>-</a:t>
          </a:r>
          <a:r>
            <a:rPr lang="it-IT" sz="1200" b="0" kern="1200" err="1">
              <a:latin typeface="Consolas" panose="020B0609020204030204" pitchFamily="49" charset="0"/>
            </a:rPr>
            <a:t>autoclick</a:t>
          </a:r>
          <a:r>
            <a:rPr lang="it-IT" sz="1200" b="0" kern="1200">
              <a:solidFill>
                <a:prstClr val="black">
                  <a:hueOff val="0"/>
                  <a:satOff val="0"/>
                  <a:lumOff val="0"/>
                  <a:alphaOff val="0"/>
                </a:prstClr>
              </a:solidFill>
              <a:latin typeface="Consolas" panose="020B0609020204030204" pitchFamily="49" charset="0"/>
              <a:ea typeface="+mn-ea"/>
              <a:cs typeface="+mn-cs"/>
            </a:rPr>
            <a:t>()</a:t>
          </a:r>
          <a:r>
            <a:rPr lang="it-IT" sz="1200" b="0" kern="1200">
              <a:solidFill>
                <a:prstClr val="black">
                  <a:hueOff val="0"/>
                  <a:satOff val="0"/>
                  <a:lumOff val="0"/>
                  <a:alphaOff val="0"/>
                </a:prstClr>
              </a:solidFill>
              <a:latin typeface="Candara" panose="020E0502030303020204" pitchFamily="34" charset="0"/>
              <a:ea typeface="+mn-ea"/>
              <a:cs typeface="+mn-cs"/>
            </a:rPr>
            <a:t>: focus sul preventivo in cima alla lista, evidenziandolo e mostrandone i dettagli nella Estimate </a:t>
          </a:r>
          <a:r>
            <a:rPr lang="it-IT" sz="1200" b="0" kern="1200" err="1">
              <a:solidFill>
                <a:prstClr val="black">
                  <a:hueOff val="0"/>
                  <a:satOff val="0"/>
                  <a:lumOff val="0"/>
                  <a:alphaOff val="0"/>
                </a:prstClr>
              </a:solidFill>
              <a:latin typeface="Candara" panose="020E0502030303020204" pitchFamily="34" charset="0"/>
              <a:ea typeface="+mn-ea"/>
              <a:cs typeface="+mn-cs"/>
            </a:rPr>
            <a:t>Details</a:t>
          </a:r>
          <a:r>
            <a:rPr lang="it-IT" sz="1200" b="0" kern="1200">
              <a:solidFill>
                <a:prstClr val="black">
                  <a:hueOff val="0"/>
                  <a:satOff val="0"/>
                  <a:lumOff val="0"/>
                  <a:alphaOff val="0"/>
                </a:prstClr>
              </a:solidFill>
              <a:latin typeface="Candara" panose="020E0502030303020204" pitchFamily="34" charset="0"/>
              <a:ea typeface="+mn-ea"/>
              <a:cs typeface="+mn-cs"/>
            </a:rPr>
            <a:t>.</a:t>
          </a:r>
        </a:p>
      </dgm:t>
    </dgm:pt>
    <dgm:pt modelId="{F0B68253-7049-4CD9-9C41-28F872B979D4}" type="sibTrans" cxnId="{7DFB91CD-A872-410E-87D1-95A675E01185}">
      <dgm:prSet/>
      <dgm:spPr/>
      <dgm:t>
        <a:bodyPr/>
        <a:lstStyle/>
        <a:p>
          <a:endParaRPr lang="it-IT"/>
        </a:p>
      </dgm:t>
    </dgm:pt>
    <dgm:pt modelId="{2502B5A4-7F54-45AD-9A14-0DC7C770911A}" type="parTrans" cxnId="{7DFB91CD-A872-410E-87D1-95A675E01185}">
      <dgm:prSet/>
      <dgm:spPr/>
      <dgm:t>
        <a:bodyPr/>
        <a:lstStyle/>
        <a:p>
          <a:endParaRPr lang="it-IT"/>
        </a:p>
      </dgm:t>
    </dgm:pt>
    <dgm:pt modelId="{E63788EB-1619-42D3-B69D-E67FAC55759C}">
      <dgm:prSet phldrT="[Testo]" custT="1"/>
      <dgm:spPr/>
      <dgm:t>
        <a:bodyPr/>
        <a:lstStyle/>
        <a:p>
          <a:pPr marL="228600" lvl="2" indent="0" algn="l" defTabSz="5334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a:t>
          </a:r>
          <a:r>
            <a:rPr lang="it-IT" sz="1200" b="0" kern="1200" err="1">
              <a:solidFill>
                <a:prstClr val="black">
                  <a:hueOff val="0"/>
                  <a:satOff val="0"/>
                  <a:lumOff val="0"/>
                  <a:alphaOff val="0"/>
                </a:prstClr>
              </a:solidFill>
              <a:latin typeface="Consolas" panose="020B0609020204030204" pitchFamily="49" charset="0"/>
              <a:ea typeface="+mn-ea"/>
              <a:cs typeface="+mn-cs"/>
            </a:rPr>
            <a:t>autoclick</a:t>
          </a:r>
          <a:r>
            <a:rPr lang="it-IT" sz="1200" b="0" kern="1200">
              <a:solidFill>
                <a:prstClr val="black">
                  <a:hueOff val="0"/>
                  <a:satOff val="0"/>
                  <a:lumOff val="0"/>
                  <a:alphaOff val="0"/>
                </a:prstClr>
              </a:solidFill>
              <a:latin typeface="Consolas" panose="020B0609020204030204" pitchFamily="49" charset="0"/>
              <a:ea typeface="+mn-ea"/>
              <a:cs typeface="+mn-cs"/>
            </a:rPr>
            <a:t>(): </a:t>
          </a:r>
          <a:r>
            <a:rPr lang="it-IT" sz="1200" b="0" kern="1200">
              <a:solidFill>
                <a:prstClr val="black">
                  <a:hueOff val="0"/>
                  <a:satOff val="0"/>
                  <a:lumOff val="0"/>
                  <a:alphaOff val="0"/>
                </a:prstClr>
              </a:solidFill>
              <a:latin typeface="Candara" panose="020E0502030303020204" pitchFamily="34" charset="0"/>
              <a:ea typeface="+mn-ea"/>
              <a:cs typeface="+mn-cs"/>
            </a:rPr>
            <a:t>focus sul primo prodotto della lista ricevuta al caricamento della pagina.</a:t>
          </a:r>
        </a:p>
      </dgm:t>
    </dgm:pt>
    <dgm:pt modelId="{FF24F494-FCE9-46F8-AAF0-C6AB52E5CF41}" type="parTrans" cxnId="{18E7F404-302B-4DF0-A154-BE3B01B875D0}">
      <dgm:prSet/>
      <dgm:spPr/>
      <dgm:t>
        <a:bodyPr/>
        <a:lstStyle/>
        <a:p>
          <a:endParaRPr lang="it-IT"/>
        </a:p>
      </dgm:t>
    </dgm:pt>
    <dgm:pt modelId="{86236C8E-C189-418F-8994-9E6D8C8AE52F}" type="sibTrans" cxnId="{18E7F404-302B-4DF0-A154-BE3B01B875D0}">
      <dgm:prSet/>
      <dgm:spPr/>
      <dgm:t>
        <a:bodyPr/>
        <a:lstStyle/>
        <a:p>
          <a:endParaRPr lang="it-IT"/>
        </a:p>
      </dgm:t>
    </dgm:pt>
    <dgm:pt modelId="{52AB97E1-8E89-4E56-9766-17A8FA68B2C2}">
      <dgm:prSet phldrT="[Testo]" custT="1"/>
      <dgm:spPr/>
      <dgm:t>
        <a:bodyPr/>
        <a:lstStyle/>
        <a:p>
          <a:pPr marL="228600" lvl="2" indent="0" algn="l" defTabSz="5334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-show(): </a:t>
          </a:r>
          <a:r>
            <a:rPr lang="it-IT" sz="1200" b="0" kern="1200">
              <a:solidFill>
                <a:prstClr val="black">
                  <a:hueOff val="0"/>
                  <a:satOff val="0"/>
                  <a:lumOff val="0"/>
                  <a:alphaOff val="0"/>
                </a:prstClr>
              </a:solidFill>
              <a:latin typeface="Candara" panose="020E0502030303020204" pitchFamily="34" charset="0"/>
              <a:ea typeface="+mn-ea"/>
              <a:cs typeface="+mn-cs"/>
            </a:rPr>
            <a:t>richiede al server dettagli del preventivo cliccato.</a:t>
          </a:r>
        </a:p>
      </dgm:t>
    </dgm:pt>
    <dgm:pt modelId="{325A8320-46E8-41D5-8506-AB002F8DCBB7}" type="parTrans" cxnId="{6F194577-7842-4B30-8AF1-9F1DE163106B}">
      <dgm:prSet/>
      <dgm:spPr/>
      <dgm:t>
        <a:bodyPr/>
        <a:lstStyle/>
        <a:p>
          <a:endParaRPr lang="it-IT"/>
        </a:p>
      </dgm:t>
    </dgm:pt>
    <dgm:pt modelId="{5367DFB5-1C69-40B7-82F1-685E1865B5D0}" type="sibTrans" cxnId="{6F194577-7842-4B30-8AF1-9F1DE163106B}">
      <dgm:prSet/>
      <dgm:spPr/>
      <dgm:t>
        <a:bodyPr/>
        <a:lstStyle/>
        <a:p>
          <a:endParaRPr lang="it-IT"/>
        </a:p>
      </dgm:t>
    </dgm:pt>
    <dgm:pt modelId="{D0E3517C-F99E-4D0F-9411-048C0C495C21}">
      <dgm:prSet phldrT="[Testo]" custT="1"/>
      <dgm:spPr/>
      <dgm:t>
        <a:bodyPr/>
        <a:lstStyle/>
        <a:p>
          <a:pPr marL="228600" lvl="2" indent="0" algn="l" defTabSz="5334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-reset(): </a:t>
          </a:r>
          <a:r>
            <a:rPr lang="it-IT" sz="1200" b="0" kern="1200">
              <a:solidFill>
                <a:prstClr val="black">
                  <a:hueOff val="0"/>
                  <a:satOff val="0"/>
                  <a:lumOff val="0"/>
                  <a:alphaOff val="0"/>
                </a:prstClr>
              </a:solidFill>
              <a:latin typeface="Candara" panose="020E0502030303020204" pitchFamily="34" charset="0"/>
              <a:ea typeface="+mn-ea"/>
              <a:cs typeface="+mn-cs"/>
            </a:rPr>
            <a:t>imposta le condizioni di iniziali visibilità.</a:t>
          </a:r>
          <a:endParaRPr lang="it-IT" sz="1200" b="0" kern="1200">
            <a:solidFill>
              <a:prstClr val="black">
                <a:hueOff val="0"/>
                <a:satOff val="0"/>
                <a:lumOff val="0"/>
                <a:alphaOff val="0"/>
              </a:prstClr>
            </a:solidFill>
            <a:latin typeface="Consolas" panose="020B0609020204030204" pitchFamily="49" charset="0"/>
            <a:ea typeface="+mn-ea"/>
            <a:cs typeface="+mn-cs"/>
          </a:endParaRPr>
        </a:p>
      </dgm:t>
    </dgm:pt>
    <dgm:pt modelId="{B391C209-93DC-4314-B11B-2DFC4A1B4DD8}" type="parTrans" cxnId="{873A97F0-3472-42D2-95B6-9D8EF8FF1F3A}">
      <dgm:prSet/>
      <dgm:spPr/>
      <dgm:t>
        <a:bodyPr/>
        <a:lstStyle/>
        <a:p>
          <a:endParaRPr lang="it-IT"/>
        </a:p>
      </dgm:t>
    </dgm:pt>
    <dgm:pt modelId="{F9801287-8061-4D17-B3ED-F51C3E9E2E12}" type="sibTrans" cxnId="{873A97F0-3472-42D2-95B6-9D8EF8FF1F3A}">
      <dgm:prSet/>
      <dgm:spPr/>
      <dgm:t>
        <a:bodyPr/>
        <a:lstStyle/>
        <a:p>
          <a:endParaRPr lang="it-IT"/>
        </a:p>
      </dgm:t>
    </dgm:pt>
    <dgm:pt modelId="{AB9410C1-1534-434C-B30C-C70038FE5EF4}">
      <dgm:prSet phldrT="[Testo]" custT="1"/>
      <dgm:spPr/>
      <dgm:t>
        <a:bodyPr/>
        <a:lstStyle/>
        <a:p>
          <a:pPr marL="228600" lvl="2" indent="0" algn="l" defTabSz="5334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-update(): </a:t>
          </a:r>
          <a:r>
            <a:rPr lang="it-IT" sz="1200" b="0" kern="1200">
              <a:solidFill>
                <a:prstClr val="black">
                  <a:hueOff val="0"/>
                  <a:satOff val="0"/>
                  <a:lumOff val="0"/>
                  <a:alphaOff val="0"/>
                </a:prstClr>
              </a:solidFill>
              <a:latin typeface="Candara" panose="020E0502030303020204" pitchFamily="34" charset="0"/>
              <a:ea typeface="+mn-ea"/>
              <a:cs typeface="+mn-cs"/>
            </a:rPr>
            <a:t>aggiorna la tabella e l’immagine che mostrano i dettagli del preventivo.</a:t>
          </a:r>
        </a:p>
      </dgm:t>
    </dgm:pt>
    <dgm:pt modelId="{FABEC708-313B-4C06-9727-B9A3E5233BBC}" type="parTrans" cxnId="{67AA9668-2BE6-4E1C-8D83-D5235E71BD45}">
      <dgm:prSet/>
      <dgm:spPr/>
      <dgm:t>
        <a:bodyPr/>
        <a:lstStyle/>
        <a:p>
          <a:endParaRPr lang="it-IT"/>
        </a:p>
      </dgm:t>
    </dgm:pt>
    <dgm:pt modelId="{9C28F0DF-04F4-464D-A939-F2B16D107A8A}" type="sibTrans" cxnId="{67AA9668-2BE6-4E1C-8D83-D5235E71BD45}">
      <dgm:prSet/>
      <dgm:spPr/>
      <dgm:t>
        <a:bodyPr/>
        <a:lstStyle/>
        <a:p>
          <a:endParaRPr lang="it-IT"/>
        </a:p>
      </dgm:t>
    </dgm:pt>
    <dgm:pt modelId="{DAB0415E-BD41-4510-B102-D747A4694F52}">
      <dgm:prSet phldrT="[Testo]" custT="1"/>
      <dgm:spPr/>
      <dgm:t>
        <a:bodyPr/>
        <a:lstStyle/>
        <a:p>
          <a:pPr marL="228600" lvl="2" indent="0" algn="l" defTabSz="5334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-show(): </a:t>
          </a:r>
          <a:r>
            <a:rPr lang="it-IT" sz="1200" b="0" kern="1200">
              <a:solidFill>
                <a:prstClr val="black">
                  <a:hueOff val="0"/>
                  <a:satOff val="0"/>
                  <a:lumOff val="0"/>
                  <a:alphaOff val="0"/>
                </a:prstClr>
              </a:solidFill>
              <a:latin typeface="Candara" panose="020E0502030303020204" pitchFamily="34" charset="0"/>
              <a:ea typeface="+mn-ea"/>
              <a:cs typeface="+mn-cs"/>
            </a:rPr>
            <a:t>richiede al server la lista dei prodotti.</a:t>
          </a:r>
        </a:p>
      </dgm:t>
    </dgm:pt>
    <dgm:pt modelId="{2F3F1236-9DFF-4EC9-B3AC-E29A738E5993}" type="parTrans" cxnId="{F545A8B1-573C-4B56-B42D-E4D8EAF51958}">
      <dgm:prSet/>
      <dgm:spPr/>
      <dgm:t>
        <a:bodyPr/>
        <a:lstStyle/>
        <a:p>
          <a:endParaRPr lang="it-IT"/>
        </a:p>
      </dgm:t>
    </dgm:pt>
    <dgm:pt modelId="{C5C0912E-17A3-46EB-97E9-5B22465FF382}" type="sibTrans" cxnId="{F545A8B1-573C-4B56-B42D-E4D8EAF51958}">
      <dgm:prSet/>
      <dgm:spPr/>
      <dgm:t>
        <a:bodyPr/>
        <a:lstStyle/>
        <a:p>
          <a:endParaRPr lang="it-IT"/>
        </a:p>
      </dgm:t>
    </dgm:pt>
    <dgm:pt modelId="{6684C1B6-81D4-46D1-8265-63B20D844858}">
      <dgm:prSet custT="1"/>
      <dgm:spPr/>
      <dgm:t>
        <a:bodyPr/>
        <a:lstStyle/>
        <a:p>
          <a:pPr marL="228600" lvl="2" indent="0" algn="l" defTabSz="5334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-update(): </a:t>
          </a:r>
          <a:r>
            <a:rPr lang="it-IT" sz="1200" b="0" kern="1200">
              <a:solidFill>
                <a:prstClr val="black">
                  <a:hueOff val="0"/>
                  <a:satOff val="0"/>
                  <a:lumOff val="0"/>
                  <a:alphaOff val="0"/>
                </a:prstClr>
              </a:solidFill>
              <a:latin typeface="Candara" panose="020E0502030303020204" pitchFamily="34" charset="0"/>
              <a:ea typeface="+mn-ea"/>
              <a:cs typeface="+mn-cs"/>
            </a:rPr>
            <a:t>aggiorna i dati e ascolta l’evento sul click del prodotto.</a:t>
          </a:r>
        </a:p>
      </dgm:t>
    </dgm:pt>
    <dgm:pt modelId="{1E508E15-2B0F-4DBB-AA50-9C2764CED29E}" type="parTrans" cxnId="{2F1E361F-BA69-45FE-BABF-494481E8B343}">
      <dgm:prSet/>
      <dgm:spPr/>
      <dgm:t>
        <a:bodyPr/>
        <a:lstStyle/>
        <a:p>
          <a:endParaRPr lang="it-IT"/>
        </a:p>
      </dgm:t>
    </dgm:pt>
    <dgm:pt modelId="{8C564385-A08F-4BE1-8F64-31ACAB9755CD}" type="sibTrans" cxnId="{2F1E361F-BA69-45FE-BABF-494481E8B343}">
      <dgm:prSet/>
      <dgm:spPr/>
      <dgm:t>
        <a:bodyPr/>
        <a:lstStyle/>
        <a:p>
          <a:endParaRPr lang="it-IT"/>
        </a:p>
      </dgm:t>
    </dgm:pt>
    <dgm:pt modelId="{656835FC-1321-45FE-90ED-CE283F009955}">
      <dgm:prSet custT="1"/>
      <dgm:spPr/>
      <dgm:t>
        <a:bodyPr/>
        <a:lstStyle/>
        <a:p>
          <a:pPr marL="228600" lvl="2" indent="0" algn="l" defTabSz="5334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-reset(): </a:t>
          </a:r>
          <a:r>
            <a:rPr lang="it-IT" sz="1200" b="0" kern="1200">
              <a:solidFill>
                <a:prstClr val="black">
                  <a:hueOff val="0"/>
                  <a:satOff val="0"/>
                  <a:lumOff val="0"/>
                  <a:alphaOff val="0"/>
                </a:prstClr>
              </a:solidFill>
              <a:latin typeface="Candara" panose="020E0502030303020204" pitchFamily="34" charset="0"/>
              <a:ea typeface="+mn-ea"/>
              <a:cs typeface="+mn-cs"/>
            </a:rPr>
            <a:t>imposta le condizioni iniziali di visibilità.</a:t>
          </a:r>
        </a:p>
      </dgm:t>
    </dgm:pt>
    <dgm:pt modelId="{712FA9BD-1ED2-412C-A843-A4DB056E2811}" type="parTrans" cxnId="{B69B4934-B8A6-4554-A9FF-F5342741819B}">
      <dgm:prSet/>
      <dgm:spPr/>
      <dgm:t>
        <a:bodyPr/>
        <a:lstStyle/>
        <a:p>
          <a:endParaRPr lang="it-IT"/>
        </a:p>
      </dgm:t>
    </dgm:pt>
    <dgm:pt modelId="{DDA534F0-1DD4-4892-8B1E-0A734E3828A1}" type="sibTrans" cxnId="{B69B4934-B8A6-4554-A9FF-F5342741819B}">
      <dgm:prSet/>
      <dgm:spPr/>
      <dgm:t>
        <a:bodyPr/>
        <a:lstStyle/>
        <a:p>
          <a:endParaRPr lang="it-IT"/>
        </a:p>
      </dgm:t>
    </dgm:pt>
    <dgm:pt modelId="{74EDA6AD-F9EC-4E92-91E3-33DACEBC4930}">
      <dgm:prSet phldrT="[Testo]" custT="1"/>
      <dgm:spPr/>
      <dgm:t>
        <a:bodyPr/>
        <a:lstStyle/>
        <a:p>
          <a:pPr marL="171450" lvl="1" indent="0" algn="l" defTabSz="711200">
            <a:lnSpc>
              <a:spcPct val="90000"/>
            </a:lnSpc>
            <a:spcBef>
              <a:spcPct val="0"/>
            </a:spcBef>
            <a:spcAft>
              <a:spcPct val="20000"/>
            </a:spcAft>
          </a:pPr>
          <a:r>
            <a:rPr lang="it-IT" sz="1600" b="1" u="sng" kern="1200" err="1"/>
            <a:t>CustomerEstimateList</a:t>
          </a:r>
          <a:endParaRPr lang="it-IT" sz="1600" u="sng" kern="1200"/>
        </a:p>
      </dgm:t>
    </dgm:pt>
    <dgm:pt modelId="{462B89A1-FC27-48A6-AAD6-20379E945A27}" type="parTrans" cxnId="{84E9C9FE-B38D-49A3-A131-CFCDBDEF5504}">
      <dgm:prSet/>
      <dgm:spPr/>
      <dgm:t>
        <a:bodyPr/>
        <a:lstStyle/>
        <a:p>
          <a:endParaRPr lang="it-IT"/>
        </a:p>
      </dgm:t>
    </dgm:pt>
    <dgm:pt modelId="{F82D1AA1-CF2A-4BF6-B712-EC6F8D6199C3}" type="sibTrans" cxnId="{84E9C9FE-B38D-49A3-A131-CFCDBDEF5504}">
      <dgm:prSet/>
      <dgm:spPr/>
      <dgm:t>
        <a:bodyPr/>
        <a:lstStyle/>
        <a:p>
          <a:endParaRPr lang="it-IT"/>
        </a:p>
      </dgm:t>
    </dgm:pt>
    <dgm:pt modelId="{BDDBD12A-7DD8-41E5-9CFE-590010F6D386}">
      <dgm:prSet phldrT="[Testo]" custT="1"/>
      <dgm:spPr/>
      <dgm:t>
        <a:bodyPr/>
        <a:lstStyle/>
        <a:p>
          <a:pPr marL="228600" lvl="2" indent="0" algn="l" defTabSz="5334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-registerevents():</a:t>
          </a:r>
          <a:r>
            <a:rPr lang="it-IT" sz="1200" b="0" kern="1200">
              <a:solidFill>
                <a:prstClr val="black">
                  <a:hueOff val="0"/>
                  <a:satOff val="0"/>
                  <a:lumOff val="0"/>
                  <a:alphaOff val="0"/>
                </a:prstClr>
              </a:solidFill>
              <a:latin typeface="Candara" panose="020E0502030303020204" pitchFamily="34" charset="0"/>
              <a:ea typeface="+mn-ea"/>
              <a:cs typeface="+mn-cs"/>
            </a:rPr>
            <a:t> invio al server i dati riguardanti prodotto e opzioni selezionate.</a:t>
          </a:r>
        </a:p>
      </dgm:t>
    </dgm:pt>
    <dgm:pt modelId="{F171DC29-79CD-4F3B-9B4A-18D1AEE03BE1}" type="parTrans" cxnId="{36F09CEB-93A1-4DE8-AD47-DC774A3A99AD}">
      <dgm:prSet/>
      <dgm:spPr/>
      <dgm:t>
        <a:bodyPr/>
        <a:lstStyle/>
        <a:p>
          <a:endParaRPr lang="it-IT"/>
        </a:p>
      </dgm:t>
    </dgm:pt>
    <dgm:pt modelId="{B38C6806-9018-44B8-ACBF-7355A6DA9AA3}" type="sibTrans" cxnId="{36F09CEB-93A1-4DE8-AD47-DC774A3A99AD}">
      <dgm:prSet/>
      <dgm:spPr/>
      <dgm:t>
        <a:bodyPr/>
        <a:lstStyle/>
        <a:p>
          <a:endParaRPr lang="it-IT"/>
        </a:p>
      </dgm:t>
    </dgm:pt>
    <dgm:pt modelId="{A56FC36E-D66A-4B63-8DD3-B33D6801EFDF}">
      <dgm:prSet phldrT="[Testo]" custT="1"/>
      <dgm:spPr/>
      <dgm:t>
        <a:bodyPr/>
        <a:lstStyle/>
        <a:p>
          <a:pPr marL="228600" lvl="2" indent="0" algn="l" defTabSz="5334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-show(): r</a:t>
          </a:r>
          <a:r>
            <a:rPr lang="it-IT" sz="1200" b="0" kern="1200">
              <a:solidFill>
                <a:prstClr val="black">
                  <a:hueOff val="0"/>
                  <a:satOff val="0"/>
                  <a:lumOff val="0"/>
                  <a:alphaOff val="0"/>
                </a:prstClr>
              </a:solidFill>
              <a:latin typeface="Candara" panose="020E0502030303020204" pitchFamily="34" charset="0"/>
              <a:ea typeface="+mn-ea"/>
              <a:cs typeface="+mn-cs"/>
            </a:rPr>
            <a:t>ichiama update().</a:t>
          </a:r>
        </a:p>
      </dgm:t>
    </dgm:pt>
    <dgm:pt modelId="{E684648B-CCDB-45C8-A290-4C30D175C897}" type="parTrans" cxnId="{1653D562-50B6-4B4F-9A9C-3E386FF5B583}">
      <dgm:prSet/>
      <dgm:spPr/>
      <dgm:t>
        <a:bodyPr/>
        <a:lstStyle/>
        <a:p>
          <a:endParaRPr lang="it-IT"/>
        </a:p>
      </dgm:t>
    </dgm:pt>
    <dgm:pt modelId="{13A6763F-D33D-44D7-9B99-DFC32BDCF1C2}" type="sibTrans" cxnId="{1653D562-50B6-4B4F-9A9C-3E386FF5B583}">
      <dgm:prSet/>
      <dgm:spPr/>
      <dgm:t>
        <a:bodyPr/>
        <a:lstStyle/>
        <a:p>
          <a:endParaRPr lang="it-IT"/>
        </a:p>
      </dgm:t>
    </dgm:pt>
    <dgm:pt modelId="{25B7B9F2-B9A3-41DD-A83A-69E09161A8C0}">
      <dgm:prSet phldrT="[Testo]" custT="1"/>
      <dgm:spPr/>
      <dgm:t>
        <a:bodyPr/>
        <a:lstStyle/>
        <a:p>
          <a:pPr marL="228600" lvl="2" indent="0" algn="l" defTabSz="5334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-update(): </a:t>
          </a:r>
          <a:r>
            <a:rPr lang="it-IT" sz="1200" b="0" kern="1200">
              <a:solidFill>
                <a:prstClr val="black">
                  <a:hueOff val="0"/>
                  <a:satOff val="0"/>
                  <a:lumOff val="0"/>
                  <a:alphaOff val="0"/>
                </a:prstClr>
              </a:solidFill>
              <a:latin typeface="Candara" panose="020E0502030303020204" pitchFamily="34" charset="0"/>
              <a:ea typeface="+mn-ea"/>
              <a:cs typeface="+mn-cs"/>
            </a:rPr>
            <a:t>aggiorna le opzioni relative a un determinato prodotto selezionato.</a:t>
          </a:r>
        </a:p>
      </dgm:t>
    </dgm:pt>
    <dgm:pt modelId="{8919D76B-D7EF-4D38-9F51-E6519DC963E0}" type="parTrans" cxnId="{1BC2C945-DFF7-4717-9912-7587E44472AD}">
      <dgm:prSet/>
      <dgm:spPr/>
      <dgm:t>
        <a:bodyPr/>
        <a:lstStyle/>
        <a:p>
          <a:endParaRPr lang="it-IT"/>
        </a:p>
      </dgm:t>
    </dgm:pt>
    <dgm:pt modelId="{E5842A4D-31E6-40BE-9259-83AD10FD18B8}" type="sibTrans" cxnId="{1BC2C945-DFF7-4717-9912-7587E44472AD}">
      <dgm:prSet/>
      <dgm:spPr/>
      <dgm:t>
        <a:bodyPr/>
        <a:lstStyle/>
        <a:p>
          <a:endParaRPr lang="it-IT"/>
        </a:p>
      </dgm:t>
    </dgm:pt>
    <dgm:pt modelId="{DDA423A6-A945-45AE-99FA-AEC75B2D4F2B}">
      <dgm:prSet phldrT="[Testo]" custT="1"/>
      <dgm:spPr/>
      <dgm:t>
        <a:bodyPr/>
        <a:lstStyle/>
        <a:p>
          <a:pPr marL="228600" lvl="2" indent="-114300" algn="l" defTabSz="533400">
            <a:lnSpc>
              <a:spcPct val="90000"/>
            </a:lnSpc>
            <a:spcBef>
              <a:spcPct val="0"/>
            </a:spcBef>
            <a:spcAft>
              <a:spcPct val="20000"/>
            </a:spcAft>
            <a:buFontTx/>
            <a:buNone/>
          </a:pPr>
          <a:r>
            <a:rPr lang="it-IT" sz="1200" b="0" kern="1200">
              <a:solidFill>
                <a:prstClr val="black">
                  <a:hueOff val="0"/>
                  <a:satOff val="0"/>
                  <a:lumOff val="0"/>
                  <a:alphaOff val="0"/>
                </a:prstClr>
              </a:solidFill>
              <a:latin typeface="Candara" panose="020E0502030303020204" pitchFamily="34" charset="0"/>
              <a:ea typeface="+mn-ea"/>
              <a:cs typeface="+mn-cs"/>
            </a:rPr>
            <a:t>	    -Effettua la </a:t>
          </a:r>
          <a:r>
            <a:rPr lang="it-IT" sz="1200" b="0" kern="1200" err="1">
              <a:solidFill>
                <a:prstClr val="black">
                  <a:hueOff val="0"/>
                  <a:satOff val="0"/>
                  <a:lumOff val="0"/>
                  <a:alphaOff val="0"/>
                </a:prstClr>
              </a:solidFill>
              <a:latin typeface="Candara" panose="020E0502030303020204" pitchFamily="34" charset="0"/>
              <a:ea typeface="+mn-ea"/>
              <a:cs typeface="+mn-cs"/>
            </a:rPr>
            <a:t>submit</a:t>
          </a:r>
          <a:r>
            <a:rPr lang="it-IT" sz="1200" b="0" kern="1200">
              <a:solidFill>
                <a:prstClr val="black">
                  <a:hueOff val="0"/>
                  <a:satOff val="0"/>
                  <a:lumOff val="0"/>
                  <a:alphaOff val="0"/>
                </a:prstClr>
              </a:solidFill>
              <a:latin typeface="Candara" panose="020E0502030303020204" pitchFamily="34" charset="0"/>
              <a:ea typeface="+mn-ea"/>
              <a:cs typeface="+mn-cs"/>
            </a:rPr>
            <a:t> dei dati di registrazione di un nuovo cliente.</a:t>
          </a:r>
        </a:p>
      </dgm:t>
    </dgm:pt>
    <dgm:pt modelId="{389CE390-1258-4329-9F6A-B1F5690730E0}" type="parTrans" cxnId="{ECBFF6A5-70A9-47A4-838C-823A57B7AC1E}">
      <dgm:prSet/>
      <dgm:spPr/>
      <dgm:t>
        <a:bodyPr/>
        <a:lstStyle/>
        <a:p>
          <a:endParaRPr lang="it-IT"/>
        </a:p>
      </dgm:t>
    </dgm:pt>
    <dgm:pt modelId="{FA529A4F-05A0-43BB-B87C-62095C706653}" type="sibTrans" cxnId="{ECBFF6A5-70A9-47A4-838C-823A57B7AC1E}">
      <dgm:prSet/>
      <dgm:spPr/>
      <dgm:t>
        <a:bodyPr/>
        <a:lstStyle/>
        <a:p>
          <a:endParaRPr lang="it-IT"/>
        </a:p>
      </dgm:t>
    </dgm:pt>
    <dgm:pt modelId="{163C97C2-5AED-4E7D-86A4-80A295EA54BB}" type="pres">
      <dgm:prSet presAssocID="{C7ECBDEB-751B-4461-A865-3682C597564E}" presName="linear" presStyleCnt="0">
        <dgm:presLayoutVars>
          <dgm:animLvl val="lvl"/>
          <dgm:resizeHandles val="exact"/>
        </dgm:presLayoutVars>
      </dgm:prSet>
      <dgm:spPr/>
    </dgm:pt>
    <dgm:pt modelId="{755F5836-FF86-44D1-87F2-36424F59A8C2}" type="pres">
      <dgm:prSet presAssocID="{87D40733-3C62-4315-8FC9-42ACC2BF42D4}" presName="parentText" presStyleLbl="node1" presStyleIdx="0" presStyleCnt="2" custScaleY="40239" custLinFactNeighborY="-23131">
        <dgm:presLayoutVars>
          <dgm:chMax val="0"/>
          <dgm:bulletEnabled val="1"/>
        </dgm:presLayoutVars>
      </dgm:prSet>
      <dgm:spPr/>
    </dgm:pt>
    <dgm:pt modelId="{9966010B-4A17-4A44-B555-5C1164E12EB4}" type="pres">
      <dgm:prSet presAssocID="{87D40733-3C62-4315-8FC9-42ACC2BF42D4}" presName="childText" presStyleLbl="revTx" presStyleIdx="0" presStyleCnt="2" custLinFactNeighborY="-3591">
        <dgm:presLayoutVars>
          <dgm:bulletEnabled val="1"/>
        </dgm:presLayoutVars>
      </dgm:prSet>
      <dgm:spPr/>
    </dgm:pt>
    <dgm:pt modelId="{78D728D9-B1C8-426F-A394-D73CE066E141}" type="pres">
      <dgm:prSet presAssocID="{95DA8C4D-D90E-4E99-AB24-80B44E9D4021}" presName="parentText" presStyleLbl="node1" presStyleIdx="1" presStyleCnt="2" custScaleY="38558" custLinFactNeighborY="-1964">
        <dgm:presLayoutVars>
          <dgm:chMax val="0"/>
          <dgm:bulletEnabled val="1"/>
        </dgm:presLayoutVars>
      </dgm:prSet>
      <dgm:spPr/>
    </dgm:pt>
    <dgm:pt modelId="{3D61CF62-DDFC-42B6-863C-19FA8650275B}" type="pres">
      <dgm:prSet presAssocID="{95DA8C4D-D90E-4E99-AB24-80B44E9D4021}" presName="childText" presStyleLbl="revTx" presStyleIdx="1" presStyleCnt="2" custScaleY="110221" custLinFactNeighborY="-7076">
        <dgm:presLayoutVars>
          <dgm:bulletEnabled val="1"/>
        </dgm:presLayoutVars>
      </dgm:prSet>
      <dgm:spPr/>
    </dgm:pt>
  </dgm:ptLst>
  <dgm:cxnLst>
    <dgm:cxn modelId="{B5AB1402-86AE-407F-8352-373FFEAC2365}" type="presOf" srcId="{BEEF708D-2D01-4A97-AF8A-90CC40C55728}" destId="{3D61CF62-DDFC-42B6-863C-19FA8650275B}" srcOrd="0" destOrd="9" presId="urn:microsoft.com/office/officeart/2005/8/layout/vList2"/>
    <dgm:cxn modelId="{5E112903-4274-44F6-8266-0390675E98E6}" srcId="{C7ECBDEB-751B-4461-A865-3682C597564E}" destId="{87D40733-3C62-4315-8FC9-42ACC2BF42D4}" srcOrd="0" destOrd="0" parTransId="{8094E315-7838-4708-80E9-D086EBA43873}" sibTransId="{15EC3F17-8845-412A-BDA7-493F598CBBF9}"/>
    <dgm:cxn modelId="{A2224B03-CE8B-4D58-8668-291CE020AD27}" type="presOf" srcId="{95B98306-3FA9-4BA2-9AC9-532AA743A279}" destId="{3D61CF62-DDFC-42B6-863C-19FA8650275B}" srcOrd="0" destOrd="1" presId="urn:microsoft.com/office/officeart/2005/8/layout/vList2"/>
    <dgm:cxn modelId="{18E7F404-302B-4DF0-A154-BE3B01B875D0}" srcId="{BEEF708D-2D01-4A97-AF8A-90CC40C55728}" destId="{E63788EB-1619-42D3-B69D-E67FAC55759C}" srcOrd="3" destOrd="0" parTransId="{FF24F494-FCE9-46F8-AAF0-C6AB52E5CF41}" sibTransId="{86236C8E-C189-418F-8994-9E6D8C8AE52F}"/>
    <dgm:cxn modelId="{85730E0E-DABE-4442-B807-1EF0FB0EFF85}" type="presOf" srcId="{0676572B-B94C-418F-9050-406BC1346547}" destId="{9966010B-4A17-4A44-B555-5C1164E12EB4}" srcOrd="0" destOrd="2" presId="urn:microsoft.com/office/officeart/2005/8/layout/vList2"/>
    <dgm:cxn modelId="{2F1E361F-BA69-45FE-BABF-494481E8B343}" srcId="{BEEF708D-2D01-4A97-AF8A-90CC40C55728}" destId="{6684C1B6-81D4-46D1-8265-63B20D844858}" srcOrd="1" destOrd="0" parTransId="{1E508E15-2B0F-4DBB-AA50-9C2764CED29E}" sibTransId="{8C564385-A08F-4BE1-8F64-31ACAB9755CD}"/>
    <dgm:cxn modelId="{18461420-929F-46AC-AFB3-525D711C9FC2}" srcId="{C7ECBDEB-751B-4461-A865-3682C597564E}" destId="{95DA8C4D-D90E-4E99-AB24-80B44E9D4021}" srcOrd="1" destOrd="0" parTransId="{B6F144DB-0209-42F8-BF11-1DAB0909130E}" sibTransId="{7E7DE56C-74AE-46CE-BC7F-6BEDCDFCB508}"/>
    <dgm:cxn modelId="{13FAF424-9580-4FD5-81E8-BB7B3D62157C}" type="presOf" srcId="{A56FC36E-D66A-4B63-8DD3-B33D6801EFDF}" destId="{3D61CF62-DDFC-42B6-863C-19FA8650275B}" srcOrd="0" destOrd="16" presId="urn:microsoft.com/office/officeart/2005/8/layout/vList2"/>
    <dgm:cxn modelId="{D8AA4E25-BA11-43E9-82A2-770916B1962C}" type="presOf" srcId="{95DA8C4D-D90E-4E99-AB24-80B44E9D4021}" destId="{78D728D9-B1C8-426F-A394-D73CE066E141}" srcOrd="0" destOrd="0" presId="urn:microsoft.com/office/officeart/2005/8/layout/vList2"/>
    <dgm:cxn modelId="{CD5C5029-4D5C-484F-9811-AEE08330DD5A}" type="presOf" srcId="{74EDA6AD-F9EC-4E92-91E3-33DACEBC4930}" destId="{3D61CF62-DDFC-42B6-863C-19FA8650275B}" srcOrd="0" destOrd="0" presId="urn:microsoft.com/office/officeart/2005/8/layout/vList2"/>
    <dgm:cxn modelId="{95B5FE2B-4BE7-46DE-9ABB-B5F0A64B7438}" type="presOf" srcId="{2A8211BE-1FF7-4A5B-BB89-61C5BBD31D7D}" destId="{3D61CF62-DDFC-42B6-863C-19FA8650275B}" srcOrd="0" destOrd="5" presId="urn:microsoft.com/office/officeart/2005/8/layout/vList2"/>
    <dgm:cxn modelId="{9AA0E62F-1BAC-42C3-B98F-7C84AE6FC9F1}" srcId="{EBBADE8F-77A5-4CC0-8453-7096A7C5383F}" destId="{539BA034-E1A0-474A-A7E5-7EFD387F6063}" srcOrd="0" destOrd="0" parTransId="{D200B09B-86A3-4796-9CA1-F914DFBD4EC2}" sibTransId="{7CFD8361-8DB7-4CF2-A765-EA508805DCB1}"/>
    <dgm:cxn modelId="{B69B4934-B8A6-4554-A9FF-F5342741819B}" srcId="{BEEF708D-2D01-4A97-AF8A-90CC40C55728}" destId="{656835FC-1321-45FE-90ED-CE283F009955}" srcOrd="2" destOrd="0" parTransId="{712FA9BD-1ED2-412C-A843-A4DB056E2811}" sibTransId="{DDA534F0-1DD4-4892-8B1E-0A734E3828A1}"/>
    <dgm:cxn modelId="{F1016034-3B30-491B-B875-A45BB71DC448}" type="presOf" srcId="{25B7B9F2-B9A3-41DD-A83A-69E09161A8C0}" destId="{3D61CF62-DDFC-42B6-863C-19FA8650275B}" srcOrd="0" destOrd="17" presId="urn:microsoft.com/office/officeart/2005/8/layout/vList2"/>
    <dgm:cxn modelId="{103EFB39-46D0-46AB-B86F-DCA3B985283C}" srcId="{95DA8C4D-D90E-4E99-AB24-80B44E9D4021}" destId="{2A8211BE-1FF7-4A5B-BB89-61C5BBD31D7D}" srcOrd="1" destOrd="0" parTransId="{75A63DCD-69D8-4BEF-8479-1B152C21945E}" sibTransId="{E143D5F3-CB4C-4980-BE25-FF091A215280}"/>
    <dgm:cxn modelId="{7CFD1F3D-BF2E-4A8A-91E1-BDF725B4C678}" type="presOf" srcId="{DAB0415E-BD41-4510-B102-D747A4694F52}" destId="{3D61CF62-DDFC-42B6-863C-19FA8650275B}" srcOrd="0" destOrd="10" presId="urn:microsoft.com/office/officeart/2005/8/layout/vList2"/>
    <dgm:cxn modelId="{13215D44-24CD-4D51-AF07-134CA42B363B}" type="presOf" srcId="{E63788EB-1619-42D3-B69D-E67FAC55759C}" destId="{3D61CF62-DDFC-42B6-863C-19FA8650275B}" srcOrd="0" destOrd="13" presId="urn:microsoft.com/office/officeart/2005/8/layout/vList2"/>
    <dgm:cxn modelId="{18E99E45-5848-4FD6-B82D-AE5D7480FCA9}" srcId="{95DA8C4D-D90E-4E99-AB24-80B44E9D4021}" destId="{BEEF708D-2D01-4A97-AF8A-90CC40C55728}" srcOrd="2" destOrd="0" parTransId="{67011922-A336-4C3E-94A5-3A7272AF4BE8}" sibTransId="{5416EC95-B3D8-405F-ABAC-6B3C5983F0DC}"/>
    <dgm:cxn modelId="{1BC2C945-DFF7-4717-9912-7587E44472AD}" srcId="{08313E52-9099-4AEB-A275-A776ABF6B74F}" destId="{25B7B9F2-B9A3-41DD-A83A-69E09161A8C0}" srcOrd="2" destOrd="0" parTransId="{8919D76B-D7EF-4D38-9F51-E6519DC963E0}" sibTransId="{E5842A4D-31E6-40BE-9259-83AD10FD18B8}"/>
    <dgm:cxn modelId="{9D6B214B-2673-43F8-A427-CD2148E074A8}" type="presOf" srcId="{C7ECBDEB-751B-4461-A865-3682C597564E}" destId="{163C97C2-5AED-4E7D-86A4-80A295EA54BB}" srcOrd="0" destOrd="0" presId="urn:microsoft.com/office/officeart/2005/8/layout/vList2"/>
    <dgm:cxn modelId="{3A228C4B-06B9-4832-97D6-FCD6843F2E5C}" type="presOf" srcId="{6684C1B6-81D4-46D1-8265-63B20D844858}" destId="{3D61CF62-DDFC-42B6-863C-19FA8650275B}" srcOrd="0" destOrd="11" presId="urn:microsoft.com/office/officeart/2005/8/layout/vList2"/>
    <dgm:cxn modelId="{51AA2F5C-494F-4E12-9AD8-C07CFD419AAD}" type="presOf" srcId="{7E9943EA-231E-40D1-B492-48F2B0B3D7BA}" destId="{3D61CF62-DDFC-42B6-863C-19FA8650275B}" srcOrd="0" destOrd="3" presId="urn:microsoft.com/office/officeart/2005/8/layout/vList2"/>
    <dgm:cxn modelId="{1653D562-50B6-4B4F-9A9C-3E386FF5B583}" srcId="{08313E52-9099-4AEB-A275-A776ABF6B74F}" destId="{A56FC36E-D66A-4B63-8DD3-B33D6801EFDF}" srcOrd="1" destOrd="0" parTransId="{E684648B-CCDB-45C8-A290-4C30D175C897}" sibTransId="{13A6763F-D33D-44D7-9B99-DFC32BDCF1C2}"/>
    <dgm:cxn modelId="{808BDD65-023D-4D90-B9F2-BD8DF9FB9760}" srcId="{87D40733-3C62-4315-8FC9-42ACC2BF42D4}" destId="{EBBADE8F-77A5-4CC0-8453-7096A7C5383F}" srcOrd="0" destOrd="0" parTransId="{D74DBB30-7CAB-4231-8D7A-914E76EEB6CD}" sibTransId="{537906D4-8F94-4042-A049-8AC335137212}"/>
    <dgm:cxn modelId="{67AA9668-2BE6-4E1C-8D83-D5235E71BD45}" srcId="{2A8211BE-1FF7-4A5B-BB89-61C5BBD31D7D}" destId="{AB9410C1-1534-434C-B30C-C70038FE5EF4}" srcOrd="1" destOrd="0" parTransId="{FABEC708-313B-4C06-9727-B9A3E5233BBC}" sibTransId="{9C28F0DF-04F4-464D-A939-F2B16D107A8A}"/>
    <dgm:cxn modelId="{25F68B6F-7137-4451-9137-C48E99BD93CE}" type="presOf" srcId="{52AB97E1-8E89-4E56-9766-17A8FA68B2C2}" destId="{3D61CF62-DDFC-42B6-863C-19FA8650275B}" srcOrd="0" destOrd="6" presId="urn:microsoft.com/office/officeart/2005/8/layout/vList2"/>
    <dgm:cxn modelId="{1F73E36F-C784-4294-9C25-F2523D4B06DF}" srcId="{95DA8C4D-D90E-4E99-AB24-80B44E9D4021}" destId="{08313E52-9099-4AEB-A275-A776ABF6B74F}" srcOrd="3" destOrd="0" parTransId="{91BF0951-ADB2-49B6-8E07-13DD41F34A38}" sibTransId="{69328013-13DE-481D-BE89-275216580686}"/>
    <dgm:cxn modelId="{6F194577-7842-4B30-8AF1-9F1DE163106B}" srcId="{2A8211BE-1FF7-4A5B-BB89-61C5BBD31D7D}" destId="{52AB97E1-8E89-4E56-9766-17A8FA68B2C2}" srcOrd="0" destOrd="0" parTransId="{325A8320-46E8-41D5-8506-AB002F8DCBB7}" sibTransId="{5367DFB5-1C69-40B7-82F1-685E1865B5D0}"/>
    <dgm:cxn modelId="{9087197B-BD3D-4786-B3AB-7165277F7E07}" type="presOf" srcId="{539BA034-E1A0-474A-A7E5-7EFD387F6063}" destId="{9966010B-4A17-4A44-B555-5C1164E12EB4}" srcOrd="0" destOrd="1" presId="urn:microsoft.com/office/officeart/2005/8/layout/vList2"/>
    <dgm:cxn modelId="{05429B7B-1A8A-4460-B989-0BA803E34A5A}" type="presOf" srcId="{C9232768-F1BE-46DE-AA02-E00CDB25B0F7}" destId="{3D61CF62-DDFC-42B6-863C-19FA8650275B}" srcOrd="0" destOrd="4" presId="urn:microsoft.com/office/officeart/2005/8/layout/vList2"/>
    <dgm:cxn modelId="{331B4785-EF97-4207-99E6-512FEEB56DC2}" type="presOf" srcId="{656835FC-1321-45FE-90ED-CE283F009955}" destId="{3D61CF62-DDFC-42B6-863C-19FA8650275B}" srcOrd="0" destOrd="12" presId="urn:microsoft.com/office/officeart/2005/8/layout/vList2"/>
    <dgm:cxn modelId="{6E0E5990-6D36-405C-A75B-92EF14D62E4E}" type="presOf" srcId="{08313E52-9099-4AEB-A275-A776ABF6B74F}" destId="{3D61CF62-DDFC-42B6-863C-19FA8650275B}" srcOrd="0" destOrd="14" presId="urn:microsoft.com/office/officeart/2005/8/layout/vList2"/>
    <dgm:cxn modelId="{8C21B490-E15A-48D5-8F04-786F834228B3}" srcId="{87D40733-3C62-4315-8FC9-42ACC2BF42D4}" destId="{0676572B-B94C-418F-9050-406BC1346547}" srcOrd="1" destOrd="0" parTransId="{09C98F11-F4C5-4946-9254-9BBD4730C592}" sibTransId="{EE6499DB-223F-45B0-B03D-06F1C44D317A}"/>
    <dgm:cxn modelId="{C9328CA3-A7FF-4859-802D-9C01B2F3CFC3}" srcId="{74EDA6AD-F9EC-4E92-91E3-33DACEBC4930}" destId="{95B98306-3FA9-4BA2-9AC9-532AA743A279}" srcOrd="0" destOrd="0" parTransId="{4C2189AA-221B-4BB3-B495-DD417943AEDB}" sibTransId="{9DD287C0-993C-4E9E-9D70-D84AD47BBFB1}"/>
    <dgm:cxn modelId="{1231A8A5-C17F-438E-ACEC-C2381509A7A7}" type="presOf" srcId="{DDA423A6-A945-45AE-99FA-AEC75B2D4F2B}" destId="{9966010B-4A17-4A44-B555-5C1164E12EB4}" srcOrd="0" destOrd="3" presId="urn:microsoft.com/office/officeart/2005/8/layout/vList2"/>
    <dgm:cxn modelId="{ECBFF6A5-70A9-47A4-838C-823A57B7AC1E}" srcId="{0676572B-B94C-418F-9050-406BC1346547}" destId="{DDA423A6-A945-45AE-99FA-AEC75B2D4F2B}" srcOrd="0" destOrd="0" parTransId="{389CE390-1258-4329-9F6A-B1F5690730E0}" sibTransId="{FA529A4F-05A0-43BB-B87C-62095C706653}"/>
    <dgm:cxn modelId="{93D7BAB0-AB02-42E3-B0B2-FD9B64ECA627}" type="presOf" srcId="{87D40733-3C62-4315-8FC9-42ACC2BF42D4}" destId="{755F5836-FF86-44D1-87F2-36424F59A8C2}" srcOrd="0" destOrd="0" presId="urn:microsoft.com/office/officeart/2005/8/layout/vList2"/>
    <dgm:cxn modelId="{F545A8B1-573C-4B56-B42D-E4D8EAF51958}" srcId="{BEEF708D-2D01-4A97-AF8A-90CC40C55728}" destId="{DAB0415E-BD41-4510-B102-D747A4694F52}" srcOrd="0" destOrd="0" parTransId="{2F3F1236-9DFF-4EC9-B3AC-E29A738E5993}" sibTransId="{C5C0912E-17A3-46EB-97E9-5B22465FF382}"/>
    <dgm:cxn modelId="{05D014BC-6903-4E5B-861B-F9EE9215F44A}" type="presOf" srcId="{6EBCCCDC-C3DC-4673-9746-56158F11CAEB}" destId="{3D61CF62-DDFC-42B6-863C-19FA8650275B}" srcOrd="0" destOrd="2" presId="urn:microsoft.com/office/officeart/2005/8/layout/vList2"/>
    <dgm:cxn modelId="{553C3EBF-ABD9-41FD-9542-882BD5D9BB47}" type="presOf" srcId="{BDDBD12A-7DD8-41E5-9CFE-590010F6D386}" destId="{3D61CF62-DDFC-42B6-863C-19FA8650275B}" srcOrd="0" destOrd="15" presId="urn:microsoft.com/office/officeart/2005/8/layout/vList2"/>
    <dgm:cxn modelId="{974A16C7-7A72-4EE8-9F3D-FCED9EA4FD19}" type="presOf" srcId="{EBBADE8F-77A5-4CC0-8453-7096A7C5383F}" destId="{9966010B-4A17-4A44-B555-5C1164E12EB4}" srcOrd="0" destOrd="0" presId="urn:microsoft.com/office/officeart/2005/8/layout/vList2"/>
    <dgm:cxn modelId="{7DFB91CD-A872-410E-87D1-95A675E01185}" srcId="{74EDA6AD-F9EC-4E92-91E3-33DACEBC4930}" destId="{C9232768-F1BE-46DE-AA02-E00CDB25B0F7}" srcOrd="3" destOrd="0" parTransId="{2502B5A4-7F54-45AD-9A14-0DC7C770911A}" sibTransId="{F0B68253-7049-4CD9-9C41-28F872B979D4}"/>
    <dgm:cxn modelId="{227E2AE4-08A1-460F-9185-14741632739D}" type="presOf" srcId="{AB9410C1-1534-434C-B30C-C70038FE5EF4}" destId="{3D61CF62-DDFC-42B6-863C-19FA8650275B}" srcOrd="0" destOrd="7" presId="urn:microsoft.com/office/officeart/2005/8/layout/vList2"/>
    <dgm:cxn modelId="{8649BFE9-BCA2-406B-9383-7ADB58589CB4}" type="presOf" srcId="{D0E3517C-F99E-4D0F-9411-048C0C495C21}" destId="{3D61CF62-DDFC-42B6-863C-19FA8650275B}" srcOrd="0" destOrd="8" presId="urn:microsoft.com/office/officeart/2005/8/layout/vList2"/>
    <dgm:cxn modelId="{36F09CEB-93A1-4DE8-AD47-DC774A3A99AD}" srcId="{08313E52-9099-4AEB-A275-A776ABF6B74F}" destId="{BDDBD12A-7DD8-41E5-9CFE-590010F6D386}" srcOrd="0" destOrd="0" parTransId="{F171DC29-79CD-4F3B-9B4A-18D1AEE03BE1}" sibTransId="{B38C6806-9018-44B8-ACBF-7355A6DA9AA3}"/>
    <dgm:cxn modelId="{30474EEE-DB63-4885-895D-275F37B5FBE0}" srcId="{74EDA6AD-F9EC-4E92-91E3-33DACEBC4930}" destId="{6EBCCCDC-C3DC-4673-9746-56158F11CAEB}" srcOrd="1" destOrd="0" parTransId="{C88BF919-B046-4BEF-906A-408D727D9087}" sibTransId="{41D6F29D-A9E2-485F-8C0A-CADF809CEFA5}"/>
    <dgm:cxn modelId="{873A97F0-3472-42D2-95B6-9D8EF8FF1F3A}" srcId="{2A8211BE-1FF7-4A5B-BB89-61C5BBD31D7D}" destId="{D0E3517C-F99E-4D0F-9411-048C0C495C21}" srcOrd="2" destOrd="0" parTransId="{B391C209-93DC-4314-B11B-2DFC4A1B4DD8}" sibTransId="{F9801287-8061-4D17-B3ED-F51C3E9E2E12}"/>
    <dgm:cxn modelId="{F40CEDF6-9F03-483A-BC72-644D27F7053C}" srcId="{74EDA6AD-F9EC-4E92-91E3-33DACEBC4930}" destId="{7E9943EA-231E-40D1-B492-48F2B0B3D7BA}" srcOrd="2" destOrd="0" parTransId="{FFB34654-94B7-421D-A651-598D88F87290}" sibTransId="{3117EB3C-7DDD-4C07-B0A5-D36DA1E449E6}"/>
    <dgm:cxn modelId="{84E9C9FE-B38D-49A3-A131-CFCDBDEF5504}" srcId="{95DA8C4D-D90E-4E99-AB24-80B44E9D4021}" destId="{74EDA6AD-F9EC-4E92-91E3-33DACEBC4930}" srcOrd="0" destOrd="0" parTransId="{462B89A1-FC27-48A6-AAD6-20379E945A27}" sibTransId="{F82D1AA1-CF2A-4BF6-B712-EC6F8D6199C3}"/>
    <dgm:cxn modelId="{2B962C97-47A6-4A1D-9E45-77AD5CF34BE4}" type="presParOf" srcId="{163C97C2-5AED-4E7D-86A4-80A295EA54BB}" destId="{755F5836-FF86-44D1-87F2-36424F59A8C2}" srcOrd="0" destOrd="0" presId="urn:microsoft.com/office/officeart/2005/8/layout/vList2"/>
    <dgm:cxn modelId="{F4B8EAFE-C2AE-46FF-A207-F3B5A3FC3D86}" type="presParOf" srcId="{163C97C2-5AED-4E7D-86A4-80A295EA54BB}" destId="{9966010B-4A17-4A44-B555-5C1164E12EB4}" srcOrd="1" destOrd="0" presId="urn:microsoft.com/office/officeart/2005/8/layout/vList2"/>
    <dgm:cxn modelId="{B113EE00-A17F-4343-A7C4-F2D26F2D52CD}" type="presParOf" srcId="{163C97C2-5AED-4E7D-86A4-80A295EA54BB}" destId="{78D728D9-B1C8-426F-A394-D73CE066E141}" srcOrd="2" destOrd="0" presId="urn:microsoft.com/office/officeart/2005/8/layout/vList2"/>
    <dgm:cxn modelId="{025E5B8C-E92D-48BC-8AB3-9D1816F3CA88}" type="presParOf" srcId="{163C97C2-5AED-4E7D-86A4-80A295EA54BB}" destId="{3D61CF62-DDFC-42B6-863C-19FA8650275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ECBDEB-751B-4461-A865-3682C597564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4DAA4CD5-7425-4716-9EA7-9ADC027A6BBD}">
      <dgm:prSet custT="1"/>
      <dgm:spPr/>
      <dgm:t>
        <a:bodyPr/>
        <a:lstStyle/>
        <a:p>
          <a:pPr marL="0" lvl="1" indent="0" algn="l" defTabSz="711200">
            <a:lnSpc>
              <a:spcPct val="90000"/>
            </a:lnSpc>
            <a:spcBef>
              <a:spcPct val="0"/>
            </a:spcBef>
            <a:spcAft>
              <a:spcPts val="1000"/>
            </a:spcAft>
          </a:pPr>
          <a:r>
            <a:rPr lang="it-IT" sz="1600" b="1" u="sng" kern="1200">
              <a:solidFill>
                <a:prstClr val="black">
                  <a:hueOff val="0"/>
                  <a:satOff val="0"/>
                  <a:lumOff val="0"/>
                  <a:alphaOff val="0"/>
                </a:prstClr>
              </a:solidFill>
              <a:latin typeface="Trebuchet MS" panose="020B0603020202020204"/>
              <a:ea typeface="+mn-ea"/>
              <a:cs typeface="+mn-cs"/>
            </a:rPr>
            <a:t>PricedEstimatesList</a:t>
          </a:r>
        </a:p>
      </dgm:t>
    </dgm:pt>
    <dgm:pt modelId="{008BC55E-A7DC-4F34-B98D-B2CCAD4C837A}" type="parTrans" cxnId="{282A46EE-93C0-440A-878A-1F2EF82830E5}">
      <dgm:prSet/>
      <dgm:spPr/>
      <dgm:t>
        <a:bodyPr/>
        <a:lstStyle/>
        <a:p>
          <a:endParaRPr lang="it-IT"/>
        </a:p>
      </dgm:t>
    </dgm:pt>
    <dgm:pt modelId="{57192051-9F3F-4729-9EF1-896DEEFDE694}" type="sibTrans" cxnId="{282A46EE-93C0-440A-878A-1F2EF82830E5}">
      <dgm:prSet/>
      <dgm:spPr/>
      <dgm:t>
        <a:bodyPr/>
        <a:lstStyle/>
        <a:p>
          <a:endParaRPr lang="it-IT"/>
        </a:p>
      </dgm:t>
    </dgm:pt>
    <dgm:pt modelId="{7C36C335-DC5C-4EA4-8343-782C206426B5}">
      <dgm:prSet custT="1"/>
      <dgm:spPr>
        <a:solidFill>
          <a:srgbClr val="286D9F"/>
        </a:solidFill>
      </dgm:spPr>
      <dgm:t>
        <a:bodyPr/>
        <a:lstStyle/>
        <a:p>
          <a:r>
            <a:rPr lang="it-IT" sz="2400"/>
            <a:t>Home Employee</a:t>
          </a:r>
        </a:p>
      </dgm:t>
    </dgm:pt>
    <dgm:pt modelId="{FAF9425B-19BC-402E-B689-781844977DA5}" type="sibTrans" cxnId="{C68A64ED-CC84-4CA0-B16B-AB8C5F80C57C}">
      <dgm:prSet/>
      <dgm:spPr/>
      <dgm:t>
        <a:bodyPr/>
        <a:lstStyle/>
        <a:p>
          <a:endParaRPr lang="it-IT"/>
        </a:p>
      </dgm:t>
    </dgm:pt>
    <dgm:pt modelId="{915C0A4F-10B6-4835-BF47-C759768480B6}" type="parTrans" cxnId="{C68A64ED-CC84-4CA0-B16B-AB8C5F80C57C}">
      <dgm:prSet/>
      <dgm:spPr/>
      <dgm:t>
        <a:bodyPr/>
        <a:lstStyle/>
        <a:p>
          <a:endParaRPr lang="it-IT"/>
        </a:p>
      </dgm:t>
    </dgm:pt>
    <dgm:pt modelId="{22AFF2A2-693D-430C-812B-951EAF3A349E}">
      <dgm:prSet custT="1"/>
      <dgm:spPr/>
      <dgm:t>
        <a:bodyPr/>
        <a:lstStyle/>
        <a:p>
          <a:pPr marL="171450" lvl="1" indent="-171450" algn="l" defTabSz="711200">
            <a:lnSpc>
              <a:spcPct val="90000"/>
            </a:lnSpc>
            <a:spcBef>
              <a:spcPct val="0"/>
            </a:spcBef>
            <a:spcAft>
              <a:spcPts val="1000"/>
            </a:spcAft>
            <a:buChar char="•"/>
          </a:pPr>
          <a:r>
            <a:rPr lang="it-IT" sz="1600" b="1" u="sng" kern="1200">
              <a:solidFill>
                <a:prstClr val="black">
                  <a:hueOff val="0"/>
                  <a:satOff val="0"/>
                  <a:lumOff val="0"/>
                  <a:alphaOff val="0"/>
                </a:prstClr>
              </a:solidFill>
              <a:latin typeface="Trebuchet MS" panose="020B0603020202020204"/>
              <a:ea typeface="+mn-ea"/>
              <a:cs typeface="+mn-cs"/>
            </a:rPr>
            <a:t>NonPricedEstimatesList</a:t>
          </a:r>
        </a:p>
      </dgm:t>
    </dgm:pt>
    <dgm:pt modelId="{7EAF76EE-E22A-4718-916D-8B377404CB5F}" type="parTrans" cxnId="{1F35A6A0-5A95-44A3-B6E1-7418AC69F5B8}">
      <dgm:prSet/>
      <dgm:spPr/>
      <dgm:t>
        <a:bodyPr/>
        <a:lstStyle/>
        <a:p>
          <a:endParaRPr lang="it-IT"/>
        </a:p>
      </dgm:t>
    </dgm:pt>
    <dgm:pt modelId="{80497D1B-FB43-4B1D-AB03-917C7022902A}" type="sibTrans" cxnId="{1F35A6A0-5A95-44A3-B6E1-7418AC69F5B8}">
      <dgm:prSet/>
      <dgm:spPr/>
      <dgm:t>
        <a:bodyPr/>
        <a:lstStyle/>
        <a:p>
          <a:endParaRPr lang="it-IT"/>
        </a:p>
      </dgm:t>
    </dgm:pt>
    <dgm:pt modelId="{1AB4A650-2F6C-4E05-A3B1-AE246AE9AB10}">
      <dgm:prSet custT="1"/>
      <dgm:spPr/>
      <dgm:t>
        <a:bodyPr/>
        <a:lstStyle/>
        <a:p>
          <a:pPr marL="171450" lvl="1" indent="-171450" algn="l" defTabSz="711200">
            <a:lnSpc>
              <a:spcPct val="90000"/>
            </a:lnSpc>
            <a:spcBef>
              <a:spcPct val="0"/>
            </a:spcBef>
            <a:spcAft>
              <a:spcPts val="1000"/>
            </a:spcAft>
            <a:buChar char="•"/>
          </a:pPr>
          <a:r>
            <a:rPr lang="it-IT" sz="1600" b="1" u="sng" kern="1200">
              <a:solidFill>
                <a:prstClr val="black">
                  <a:hueOff val="0"/>
                  <a:satOff val="0"/>
                  <a:lumOff val="0"/>
                  <a:alphaOff val="0"/>
                </a:prstClr>
              </a:solidFill>
              <a:latin typeface="Trebuchet MS" panose="020B0603020202020204"/>
              <a:ea typeface="+mn-ea"/>
              <a:cs typeface="+mn-cs"/>
            </a:rPr>
            <a:t>NonPricedEstimateDetails</a:t>
          </a:r>
        </a:p>
      </dgm:t>
    </dgm:pt>
    <dgm:pt modelId="{F260A52E-2457-498E-BF94-BEDB9BDF235D}" type="parTrans" cxnId="{17A4CF52-0AC8-4BD2-9DD4-E98E03D3D15D}">
      <dgm:prSet/>
      <dgm:spPr/>
      <dgm:t>
        <a:bodyPr/>
        <a:lstStyle/>
        <a:p>
          <a:endParaRPr lang="it-IT"/>
        </a:p>
      </dgm:t>
    </dgm:pt>
    <dgm:pt modelId="{89F65A10-0665-4F6B-A2DD-D6A58AE0D24C}" type="sibTrans" cxnId="{17A4CF52-0AC8-4BD2-9DD4-E98E03D3D15D}">
      <dgm:prSet/>
      <dgm:spPr/>
      <dgm:t>
        <a:bodyPr/>
        <a:lstStyle/>
        <a:p>
          <a:endParaRPr lang="it-IT"/>
        </a:p>
      </dgm:t>
    </dgm:pt>
    <dgm:pt modelId="{C1363A66-E722-47F1-A9A8-B7DBBDCBACF0}">
      <dgm:prSet custT="1"/>
      <dgm:spPr/>
      <dgm:t>
        <a:bodyPr/>
        <a:lstStyle/>
        <a:p>
          <a:pPr marL="171450" lvl="1" indent="-171450" algn="l" defTabSz="711200">
            <a:lnSpc>
              <a:spcPct val="90000"/>
            </a:lnSpc>
            <a:spcBef>
              <a:spcPct val="0"/>
            </a:spcBef>
            <a:spcAft>
              <a:spcPts val="1000"/>
            </a:spcAft>
            <a:buChar char="•"/>
          </a:pPr>
          <a:r>
            <a:rPr lang="it-IT" sz="1600" b="1" u="sng" kern="1200">
              <a:solidFill>
                <a:prstClr val="black">
                  <a:hueOff val="0"/>
                  <a:satOff val="0"/>
                  <a:lumOff val="0"/>
                  <a:alphaOff val="0"/>
                </a:prstClr>
              </a:solidFill>
              <a:latin typeface="Trebuchet MS" panose="020B0603020202020204"/>
              <a:ea typeface="+mn-ea"/>
              <a:cs typeface="+mn-cs"/>
            </a:rPr>
            <a:t>EstimateDetails</a:t>
          </a:r>
        </a:p>
      </dgm:t>
    </dgm:pt>
    <dgm:pt modelId="{5FE9ED39-631A-45B1-8314-44E1096B679E}" type="parTrans" cxnId="{21AFC1E6-9BF7-496F-9956-8A8541E2971E}">
      <dgm:prSet/>
      <dgm:spPr/>
      <dgm:t>
        <a:bodyPr/>
        <a:lstStyle/>
        <a:p>
          <a:endParaRPr lang="it-IT"/>
        </a:p>
      </dgm:t>
    </dgm:pt>
    <dgm:pt modelId="{F887533C-C07E-4987-AA57-5A8E05F11834}" type="sibTrans" cxnId="{21AFC1E6-9BF7-496F-9956-8A8541E2971E}">
      <dgm:prSet/>
      <dgm:spPr/>
      <dgm:t>
        <a:bodyPr/>
        <a:lstStyle/>
        <a:p>
          <a:endParaRPr lang="it-IT"/>
        </a:p>
      </dgm:t>
    </dgm:pt>
    <dgm:pt modelId="{D1F9E480-66BD-4658-8609-5E1C992AC794}">
      <dgm:prSet custT="1"/>
      <dgm:spPr/>
      <dgm:t>
        <a:bodyPr/>
        <a:lstStyle/>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reset(): </a:t>
          </a:r>
          <a:r>
            <a:rPr lang="it-IT" sz="1200" b="0" u="sng" kern="1200">
              <a:solidFill>
                <a:prstClr val="black">
                  <a:hueOff val="0"/>
                  <a:satOff val="0"/>
                  <a:lumOff val="0"/>
                  <a:alphaOff val="0"/>
                </a:prstClr>
              </a:solidFill>
              <a:latin typeface="Candara" panose="020E0502030303020204" pitchFamily="34" charset="0"/>
              <a:ea typeface="+mn-ea"/>
              <a:cs typeface="+mn-cs"/>
            </a:rPr>
            <a:t>nasconde</a:t>
          </a:r>
          <a:r>
            <a:rPr lang="it-IT" sz="1200" b="0" kern="1200">
              <a:solidFill>
                <a:prstClr val="black">
                  <a:hueOff val="0"/>
                  <a:satOff val="0"/>
                  <a:lumOff val="0"/>
                  <a:alphaOff val="0"/>
                </a:prstClr>
              </a:solidFill>
              <a:latin typeface="Candara" panose="020E0502030303020204" pitchFamily="34" charset="0"/>
              <a:ea typeface="+mn-ea"/>
              <a:cs typeface="+mn-cs"/>
            </a:rPr>
            <a:t> il componente contenitore della lista dei preventivi prezzati dall’impiegato corrente.</a:t>
          </a:r>
        </a:p>
      </dgm:t>
    </dgm:pt>
    <dgm:pt modelId="{CDD65937-4284-4FFA-8208-428E14B94285}" type="parTrans" cxnId="{BB73A1F8-C827-4943-8671-6AC961AC38AD}">
      <dgm:prSet/>
      <dgm:spPr/>
      <dgm:t>
        <a:bodyPr/>
        <a:lstStyle/>
        <a:p>
          <a:endParaRPr lang="it-IT"/>
        </a:p>
      </dgm:t>
    </dgm:pt>
    <dgm:pt modelId="{E0FB99E4-6151-485C-AEBD-AB2C49FE115C}" type="sibTrans" cxnId="{BB73A1F8-C827-4943-8671-6AC961AC38AD}">
      <dgm:prSet/>
      <dgm:spPr/>
      <dgm:t>
        <a:bodyPr/>
        <a:lstStyle/>
        <a:p>
          <a:endParaRPr lang="it-IT"/>
        </a:p>
      </dgm:t>
    </dgm:pt>
    <dgm:pt modelId="{67400812-C72C-4639-B9C9-307899A91720}">
      <dgm:prSet custT="1"/>
      <dgm:spPr/>
      <dgm:t>
        <a:bodyPr/>
        <a:lstStyle/>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show(): </a:t>
          </a:r>
          <a:r>
            <a:rPr lang="it-IT" sz="1200" b="0" kern="1200">
              <a:solidFill>
                <a:prstClr val="black">
                  <a:hueOff val="0"/>
                  <a:satOff val="0"/>
                  <a:lumOff val="0"/>
                  <a:alphaOff val="0"/>
                </a:prstClr>
              </a:solidFill>
              <a:latin typeface="Candara" panose="020E0502030303020204" pitchFamily="34" charset="0"/>
              <a:ea typeface="+mn-ea"/>
              <a:cs typeface="+mn-cs"/>
            </a:rPr>
            <a:t>richiede al server la lista dei preventivi prezzati dall’impiegato corrente.</a:t>
          </a:r>
        </a:p>
      </dgm:t>
    </dgm:pt>
    <dgm:pt modelId="{7BCD47B8-44A9-4DC9-B0CA-681ABCD5D736}" type="parTrans" cxnId="{736B8C35-BF91-4CBD-A0E7-AC5A95F832A1}">
      <dgm:prSet/>
      <dgm:spPr/>
      <dgm:t>
        <a:bodyPr/>
        <a:lstStyle/>
        <a:p>
          <a:endParaRPr lang="it-IT"/>
        </a:p>
      </dgm:t>
    </dgm:pt>
    <dgm:pt modelId="{A2770D96-D232-47D1-9739-E58497708558}" type="sibTrans" cxnId="{736B8C35-BF91-4CBD-A0E7-AC5A95F832A1}">
      <dgm:prSet/>
      <dgm:spPr/>
      <dgm:t>
        <a:bodyPr/>
        <a:lstStyle/>
        <a:p>
          <a:endParaRPr lang="it-IT"/>
        </a:p>
      </dgm:t>
    </dgm:pt>
    <dgm:pt modelId="{F6A36D07-8828-4E56-A851-E8317C75883F}">
      <dgm:prSet custT="1"/>
      <dgm:spPr/>
      <dgm:t>
        <a:bodyPr/>
        <a:lstStyle/>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update(): </a:t>
          </a:r>
          <a:r>
            <a:rPr lang="it-IT" sz="1200" b="0" kern="1200">
              <a:solidFill>
                <a:prstClr val="black">
                  <a:hueOff val="0"/>
                  <a:satOff val="0"/>
                  <a:lumOff val="0"/>
                  <a:alphaOff val="0"/>
                </a:prstClr>
              </a:solidFill>
              <a:latin typeface="Candara" panose="020E0502030303020204" pitchFamily="34" charset="0"/>
              <a:ea typeface="+mn-ea"/>
              <a:cs typeface="+mn-cs"/>
            </a:rPr>
            <a:t>aggiorna la lista inserendo i preventivi inviati dal server.</a:t>
          </a:r>
        </a:p>
      </dgm:t>
    </dgm:pt>
    <dgm:pt modelId="{A6DE3B3E-3C2C-4AF2-9D6C-AFD91BA673FE}" type="parTrans" cxnId="{42612042-A459-4A5F-8E05-ECDDA09EF96C}">
      <dgm:prSet/>
      <dgm:spPr/>
      <dgm:t>
        <a:bodyPr/>
        <a:lstStyle/>
        <a:p>
          <a:endParaRPr lang="it-IT"/>
        </a:p>
      </dgm:t>
    </dgm:pt>
    <dgm:pt modelId="{EF252AF9-ACBE-451F-A7AE-ED747211ACD4}" type="sibTrans" cxnId="{42612042-A459-4A5F-8E05-ECDDA09EF96C}">
      <dgm:prSet/>
      <dgm:spPr/>
      <dgm:t>
        <a:bodyPr/>
        <a:lstStyle/>
        <a:p>
          <a:endParaRPr lang="it-IT"/>
        </a:p>
      </dgm:t>
    </dgm:pt>
    <dgm:pt modelId="{D4D058EC-49FB-4611-8402-5733DF6178DC}">
      <dgm:prSet custT="1"/>
      <dgm:spPr/>
      <dgm:t>
        <a:bodyPr/>
        <a:lstStyle/>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autoclick(): f</a:t>
          </a:r>
          <a:r>
            <a:rPr lang="it-IT" sz="1200" b="0" kern="1200">
              <a:solidFill>
                <a:prstClr val="black">
                  <a:hueOff val="0"/>
                  <a:satOff val="0"/>
                  <a:lumOff val="0"/>
                  <a:alphaOff val="0"/>
                </a:prstClr>
              </a:solidFill>
              <a:latin typeface="Candara" panose="020E0502030303020204" pitchFamily="34" charset="0"/>
              <a:ea typeface="+mn-ea"/>
              <a:cs typeface="+mn-cs"/>
            </a:rPr>
            <a:t>ocus sul primo preventivo prezzato della lista ricevuta al caricamento della pagina.</a:t>
          </a:r>
          <a:endParaRPr lang="it-IT" sz="1200" b="0" kern="1200">
            <a:solidFill>
              <a:prstClr val="black">
                <a:hueOff val="0"/>
                <a:satOff val="0"/>
                <a:lumOff val="0"/>
                <a:alphaOff val="0"/>
              </a:prstClr>
            </a:solidFill>
            <a:latin typeface="Consolas" panose="020B0609020204030204" pitchFamily="49" charset="0"/>
            <a:ea typeface="+mn-ea"/>
            <a:cs typeface="+mn-cs"/>
          </a:endParaRPr>
        </a:p>
      </dgm:t>
    </dgm:pt>
    <dgm:pt modelId="{5803EA3E-4CB7-4204-A1DF-893586E00BAE}" type="parTrans" cxnId="{A8D79E5E-2CDC-4A7A-B8CB-A6894A8C6C8B}">
      <dgm:prSet/>
      <dgm:spPr/>
      <dgm:t>
        <a:bodyPr/>
        <a:lstStyle/>
        <a:p>
          <a:endParaRPr lang="it-IT"/>
        </a:p>
      </dgm:t>
    </dgm:pt>
    <dgm:pt modelId="{1FFB88A1-BB1C-4785-BE24-311691039B22}" type="sibTrans" cxnId="{A8D79E5E-2CDC-4A7A-B8CB-A6894A8C6C8B}">
      <dgm:prSet/>
      <dgm:spPr/>
      <dgm:t>
        <a:bodyPr/>
        <a:lstStyle/>
        <a:p>
          <a:endParaRPr lang="it-IT"/>
        </a:p>
      </dgm:t>
    </dgm:pt>
    <dgm:pt modelId="{8D24F85B-65B9-41DC-B943-8B8729E10E95}">
      <dgm:prSet custT="1"/>
      <dgm:spPr/>
      <dgm:t>
        <a:bodyPr/>
        <a:lstStyle/>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show(): </a:t>
          </a:r>
          <a:r>
            <a:rPr lang="it-IT" sz="1200" b="0" kern="1200">
              <a:solidFill>
                <a:prstClr val="black">
                  <a:hueOff val="0"/>
                  <a:satOff val="0"/>
                  <a:lumOff val="0"/>
                  <a:alphaOff val="0"/>
                </a:prstClr>
              </a:solidFill>
              <a:latin typeface="Candara" panose="020E0502030303020204" pitchFamily="34" charset="0"/>
              <a:ea typeface="+mn-ea"/>
              <a:cs typeface="+mn-cs"/>
            </a:rPr>
            <a:t>richiede al server i dettagli del preventivo prezzato selezionato.</a:t>
          </a:r>
          <a:endParaRPr lang="it-IT" sz="1200" b="0" kern="1200">
            <a:solidFill>
              <a:prstClr val="black">
                <a:hueOff val="0"/>
                <a:satOff val="0"/>
                <a:lumOff val="0"/>
                <a:alphaOff val="0"/>
              </a:prstClr>
            </a:solidFill>
            <a:latin typeface="Consolas" panose="020B0609020204030204" pitchFamily="49" charset="0"/>
            <a:ea typeface="+mn-ea"/>
            <a:cs typeface="+mn-cs"/>
          </a:endParaRPr>
        </a:p>
      </dgm:t>
    </dgm:pt>
    <dgm:pt modelId="{51044463-93A6-420F-9BFC-8111AF5412B7}" type="parTrans" cxnId="{2400E477-C0A5-4E02-ABC9-F59A292E125F}">
      <dgm:prSet/>
      <dgm:spPr/>
      <dgm:t>
        <a:bodyPr/>
        <a:lstStyle/>
        <a:p>
          <a:endParaRPr lang="it-IT"/>
        </a:p>
      </dgm:t>
    </dgm:pt>
    <dgm:pt modelId="{A9655AD1-F1C3-40AA-90CE-930AF73EE473}" type="sibTrans" cxnId="{2400E477-C0A5-4E02-ABC9-F59A292E125F}">
      <dgm:prSet/>
      <dgm:spPr/>
      <dgm:t>
        <a:bodyPr/>
        <a:lstStyle/>
        <a:p>
          <a:endParaRPr lang="it-IT"/>
        </a:p>
      </dgm:t>
    </dgm:pt>
    <dgm:pt modelId="{8059E034-25D4-4AC3-B30F-EF8AF78DCC9B}">
      <dgm:prSet custT="1"/>
      <dgm:spPr/>
      <dgm:t>
        <a:bodyPr/>
        <a:lstStyle/>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reset(): </a:t>
          </a:r>
          <a:r>
            <a:rPr lang="it-IT" sz="1200" b="0" kern="1200">
              <a:solidFill>
                <a:prstClr val="black">
                  <a:hueOff val="0"/>
                  <a:satOff val="0"/>
                  <a:lumOff val="0"/>
                  <a:alphaOff val="0"/>
                </a:prstClr>
              </a:solidFill>
              <a:latin typeface="Candara" panose="020E0502030303020204" pitchFamily="34" charset="0"/>
              <a:ea typeface="+mn-ea"/>
              <a:cs typeface="+mn-cs"/>
            </a:rPr>
            <a:t>re-imposta i dettagli del preventivo di default.</a:t>
          </a:r>
        </a:p>
      </dgm:t>
    </dgm:pt>
    <dgm:pt modelId="{6D0BB9ED-5E64-45E7-8688-295E29E8A11F}" type="parTrans" cxnId="{1C495780-D1CD-4DB0-8ACB-AAB84F8CE82F}">
      <dgm:prSet/>
      <dgm:spPr/>
      <dgm:t>
        <a:bodyPr/>
        <a:lstStyle/>
        <a:p>
          <a:endParaRPr lang="it-IT"/>
        </a:p>
      </dgm:t>
    </dgm:pt>
    <dgm:pt modelId="{F925B69A-53B3-49EE-9290-57E6773C9F8D}" type="sibTrans" cxnId="{1C495780-D1CD-4DB0-8ACB-AAB84F8CE82F}">
      <dgm:prSet/>
      <dgm:spPr/>
      <dgm:t>
        <a:bodyPr/>
        <a:lstStyle/>
        <a:p>
          <a:endParaRPr lang="it-IT"/>
        </a:p>
      </dgm:t>
    </dgm:pt>
    <dgm:pt modelId="{AD323BFF-9352-4FEE-9472-70C6118A0E91}">
      <dgm:prSet custT="1"/>
      <dgm:spPr/>
      <dgm:t>
        <a:bodyPr/>
        <a:lstStyle/>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update(): i</a:t>
          </a:r>
          <a:r>
            <a:rPr lang="it-IT" sz="1200" b="0" kern="1200">
              <a:solidFill>
                <a:prstClr val="black">
                  <a:hueOff val="0"/>
                  <a:satOff val="0"/>
                  <a:lumOff val="0"/>
                  <a:alphaOff val="0"/>
                </a:prstClr>
              </a:solidFill>
              <a:latin typeface="Candara" panose="020E0502030303020204" pitchFamily="34" charset="0"/>
              <a:ea typeface="+mn-ea"/>
              <a:cs typeface="+mn-cs"/>
            </a:rPr>
            <a:t>nserisce e mostra i dettagli del preventivo selezionato.</a:t>
          </a:r>
        </a:p>
      </dgm:t>
    </dgm:pt>
    <dgm:pt modelId="{B8095EB9-6B93-4A54-BD4B-0000AFD12384}" type="parTrans" cxnId="{ABDEFB46-3ACE-45E6-8120-27381C035C29}">
      <dgm:prSet/>
      <dgm:spPr/>
      <dgm:t>
        <a:bodyPr/>
        <a:lstStyle/>
        <a:p>
          <a:endParaRPr lang="it-IT"/>
        </a:p>
      </dgm:t>
    </dgm:pt>
    <dgm:pt modelId="{28E70800-8089-45ED-90D0-17493DC8BA41}" type="sibTrans" cxnId="{ABDEFB46-3ACE-45E6-8120-27381C035C29}">
      <dgm:prSet/>
      <dgm:spPr/>
      <dgm:t>
        <a:bodyPr/>
        <a:lstStyle/>
        <a:p>
          <a:endParaRPr lang="it-IT"/>
        </a:p>
      </dgm:t>
    </dgm:pt>
    <dgm:pt modelId="{B0158E78-2C30-4F05-A074-E475E3DBF6CE}">
      <dgm:prSet custT="1"/>
      <dgm:spPr/>
      <dgm:t>
        <a:bodyPr/>
        <a:lstStyle/>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reset():</a:t>
          </a:r>
          <a:r>
            <a:rPr lang="it-IT" sz="1200" b="0" kern="1200">
              <a:solidFill>
                <a:prstClr val="black">
                  <a:hueOff val="0"/>
                  <a:satOff val="0"/>
                  <a:lumOff val="0"/>
                  <a:alphaOff val="0"/>
                </a:prstClr>
              </a:solidFill>
              <a:latin typeface="Candara" panose="020E0502030303020204" pitchFamily="34" charset="0"/>
              <a:ea typeface="+mn-ea"/>
              <a:cs typeface="+mn-cs"/>
            </a:rPr>
            <a:t> nasconde il componente contenitore della lista dei preventivi non  ancora prezzati.</a:t>
          </a:r>
          <a:endParaRPr lang="it-IT" sz="1200" b="0" kern="1200">
            <a:solidFill>
              <a:prstClr val="black">
                <a:hueOff val="0"/>
                <a:satOff val="0"/>
                <a:lumOff val="0"/>
                <a:alphaOff val="0"/>
              </a:prstClr>
            </a:solidFill>
            <a:latin typeface="Consolas" panose="020B0609020204030204" pitchFamily="49" charset="0"/>
            <a:ea typeface="+mn-ea"/>
            <a:cs typeface="+mn-cs"/>
          </a:endParaRPr>
        </a:p>
      </dgm:t>
    </dgm:pt>
    <dgm:pt modelId="{1F6320AE-CE23-47A5-9703-AE977BC714F2}" type="parTrans" cxnId="{1CBAD214-3A7A-4CF3-8366-B35586519976}">
      <dgm:prSet/>
      <dgm:spPr/>
      <dgm:t>
        <a:bodyPr/>
        <a:lstStyle/>
        <a:p>
          <a:endParaRPr lang="it-IT"/>
        </a:p>
      </dgm:t>
    </dgm:pt>
    <dgm:pt modelId="{6B698B41-3908-4452-9623-1481E7960BDA}" type="sibTrans" cxnId="{1CBAD214-3A7A-4CF3-8366-B35586519976}">
      <dgm:prSet/>
      <dgm:spPr/>
      <dgm:t>
        <a:bodyPr/>
        <a:lstStyle/>
        <a:p>
          <a:endParaRPr lang="it-IT"/>
        </a:p>
      </dgm:t>
    </dgm:pt>
    <dgm:pt modelId="{9A5A7B8F-057B-4E8E-A2B4-5590C6A557D0}">
      <dgm:prSet custT="1"/>
      <dgm:spPr/>
      <dgm:t>
        <a:bodyPr/>
        <a:lstStyle/>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show():</a:t>
          </a:r>
          <a:r>
            <a:rPr lang="it-IT" sz="1200" b="0" kern="1200">
              <a:solidFill>
                <a:prstClr val="black">
                  <a:hueOff val="0"/>
                  <a:satOff val="0"/>
                  <a:lumOff val="0"/>
                  <a:alphaOff val="0"/>
                </a:prstClr>
              </a:solidFill>
              <a:latin typeface="Candara" panose="020E0502030303020204" pitchFamily="34" charset="0"/>
              <a:ea typeface="+mn-ea"/>
              <a:cs typeface="+mn-cs"/>
            </a:rPr>
            <a:t> richiede al server la lista dei preventivi non ancora prezzati.</a:t>
          </a:r>
          <a:endParaRPr lang="it-IT" sz="1200" b="0" kern="1200">
            <a:solidFill>
              <a:prstClr val="black">
                <a:hueOff val="0"/>
                <a:satOff val="0"/>
                <a:lumOff val="0"/>
                <a:alphaOff val="0"/>
              </a:prstClr>
            </a:solidFill>
            <a:latin typeface="Consolas" panose="020B0609020204030204" pitchFamily="49" charset="0"/>
            <a:ea typeface="+mn-ea"/>
            <a:cs typeface="+mn-cs"/>
          </a:endParaRPr>
        </a:p>
      </dgm:t>
    </dgm:pt>
    <dgm:pt modelId="{CCA3A4C9-A9C8-4533-BA6A-5925D256B729}" type="parTrans" cxnId="{E1E5E65B-3B45-4706-9B16-C47AD56D5456}">
      <dgm:prSet/>
      <dgm:spPr/>
      <dgm:t>
        <a:bodyPr/>
        <a:lstStyle/>
        <a:p>
          <a:endParaRPr lang="it-IT"/>
        </a:p>
      </dgm:t>
    </dgm:pt>
    <dgm:pt modelId="{D629BD78-F0AB-4E79-9197-18BBE7F8AA8F}" type="sibTrans" cxnId="{E1E5E65B-3B45-4706-9B16-C47AD56D5456}">
      <dgm:prSet/>
      <dgm:spPr/>
      <dgm:t>
        <a:bodyPr/>
        <a:lstStyle/>
        <a:p>
          <a:endParaRPr lang="it-IT"/>
        </a:p>
      </dgm:t>
    </dgm:pt>
    <dgm:pt modelId="{8DC6F168-88EA-4471-880D-538903DE76BC}">
      <dgm:prSet custT="1"/>
      <dgm:spPr/>
      <dgm:t>
        <a:bodyPr/>
        <a:lstStyle/>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update():</a:t>
          </a:r>
          <a:r>
            <a:rPr lang="it-IT" sz="1200" b="0" kern="1200">
              <a:solidFill>
                <a:prstClr val="black">
                  <a:hueOff val="0"/>
                  <a:satOff val="0"/>
                  <a:lumOff val="0"/>
                  <a:alphaOff val="0"/>
                </a:prstClr>
              </a:solidFill>
              <a:latin typeface="Candara" panose="020E0502030303020204" pitchFamily="34" charset="0"/>
              <a:ea typeface="+mn-ea"/>
              <a:cs typeface="+mn-cs"/>
            </a:rPr>
            <a:t> aggiorna la lista inserendo i preventivi non prezzati, inviati dal server.</a:t>
          </a:r>
          <a:endParaRPr lang="it-IT" sz="1200" b="0" kern="1200">
            <a:solidFill>
              <a:prstClr val="black">
                <a:hueOff val="0"/>
                <a:satOff val="0"/>
                <a:lumOff val="0"/>
                <a:alphaOff val="0"/>
              </a:prstClr>
            </a:solidFill>
            <a:latin typeface="Consolas" panose="020B0609020204030204" pitchFamily="49" charset="0"/>
            <a:ea typeface="+mn-ea"/>
            <a:cs typeface="+mn-cs"/>
          </a:endParaRPr>
        </a:p>
      </dgm:t>
    </dgm:pt>
    <dgm:pt modelId="{E137BA72-4CA5-409B-B0B7-F926B21FC135}" type="parTrans" cxnId="{3C58844B-2C14-4A9D-BE44-3A37C3F08645}">
      <dgm:prSet/>
      <dgm:spPr/>
      <dgm:t>
        <a:bodyPr/>
        <a:lstStyle/>
        <a:p>
          <a:endParaRPr lang="it-IT"/>
        </a:p>
      </dgm:t>
    </dgm:pt>
    <dgm:pt modelId="{4EE61345-41E7-4064-88FD-2D5011C48824}" type="sibTrans" cxnId="{3C58844B-2C14-4A9D-BE44-3A37C3F08645}">
      <dgm:prSet/>
      <dgm:spPr/>
      <dgm:t>
        <a:bodyPr/>
        <a:lstStyle/>
        <a:p>
          <a:endParaRPr lang="it-IT"/>
        </a:p>
      </dgm:t>
    </dgm:pt>
    <dgm:pt modelId="{6B38ECD0-2AC1-4DC3-A274-E736402C6061}">
      <dgm:prSet custT="1"/>
      <dgm:spPr/>
      <dgm:t>
        <a:bodyPr/>
        <a:lstStyle/>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registerEvents():</a:t>
          </a:r>
          <a:r>
            <a:rPr lang="it-IT" sz="1200" b="0" kern="1200">
              <a:solidFill>
                <a:prstClr val="black">
                  <a:hueOff val="0"/>
                  <a:satOff val="0"/>
                  <a:lumOff val="0"/>
                  <a:alphaOff val="0"/>
                </a:prstClr>
              </a:solidFill>
              <a:latin typeface="Candara" panose="020E0502030303020204" pitchFamily="34" charset="0"/>
              <a:ea typeface="+mn-ea"/>
              <a:cs typeface="+mn-cs"/>
            </a:rPr>
            <a:t> effettua la POST al server del prezzo inserito dall’impiegato.</a:t>
          </a:r>
        </a:p>
      </dgm:t>
    </dgm:pt>
    <dgm:pt modelId="{0C003FAD-68E3-4972-AD5B-B64FC2ECC244}" type="parTrans" cxnId="{91B7CB8A-CC4A-467A-B22C-9A58D527DEDE}">
      <dgm:prSet/>
      <dgm:spPr/>
      <dgm:t>
        <a:bodyPr/>
        <a:lstStyle/>
        <a:p>
          <a:endParaRPr lang="it-IT"/>
        </a:p>
      </dgm:t>
    </dgm:pt>
    <dgm:pt modelId="{B2177455-DB4E-459B-9B50-37DBCD3235F2}" type="sibTrans" cxnId="{91B7CB8A-CC4A-467A-B22C-9A58D527DEDE}">
      <dgm:prSet/>
      <dgm:spPr/>
      <dgm:t>
        <a:bodyPr/>
        <a:lstStyle/>
        <a:p>
          <a:endParaRPr lang="it-IT"/>
        </a:p>
      </dgm:t>
    </dgm:pt>
    <dgm:pt modelId="{991E9BEA-3473-4FD1-83F1-90BED29D5915}">
      <dgm:prSet custT="1"/>
      <dgm:spPr/>
      <dgm:t>
        <a:bodyPr/>
        <a:lstStyle/>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reset(): r</a:t>
          </a:r>
          <a:r>
            <a:rPr lang="it-IT" sz="1200" b="0" kern="1200">
              <a:solidFill>
                <a:prstClr val="black">
                  <a:hueOff val="0"/>
                  <a:satOff val="0"/>
                  <a:lumOff val="0"/>
                  <a:alphaOff val="0"/>
                </a:prstClr>
              </a:solidFill>
              <a:latin typeface="Candara" panose="020E0502030303020204" pitchFamily="34" charset="0"/>
              <a:ea typeface="+mn-ea"/>
              <a:cs typeface="+mn-cs"/>
            </a:rPr>
            <a:t>esetta il form per l’inserimento del prezzo alla condizioni iniziali.</a:t>
          </a:r>
        </a:p>
      </dgm:t>
    </dgm:pt>
    <dgm:pt modelId="{AD2C695D-95F6-42BA-A1BE-0678E2EC654D}" type="parTrans" cxnId="{0C93DE71-B600-4B42-A063-A3ADC7373F5F}">
      <dgm:prSet/>
      <dgm:spPr/>
      <dgm:t>
        <a:bodyPr/>
        <a:lstStyle/>
        <a:p>
          <a:endParaRPr lang="it-IT"/>
        </a:p>
      </dgm:t>
    </dgm:pt>
    <dgm:pt modelId="{122288D1-B959-42AB-B3A9-74C128B6317A}" type="sibTrans" cxnId="{0C93DE71-B600-4B42-A063-A3ADC7373F5F}">
      <dgm:prSet/>
      <dgm:spPr/>
      <dgm:t>
        <a:bodyPr/>
        <a:lstStyle/>
        <a:p>
          <a:endParaRPr lang="it-IT"/>
        </a:p>
      </dgm:t>
    </dgm:pt>
    <dgm:pt modelId="{79C49A03-1372-4A95-9D27-DBCB9C8E5215}">
      <dgm:prSet custT="1"/>
      <dgm:spPr/>
      <dgm:t>
        <a:bodyPr/>
        <a:lstStyle/>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show(): r</a:t>
          </a:r>
          <a:r>
            <a:rPr lang="it-IT" sz="1200" b="0" kern="1200">
              <a:solidFill>
                <a:prstClr val="black">
                  <a:hueOff val="0"/>
                  <a:satOff val="0"/>
                  <a:lumOff val="0"/>
                  <a:alphaOff val="0"/>
                </a:prstClr>
              </a:solidFill>
              <a:latin typeface="Candara" panose="020E0502030303020204" pitchFamily="34" charset="0"/>
              <a:ea typeface="+mn-ea"/>
              <a:cs typeface="+mn-cs"/>
            </a:rPr>
            <a:t>ichiede al server i dettagli del preventivo correntemente selezionato.</a:t>
          </a:r>
        </a:p>
      </dgm:t>
    </dgm:pt>
    <dgm:pt modelId="{B8B9D250-3A20-4C22-BD12-4E0CC880A0A0}" type="parTrans" cxnId="{95097B4F-27DC-4943-B94D-F8F9A23763B6}">
      <dgm:prSet/>
      <dgm:spPr/>
      <dgm:t>
        <a:bodyPr/>
        <a:lstStyle/>
        <a:p>
          <a:endParaRPr lang="it-IT"/>
        </a:p>
      </dgm:t>
    </dgm:pt>
    <dgm:pt modelId="{70BABD59-7304-4728-8F6D-AF11F8A54D5D}" type="sibTrans" cxnId="{95097B4F-27DC-4943-B94D-F8F9A23763B6}">
      <dgm:prSet/>
      <dgm:spPr/>
      <dgm:t>
        <a:bodyPr/>
        <a:lstStyle/>
        <a:p>
          <a:endParaRPr lang="it-IT"/>
        </a:p>
      </dgm:t>
    </dgm:pt>
    <dgm:pt modelId="{F8D29315-D47B-400D-B836-985039B21F14}">
      <dgm:prSet custT="1"/>
      <dgm:spPr/>
      <dgm:t>
        <a:bodyPr/>
        <a:lstStyle/>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update(): </a:t>
          </a:r>
          <a:r>
            <a:rPr lang="it-IT" sz="1200" b="0" kern="1200">
              <a:solidFill>
                <a:prstClr val="black">
                  <a:hueOff val="0"/>
                  <a:satOff val="0"/>
                  <a:lumOff val="0"/>
                  <a:alphaOff val="0"/>
                </a:prstClr>
              </a:solidFill>
              <a:latin typeface="Candara" panose="020E0502030303020204" pitchFamily="34" charset="0"/>
              <a:ea typeface="+mn-ea"/>
              <a:cs typeface="+mn-cs"/>
            </a:rPr>
            <a:t>aggiorna il contenuto dei dettagli del preventivo selezionato.</a:t>
          </a:r>
        </a:p>
      </dgm:t>
    </dgm:pt>
    <dgm:pt modelId="{9B5F9366-6774-4833-9574-126DE1BFD8D9}" type="parTrans" cxnId="{B132CF45-B27D-4A0D-A77F-06D4DFDC1B5E}">
      <dgm:prSet/>
      <dgm:spPr/>
      <dgm:t>
        <a:bodyPr/>
        <a:lstStyle/>
        <a:p>
          <a:endParaRPr lang="it-IT"/>
        </a:p>
      </dgm:t>
    </dgm:pt>
    <dgm:pt modelId="{0311AE0A-A300-4844-B63C-A6F15D466680}" type="sibTrans" cxnId="{B132CF45-B27D-4A0D-A77F-06D4DFDC1B5E}">
      <dgm:prSet/>
      <dgm:spPr/>
      <dgm:t>
        <a:bodyPr/>
        <a:lstStyle/>
        <a:p>
          <a:endParaRPr lang="it-IT"/>
        </a:p>
      </dgm:t>
    </dgm:pt>
    <dgm:pt modelId="{D2A9C28B-1702-4FC5-88F1-0991DFA4A4DC}">
      <dgm:prSet custT="1"/>
      <dgm:spPr/>
      <dgm:t>
        <a:bodyPr/>
        <a:lstStyle/>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autoclick(): f</a:t>
          </a:r>
          <a:r>
            <a:rPr lang="it-IT" sz="1200" b="0" kern="1200">
              <a:solidFill>
                <a:prstClr val="black">
                  <a:hueOff val="0"/>
                  <a:satOff val="0"/>
                  <a:lumOff val="0"/>
                  <a:alphaOff val="0"/>
                </a:prstClr>
              </a:solidFill>
              <a:latin typeface="Candara" panose="020E0502030303020204" pitchFamily="34" charset="0"/>
              <a:ea typeface="+mn-ea"/>
              <a:cs typeface="+mn-cs"/>
            </a:rPr>
            <a:t>ocus sul primo preventivo non prezzato della lista ricevuta al caricamento della pagina.</a:t>
          </a:r>
          <a:endParaRPr lang="it-IT" sz="1200" b="0" kern="1200">
            <a:solidFill>
              <a:prstClr val="black">
                <a:hueOff val="0"/>
                <a:satOff val="0"/>
                <a:lumOff val="0"/>
                <a:alphaOff val="0"/>
              </a:prstClr>
            </a:solidFill>
            <a:latin typeface="Consolas" panose="020B0609020204030204" pitchFamily="49" charset="0"/>
            <a:ea typeface="+mn-ea"/>
            <a:cs typeface="+mn-cs"/>
          </a:endParaRPr>
        </a:p>
      </dgm:t>
    </dgm:pt>
    <dgm:pt modelId="{F8DF409C-F378-466D-9A74-09B533CF34FB}" type="parTrans" cxnId="{3A40FFF4-B1C8-401E-AE37-5A628561DAEF}">
      <dgm:prSet/>
      <dgm:spPr/>
      <dgm:t>
        <a:bodyPr/>
        <a:lstStyle/>
        <a:p>
          <a:endParaRPr lang="it-IT"/>
        </a:p>
      </dgm:t>
    </dgm:pt>
    <dgm:pt modelId="{C5A667EF-D796-4CCD-BE58-791A71F405A9}" type="sibTrans" cxnId="{3A40FFF4-B1C8-401E-AE37-5A628561DAEF}">
      <dgm:prSet/>
      <dgm:spPr/>
      <dgm:t>
        <a:bodyPr/>
        <a:lstStyle/>
        <a:p>
          <a:endParaRPr lang="it-IT"/>
        </a:p>
      </dgm:t>
    </dgm:pt>
    <dgm:pt modelId="{7F3CBC5A-23C8-47F0-A106-C2585BF0FAA0}">
      <dgm:prSet custT="1"/>
      <dgm:spPr/>
      <dgm:t>
        <a:bodyPr/>
        <a:lstStyle/>
        <a:p>
          <a:pPr marL="342900" lvl="2" indent="0" algn="l" defTabSz="711200">
            <a:lnSpc>
              <a:spcPct val="90000"/>
            </a:lnSpc>
            <a:spcBef>
              <a:spcPct val="0"/>
            </a:spcBef>
            <a:spcAft>
              <a:spcPct val="20000"/>
            </a:spcAft>
            <a:buFontTx/>
            <a:buNone/>
          </a:pPr>
          <a:endParaRPr lang="it-IT" sz="1200" b="0" kern="1200">
            <a:solidFill>
              <a:prstClr val="black">
                <a:hueOff val="0"/>
                <a:satOff val="0"/>
                <a:lumOff val="0"/>
                <a:alphaOff val="0"/>
              </a:prstClr>
            </a:solidFill>
            <a:latin typeface="Consolas" panose="020B0609020204030204" pitchFamily="49" charset="0"/>
            <a:ea typeface="+mn-ea"/>
            <a:cs typeface="+mn-cs"/>
          </a:endParaRPr>
        </a:p>
      </dgm:t>
    </dgm:pt>
    <dgm:pt modelId="{5D307099-27EE-428B-A2A8-AC18A80F93BD}" type="parTrans" cxnId="{936C2BB0-7997-48A1-9477-4B45EB0AE4F9}">
      <dgm:prSet/>
      <dgm:spPr/>
      <dgm:t>
        <a:bodyPr/>
        <a:lstStyle/>
        <a:p>
          <a:endParaRPr lang="en-US"/>
        </a:p>
      </dgm:t>
    </dgm:pt>
    <dgm:pt modelId="{44DC6A58-FD9F-4D03-9871-D9D23DAE9DA2}" type="sibTrans" cxnId="{936C2BB0-7997-48A1-9477-4B45EB0AE4F9}">
      <dgm:prSet/>
      <dgm:spPr/>
      <dgm:t>
        <a:bodyPr/>
        <a:lstStyle/>
        <a:p>
          <a:endParaRPr lang="en-US"/>
        </a:p>
      </dgm:t>
    </dgm:pt>
    <dgm:pt modelId="{85DEDD34-60AD-403C-99A2-BDE8C2BE1ACE}">
      <dgm:prSet custT="1"/>
      <dgm:spPr/>
      <dgm:t>
        <a:bodyPr/>
        <a:lstStyle/>
        <a:p>
          <a:pPr marL="342900" lvl="2" indent="0" algn="l" defTabSz="711200">
            <a:lnSpc>
              <a:spcPct val="90000"/>
            </a:lnSpc>
            <a:spcBef>
              <a:spcPct val="0"/>
            </a:spcBef>
            <a:spcAft>
              <a:spcPct val="20000"/>
            </a:spcAft>
            <a:buFontTx/>
            <a:buNone/>
          </a:pPr>
          <a:endParaRPr lang="it-IT" sz="1200" b="0" kern="1200">
            <a:solidFill>
              <a:prstClr val="black">
                <a:hueOff val="0"/>
                <a:satOff val="0"/>
                <a:lumOff val="0"/>
                <a:alphaOff val="0"/>
              </a:prstClr>
            </a:solidFill>
            <a:latin typeface="Candara" panose="020E0502030303020204" pitchFamily="34" charset="0"/>
            <a:ea typeface="+mn-ea"/>
            <a:cs typeface="+mn-cs"/>
          </a:endParaRPr>
        </a:p>
      </dgm:t>
    </dgm:pt>
    <dgm:pt modelId="{B3613AC2-2F8F-477A-B1AE-23BB09004BCA}" type="parTrans" cxnId="{F5FA605A-C10C-4D91-AB6D-8E839C43F666}">
      <dgm:prSet/>
      <dgm:spPr/>
      <dgm:t>
        <a:bodyPr/>
        <a:lstStyle/>
        <a:p>
          <a:endParaRPr lang="en-US"/>
        </a:p>
      </dgm:t>
    </dgm:pt>
    <dgm:pt modelId="{6215B212-74A4-4ED7-A627-C6AEC45B50EA}" type="sibTrans" cxnId="{F5FA605A-C10C-4D91-AB6D-8E839C43F666}">
      <dgm:prSet/>
      <dgm:spPr/>
      <dgm:t>
        <a:bodyPr/>
        <a:lstStyle/>
        <a:p>
          <a:endParaRPr lang="en-US"/>
        </a:p>
      </dgm:t>
    </dgm:pt>
    <dgm:pt modelId="{52F04393-85F3-40A1-BD60-7AFA0833495E}">
      <dgm:prSet custT="1"/>
      <dgm:spPr/>
      <dgm:t>
        <a:bodyPr/>
        <a:lstStyle/>
        <a:p>
          <a:pPr marL="342900" lvl="2" indent="0" algn="l" defTabSz="711200">
            <a:lnSpc>
              <a:spcPct val="90000"/>
            </a:lnSpc>
            <a:spcBef>
              <a:spcPct val="0"/>
            </a:spcBef>
            <a:spcAft>
              <a:spcPct val="20000"/>
            </a:spcAft>
            <a:buFontTx/>
            <a:buNone/>
          </a:pPr>
          <a:endParaRPr lang="it-IT" sz="1200" b="0" kern="1200">
            <a:solidFill>
              <a:prstClr val="black">
                <a:hueOff val="0"/>
                <a:satOff val="0"/>
                <a:lumOff val="0"/>
                <a:alphaOff val="0"/>
              </a:prstClr>
            </a:solidFill>
            <a:latin typeface="Consolas" panose="020B0609020204030204" pitchFamily="49" charset="0"/>
            <a:ea typeface="+mn-ea"/>
            <a:cs typeface="+mn-cs"/>
          </a:endParaRPr>
        </a:p>
      </dgm:t>
    </dgm:pt>
    <dgm:pt modelId="{27F319B0-2E78-48B1-B641-0943A18DE914}" type="parTrans" cxnId="{D534D1B9-B5BE-434B-BE0F-D59091AEFE78}">
      <dgm:prSet/>
      <dgm:spPr/>
      <dgm:t>
        <a:bodyPr/>
        <a:lstStyle/>
        <a:p>
          <a:endParaRPr lang="en-US"/>
        </a:p>
      </dgm:t>
    </dgm:pt>
    <dgm:pt modelId="{0088CD15-AA6B-42AA-B4B0-6879925DD770}" type="sibTrans" cxnId="{D534D1B9-B5BE-434B-BE0F-D59091AEFE78}">
      <dgm:prSet/>
      <dgm:spPr/>
      <dgm:t>
        <a:bodyPr/>
        <a:lstStyle/>
        <a:p>
          <a:endParaRPr lang="en-US"/>
        </a:p>
      </dgm:t>
    </dgm:pt>
    <dgm:pt modelId="{163C97C2-5AED-4E7D-86A4-80A295EA54BB}" type="pres">
      <dgm:prSet presAssocID="{C7ECBDEB-751B-4461-A865-3682C597564E}" presName="linear" presStyleCnt="0">
        <dgm:presLayoutVars>
          <dgm:animLvl val="lvl"/>
          <dgm:resizeHandles val="exact"/>
        </dgm:presLayoutVars>
      </dgm:prSet>
      <dgm:spPr/>
    </dgm:pt>
    <dgm:pt modelId="{678EB135-08A0-4047-B656-585705417288}" type="pres">
      <dgm:prSet presAssocID="{7C36C335-DC5C-4EA4-8343-782C206426B5}" presName="parentText" presStyleLbl="node1" presStyleIdx="0" presStyleCnt="1" custScaleY="82332" custLinFactNeighborY="-10521">
        <dgm:presLayoutVars>
          <dgm:chMax val="0"/>
          <dgm:bulletEnabled val="1"/>
        </dgm:presLayoutVars>
      </dgm:prSet>
      <dgm:spPr/>
    </dgm:pt>
    <dgm:pt modelId="{1187E139-E9A0-47DD-BFB5-5B9F250FE1D6}" type="pres">
      <dgm:prSet presAssocID="{7C36C335-DC5C-4EA4-8343-782C206426B5}" presName="childText" presStyleLbl="revTx" presStyleIdx="0" presStyleCnt="1" custScaleY="430432" custLinFactNeighborY="87687">
        <dgm:presLayoutVars>
          <dgm:bulletEnabled val="1"/>
        </dgm:presLayoutVars>
      </dgm:prSet>
      <dgm:spPr/>
    </dgm:pt>
  </dgm:ptLst>
  <dgm:cxnLst>
    <dgm:cxn modelId="{ADCFBC11-154D-4348-B719-F752F4A3B54F}" type="presOf" srcId="{C1363A66-E722-47F1-A9A8-B7DBBDCBACF0}" destId="{1187E139-E9A0-47DD-BFB5-5B9F250FE1D6}" srcOrd="0" destOrd="6" presId="urn:microsoft.com/office/officeart/2005/8/layout/vList2"/>
    <dgm:cxn modelId="{1CBAD214-3A7A-4CF3-8366-B35586519976}" srcId="{22AFF2A2-693D-430C-812B-951EAF3A349E}" destId="{B0158E78-2C30-4F05-A074-E475E3DBF6CE}" srcOrd="0" destOrd="0" parTransId="{1F6320AE-CE23-47A5-9703-AE977BC714F2}" sibTransId="{6B698B41-3908-4452-9623-1481E7960BDA}"/>
    <dgm:cxn modelId="{07A5491F-F7C8-433C-85ED-0434351B3B9B}" type="presOf" srcId="{8D24F85B-65B9-41DC-B943-8B8729E10E95}" destId="{1187E139-E9A0-47DD-BFB5-5B9F250FE1D6}" srcOrd="0" destOrd="7" presId="urn:microsoft.com/office/officeart/2005/8/layout/vList2"/>
    <dgm:cxn modelId="{DC027425-0221-4554-9777-B03CC308E66F}" type="presOf" srcId="{B0158E78-2C30-4F05-A074-E475E3DBF6CE}" destId="{1187E139-E9A0-47DD-BFB5-5B9F250FE1D6}" srcOrd="0" destOrd="12" presId="urn:microsoft.com/office/officeart/2005/8/layout/vList2"/>
    <dgm:cxn modelId="{FE39BE34-19E7-4151-8D3D-004A0F115DFC}" type="presOf" srcId="{D1F9E480-66BD-4658-8609-5E1C992AC794}" destId="{1187E139-E9A0-47DD-BFB5-5B9F250FE1D6}" srcOrd="0" destOrd="1" presId="urn:microsoft.com/office/officeart/2005/8/layout/vList2"/>
    <dgm:cxn modelId="{736B8C35-BF91-4CBD-A0E7-AC5A95F832A1}" srcId="{4DAA4CD5-7425-4716-9EA7-9ADC027A6BBD}" destId="{67400812-C72C-4639-B9C9-307899A91720}" srcOrd="1" destOrd="0" parTransId="{7BCD47B8-44A9-4DC9-B0CA-681ABCD5D736}" sibTransId="{A2770D96-D232-47D1-9739-E58497708558}"/>
    <dgm:cxn modelId="{A384D63F-3564-483C-9FCF-04816F27ABBD}" type="presOf" srcId="{7C36C335-DC5C-4EA4-8343-782C206426B5}" destId="{678EB135-08A0-4047-B656-585705417288}" srcOrd="0" destOrd="0" presId="urn:microsoft.com/office/officeart/2005/8/layout/vList2"/>
    <dgm:cxn modelId="{42612042-A459-4A5F-8E05-ECDDA09EF96C}" srcId="{4DAA4CD5-7425-4716-9EA7-9ADC027A6BBD}" destId="{F6A36D07-8828-4E56-A851-E8317C75883F}" srcOrd="2" destOrd="0" parTransId="{A6DE3B3E-3C2C-4AF2-9D6C-AFD91BA673FE}" sibTransId="{EF252AF9-ACBE-451F-A7AE-ED747211ACD4}"/>
    <dgm:cxn modelId="{B132CF45-B27D-4A0D-A77F-06D4DFDC1B5E}" srcId="{1AB4A650-2F6C-4E05-A3B1-AE246AE9AB10}" destId="{F8D29315-D47B-400D-B836-985039B21F14}" srcOrd="3" destOrd="0" parTransId="{9B5F9366-6774-4833-9574-126DE1BFD8D9}" sibTransId="{0311AE0A-A300-4844-B63C-A6F15D466680}"/>
    <dgm:cxn modelId="{ABDEFB46-3ACE-45E6-8120-27381C035C29}" srcId="{C1363A66-E722-47F1-A9A8-B7DBBDCBACF0}" destId="{AD323BFF-9352-4FEE-9472-70C6118A0E91}" srcOrd="2" destOrd="0" parTransId="{B8095EB9-6B93-4A54-BD4B-0000AFD12384}" sibTransId="{28E70800-8089-45ED-90D0-17493DC8BA41}"/>
    <dgm:cxn modelId="{9D6B214B-2673-43F8-A427-CD2148E074A8}" type="presOf" srcId="{C7ECBDEB-751B-4461-A865-3682C597564E}" destId="{163C97C2-5AED-4E7D-86A4-80A295EA54BB}" srcOrd="0" destOrd="0" presId="urn:microsoft.com/office/officeart/2005/8/layout/vList2"/>
    <dgm:cxn modelId="{3C58844B-2C14-4A9D-BE44-3A37C3F08645}" srcId="{9A5A7B8F-057B-4E8E-A2B4-5590C6A557D0}" destId="{8DC6F168-88EA-4471-880D-538903DE76BC}" srcOrd="0" destOrd="0" parTransId="{E137BA72-4CA5-409B-B0B7-F926B21FC135}" sibTransId="{4EE61345-41E7-4064-88FD-2D5011C48824}"/>
    <dgm:cxn modelId="{95097B4F-27DC-4943-B94D-F8F9A23763B6}" srcId="{1AB4A650-2F6C-4E05-A3B1-AE246AE9AB10}" destId="{79C49A03-1372-4A95-9D27-DBCB9C8E5215}" srcOrd="2" destOrd="0" parTransId="{B8B9D250-3A20-4C22-BD12-4E0CC880A0A0}" sibTransId="{70BABD59-7304-4728-8F6D-AF11F8A54D5D}"/>
    <dgm:cxn modelId="{17A4CF52-0AC8-4BD2-9DD4-E98E03D3D15D}" srcId="{7C36C335-DC5C-4EA4-8343-782C206426B5}" destId="{1AB4A650-2F6C-4E05-A3B1-AE246AE9AB10}" srcOrd="4" destOrd="0" parTransId="{F260A52E-2457-498E-BF94-BEDB9BDF235D}" sibTransId="{89F65A10-0665-4F6B-A2DD-D6A58AE0D24C}"/>
    <dgm:cxn modelId="{F5FA605A-C10C-4D91-AB6D-8E839C43F666}" srcId="{C1363A66-E722-47F1-A9A8-B7DBBDCBACF0}" destId="{85DEDD34-60AD-403C-99A2-BDE8C2BE1ACE}" srcOrd="3" destOrd="0" parTransId="{B3613AC2-2F8F-477A-B1AE-23BB09004BCA}" sibTransId="{6215B212-74A4-4ED7-A627-C6AEC45B50EA}"/>
    <dgm:cxn modelId="{5B01D45B-BD1F-4FBD-BAE5-ED51132FCC2E}" type="presOf" srcId="{6B38ECD0-2AC1-4DC3-A274-E736402C6061}" destId="{1187E139-E9A0-47DD-BFB5-5B9F250FE1D6}" srcOrd="0" destOrd="18" presId="urn:microsoft.com/office/officeart/2005/8/layout/vList2"/>
    <dgm:cxn modelId="{E1E5E65B-3B45-4706-9B16-C47AD56D5456}" srcId="{7C36C335-DC5C-4EA4-8343-782C206426B5}" destId="{9A5A7B8F-057B-4E8E-A2B4-5590C6A557D0}" srcOrd="3" destOrd="0" parTransId="{CCA3A4C9-A9C8-4533-BA6A-5925D256B729}" sibTransId="{D629BD78-F0AB-4E79-9197-18BBE7F8AA8F}"/>
    <dgm:cxn modelId="{A8D79E5E-2CDC-4A7A-B8CB-A6894A8C6C8B}" srcId="{4DAA4CD5-7425-4716-9EA7-9ADC027A6BBD}" destId="{D4D058EC-49FB-4611-8402-5733DF6178DC}" srcOrd="3" destOrd="0" parTransId="{5803EA3E-4CB7-4204-A1DF-893586E00BAE}" sibTransId="{1FFB88A1-BB1C-4785-BE24-311691039B22}"/>
    <dgm:cxn modelId="{A030BC60-F047-429A-80C5-356B6FD83552}" type="presOf" srcId="{4DAA4CD5-7425-4716-9EA7-9ADC027A6BBD}" destId="{1187E139-E9A0-47DD-BFB5-5B9F250FE1D6}" srcOrd="0" destOrd="0" presId="urn:microsoft.com/office/officeart/2005/8/layout/vList2"/>
    <dgm:cxn modelId="{2517426F-3E42-4937-A847-DD3EE1D41580}" type="presOf" srcId="{22AFF2A2-693D-430C-812B-951EAF3A349E}" destId="{1187E139-E9A0-47DD-BFB5-5B9F250FE1D6}" srcOrd="0" destOrd="11" presId="urn:microsoft.com/office/officeart/2005/8/layout/vList2"/>
    <dgm:cxn modelId="{0C93DE71-B600-4B42-A063-A3ADC7373F5F}" srcId="{1AB4A650-2F6C-4E05-A3B1-AE246AE9AB10}" destId="{991E9BEA-3473-4FD1-83F1-90BED29D5915}" srcOrd="1" destOrd="0" parTransId="{AD2C695D-95F6-42BA-A1BE-0678E2EC654D}" sibTransId="{122288D1-B959-42AB-B3A9-74C128B6317A}"/>
    <dgm:cxn modelId="{2400E477-C0A5-4E02-ABC9-F59A292E125F}" srcId="{C1363A66-E722-47F1-A9A8-B7DBBDCBACF0}" destId="{8D24F85B-65B9-41DC-B943-8B8729E10E95}" srcOrd="0" destOrd="0" parTransId="{51044463-93A6-420F-9BFC-8111AF5412B7}" sibTransId="{A9655AD1-F1C3-40AA-90CE-930AF73EE473}"/>
    <dgm:cxn modelId="{1C495780-D1CD-4DB0-8ACB-AAB84F8CE82F}" srcId="{C1363A66-E722-47F1-A9A8-B7DBBDCBACF0}" destId="{8059E034-25D4-4AC3-B30F-EF8AF78DCC9B}" srcOrd="1" destOrd="0" parTransId="{6D0BB9ED-5E64-45E7-8688-295E29E8A11F}" sibTransId="{F925B69A-53B3-49EE-9290-57E6773C9F8D}"/>
    <dgm:cxn modelId="{0EC35481-D0AE-4DF7-AF54-69F3512B8FC6}" type="presOf" srcId="{AD323BFF-9352-4FEE-9472-70C6118A0E91}" destId="{1187E139-E9A0-47DD-BFB5-5B9F250FE1D6}" srcOrd="0" destOrd="9" presId="urn:microsoft.com/office/officeart/2005/8/layout/vList2"/>
    <dgm:cxn modelId="{9A37CA81-067A-4198-B5C9-3C89B04C11B8}" type="presOf" srcId="{8DC6F168-88EA-4471-880D-538903DE76BC}" destId="{1187E139-E9A0-47DD-BFB5-5B9F250FE1D6}" srcOrd="0" destOrd="14" presId="urn:microsoft.com/office/officeart/2005/8/layout/vList2"/>
    <dgm:cxn modelId="{91B7CB8A-CC4A-467A-B22C-9A58D527DEDE}" srcId="{1AB4A650-2F6C-4E05-A3B1-AE246AE9AB10}" destId="{6B38ECD0-2AC1-4DC3-A274-E736402C6061}" srcOrd="0" destOrd="0" parTransId="{0C003FAD-68E3-4972-AD5B-B64FC2ECC244}" sibTransId="{B2177455-DB4E-459B-9B50-37DBCD3235F2}"/>
    <dgm:cxn modelId="{47C11897-52E2-4DCB-98CE-5F7374A391DD}" type="presOf" srcId="{7F3CBC5A-23C8-47F0-A106-C2585BF0FAA0}" destId="{1187E139-E9A0-47DD-BFB5-5B9F250FE1D6}" srcOrd="0" destOrd="5" presId="urn:microsoft.com/office/officeart/2005/8/layout/vList2"/>
    <dgm:cxn modelId="{6947A49F-116E-4090-BE3F-D23A3CA2F0C3}" type="presOf" srcId="{52F04393-85F3-40A1-BD60-7AFA0833495E}" destId="{1187E139-E9A0-47DD-BFB5-5B9F250FE1D6}" srcOrd="0" destOrd="16" presId="urn:microsoft.com/office/officeart/2005/8/layout/vList2"/>
    <dgm:cxn modelId="{1F35A6A0-5A95-44A3-B6E1-7418AC69F5B8}" srcId="{7C36C335-DC5C-4EA4-8343-782C206426B5}" destId="{22AFF2A2-693D-430C-812B-951EAF3A349E}" srcOrd="2" destOrd="0" parTransId="{7EAF76EE-E22A-4718-916D-8B377404CB5F}" sibTransId="{80497D1B-FB43-4B1D-AB03-917C7022902A}"/>
    <dgm:cxn modelId="{936C2BB0-7997-48A1-9477-4B45EB0AE4F9}" srcId="{4DAA4CD5-7425-4716-9EA7-9ADC027A6BBD}" destId="{7F3CBC5A-23C8-47F0-A106-C2585BF0FAA0}" srcOrd="4" destOrd="0" parTransId="{5D307099-27EE-428B-A2A8-AC18A80F93BD}" sibTransId="{44DC6A58-FD9F-4D03-9871-D9D23DAE9DA2}"/>
    <dgm:cxn modelId="{649C82B2-AC5E-4FDE-BC03-A9B2ECA9E540}" type="presOf" srcId="{8059E034-25D4-4AC3-B30F-EF8AF78DCC9B}" destId="{1187E139-E9A0-47DD-BFB5-5B9F250FE1D6}" srcOrd="0" destOrd="8" presId="urn:microsoft.com/office/officeart/2005/8/layout/vList2"/>
    <dgm:cxn modelId="{D534D1B9-B5BE-434B-BE0F-D59091AEFE78}" srcId="{8DC6F168-88EA-4471-880D-538903DE76BC}" destId="{52F04393-85F3-40A1-BD60-7AFA0833495E}" srcOrd="1" destOrd="0" parTransId="{27F319B0-2E78-48B1-B641-0943A18DE914}" sibTransId="{0088CD15-AA6B-42AA-B4B0-6879925DD770}"/>
    <dgm:cxn modelId="{E50D45BC-CBD2-4F12-8CF7-BB3D462CDFCD}" type="presOf" srcId="{85DEDD34-60AD-403C-99A2-BDE8C2BE1ACE}" destId="{1187E139-E9A0-47DD-BFB5-5B9F250FE1D6}" srcOrd="0" destOrd="10" presId="urn:microsoft.com/office/officeart/2005/8/layout/vList2"/>
    <dgm:cxn modelId="{C762F6BD-954A-4771-9BA4-B0070015F750}" type="presOf" srcId="{67400812-C72C-4639-B9C9-307899A91720}" destId="{1187E139-E9A0-47DD-BFB5-5B9F250FE1D6}" srcOrd="0" destOrd="2" presId="urn:microsoft.com/office/officeart/2005/8/layout/vList2"/>
    <dgm:cxn modelId="{5A1C5EC5-E484-42E5-AF06-7F0421F0BC67}" type="presOf" srcId="{9A5A7B8F-057B-4E8E-A2B4-5590C6A557D0}" destId="{1187E139-E9A0-47DD-BFB5-5B9F250FE1D6}" srcOrd="0" destOrd="13" presId="urn:microsoft.com/office/officeart/2005/8/layout/vList2"/>
    <dgm:cxn modelId="{3BD593C8-226F-48E0-A686-BA03BCFB7E86}" type="presOf" srcId="{D2A9C28B-1702-4FC5-88F1-0991DFA4A4DC}" destId="{1187E139-E9A0-47DD-BFB5-5B9F250FE1D6}" srcOrd="0" destOrd="15" presId="urn:microsoft.com/office/officeart/2005/8/layout/vList2"/>
    <dgm:cxn modelId="{A8AC38E1-E727-4F23-ABB3-D1D86879964C}" type="presOf" srcId="{D4D058EC-49FB-4611-8402-5733DF6178DC}" destId="{1187E139-E9A0-47DD-BFB5-5B9F250FE1D6}" srcOrd="0" destOrd="4" presId="urn:microsoft.com/office/officeart/2005/8/layout/vList2"/>
    <dgm:cxn modelId="{C9E588E1-FEE2-4DBC-B053-70BB68E63524}" type="presOf" srcId="{F6A36D07-8828-4E56-A851-E8317C75883F}" destId="{1187E139-E9A0-47DD-BFB5-5B9F250FE1D6}" srcOrd="0" destOrd="3" presId="urn:microsoft.com/office/officeart/2005/8/layout/vList2"/>
    <dgm:cxn modelId="{487D47E6-E360-4DC1-A97A-CF5BCE7A0022}" type="presOf" srcId="{F8D29315-D47B-400D-B836-985039B21F14}" destId="{1187E139-E9A0-47DD-BFB5-5B9F250FE1D6}" srcOrd="0" destOrd="21" presId="urn:microsoft.com/office/officeart/2005/8/layout/vList2"/>
    <dgm:cxn modelId="{21AFC1E6-9BF7-496F-9956-8A8541E2971E}" srcId="{7C36C335-DC5C-4EA4-8343-782C206426B5}" destId="{C1363A66-E722-47F1-A9A8-B7DBBDCBACF0}" srcOrd="1" destOrd="0" parTransId="{5FE9ED39-631A-45B1-8314-44E1096B679E}" sibTransId="{F887533C-C07E-4987-AA57-5A8E05F11834}"/>
    <dgm:cxn modelId="{034738E9-9F56-4AF9-98B5-3BFED900204E}" type="presOf" srcId="{991E9BEA-3473-4FD1-83F1-90BED29D5915}" destId="{1187E139-E9A0-47DD-BFB5-5B9F250FE1D6}" srcOrd="0" destOrd="19" presId="urn:microsoft.com/office/officeart/2005/8/layout/vList2"/>
    <dgm:cxn modelId="{C68A64ED-CC84-4CA0-B16B-AB8C5F80C57C}" srcId="{C7ECBDEB-751B-4461-A865-3682C597564E}" destId="{7C36C335-DC5C-4EA4-8343-782C206426B5}" srcOrd="0" destOrd="0" parTransId="{915C0A4F-10B6-4835-BF47-C759768480B6}" sibTransId="{FAF9425B-19BC-402E-B689-781844977DA5}"/>
    <dgm:cxn modelId="{522278ED-67F6-4BB4-9793-BD88C19DDF2D}" type="presOf" srcId="{1AB4A650-2F6C-4E05-A3B1-AE246AE9AB10}" destId="{1187E139-E9A0-47DD-BFB5-5B9F250FE1D6}" srcOrd="0" destOrd="17" presId="urn:microsoft.com/office/officeart/2005/8/layout/vList2"/>
    <dgm:cxn modelId="{282A46EE-93C0-440A-878A-1F2EF82830E5}" srcId="{7C36C335-DC5C-4EA4-8343-782C206426B5}" destId="{4DAA4CD5-7425-4716-9EA7-9ADC027A6BBD}" srcOrd="0" destOrd="0" parTransId="{008BC55E-A7DC-4F34-B98D-B2CCAD4C837A}" sibTransId="{57192051-9F3F-4729-9EF1-896DEEFDE694}"/>
    <dgm:cxn modelId="{3A40FFF4-B1C8-401E-AE37-5A628561DAEF}" srcId="{8DC6F168-88EA-4471-880D-538903DE76BC}" destId="{D2A9C28B-1702-4FC5-88F1-0991DFA4A4DC}" srcOrd="0" destOrd="0" parTransId="{F8DF409C-F378-466D-9A74-09B533CF34FB}" sibTransId="{C5A667EF-D796-4CCD-BE58-791A71F405A9}"/>
    <dgm:cxn modelId="{BB73A1F8-C827-4943-8671-6AC961AC38AD}" srcId="{4DAA4CD5-7425-4716-9EA7-9ADC027A6BBD}" destId="{D1F9E480-66BD-4658-8609-5E1C992AC794}" srcOrd="0" destOrd="0" parTransId="{CDD65937-4284-4FFA-8208-428E14B94285}" sibTransId="{E0FB99E4-6151-485C-AEBD-AB2C49FE115C}"/>
    <dgm:cxn modelId="{489C16FB-0C7F-4A69-B568-86639906424D}" type="presOf" srcId="{79C49A03-1372-4A95-9D27-DBCB9C8E5215}" destId="{1187E139-E9A0-47DD-BFB5-5B9F250FE1D6}" srcOrd="0" destOrd="20" presId="urn:microsoft.com/office/officeart/2005/8/layout/vList2"/>
    <dgm:cxn modelId="{1BCC205B-560A-4CB0-AB71-9D941AEAD3D5}" type="presParOf" srcId="{163C97C2-5AED-4E7D-86A4-80A295EA54BB}" destId="{678EB135-08A0-4047-B656-585705417288}" srcOrd="0" destOrd="0" presId="urn:microsoft.com/office/officeart/2005/8/layout/vList2"/>
    <dgm:cxn modelId="{3F598582-82E4-43FE-A72C-6238A23A3A50}" type="presParOf" srcId="{163C97C2-5AED-4E7D-86A4-80A295EA54BB}" destId="{1187E139-E9A0-47DD-BFB5-5B9F250FE1D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AD48A1-CED0-497C-ABCC-ECA2F292D0E8}">
      <dsp:nvSpPr>
        <dsp:cNvPr id="0" name=""/>
        <dsp:cNvSpPr/>
      </dsp:nvSpPr>
      <dsp:spPr>
        <a:xfrm rot="5400000">
          <a:off x="6667735" y="-2705987"/>
          <a:ext cx="1578365" cy="7018276"/>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44500">
            <a:lnSpc>
              <a:spcPct val="90000"/>
            </a:lnSpc>
            <a:spcBef>
              <a:spcPct val="0"/>
            </a:spcBef>
            <a:spcAft>
              <a:spcPct val="15000"/>
            </a:spcAft>
            <a:buChar char="•"/>
          </a:pPr>
          <a:r>
            <a:rPr lang="it-IT" sz="1000" kern="1200"/>
            <a:t>  </a:t>
          </a:r>
          <a:r>
            <a:rPr lang="it-IT" sz="1000" b="1" kern="1200">
              <a:latin typeface="Consolas" panose="020B0609020204030204" pitchFamily="49" charset="0"/>
            </a:rPr>
            <a:t>createEstimate</a:t>
          </a:r>
          <a:r>
            <a:rPr lang="it-IT" sz="1000" kern="1200">
              <a:latin typeface="Consolas" panose="020B0609020204030204" pitchFamily="49" charset="0"/>
            </a:rPr>
            <a:t>(</a:t>
          </a:r>
          <a:r>
            <a:rPr lang="en-US" sz="1000" kern="1200">
              <a:latin typeface="Consolas" panose="020B0609020204030204" pitchFamily="49" charset="0"/>
            </a:rPr>
            <a:t>int customerId, int productId, String[] optionalsId</a:t>
          </a:r>
          <a:r>
            <a:rPr lang="it-IT" sz="1000" kern="1200">
              <a:latin typeface="Consolas" panose="020B0609020204030204" pitchFamily="49" charset="0"/>
            </a:rPr>
            <a:t>)</a:t>
          </a:r>
        </a:p>
        <a:p>
          <a:pPr marL="57150" lvl="1" indent="-57150" algn="l" defTabSz="444500">
            <a:lnSpc>
              <a:spcPct val="90000"/>
            </a:lnSpc>
            <a:spcBef>
              <a:spcPct val="0"/>
            </a:spcBef>
            <a:spcAft>
              <a:spcPct val="15000"/>
            </a:spcAft>
            <a:buChar char="•"/>
          </a:pPr>
          <a:r>
            <a:rPr lang="it-IT" sz="1000" kern="1200">
              <a:latin typeface="Consolas" panose="020B0609020204030204" pitchFamily="49" charset="0"/>
            </a:rPr>
            <a:t> </a:t>
          </a:r>
          <a:r>
            <a:rPr lang="it-IT" sz="1000" b="1" kern="1200">
              <a:solidFill>
                <a:prstClr val="black">
                  <a:hueOff val="0"/>
                  <a:satOff val="0"/>
                  <a:lumOff val="0"/>
                  <a:alphaOff val="0"/>
                </a:prstClr>
              </a:solidFill>
              <a:latin typeface="Consolas" panose="020B0609020204030204" pitchFamily="49" charset="0"/>
              <a:ea typeface="+mn-ea"/>
              <a:cs typeface="+mn-cs"/>
            </a:rPr>
            <a:t>addEstimatePrice</a:t>
          </a:r>
          <a:r>
            <a:rPr lang="it-IT" sz="1000" kern="1200">
              <a:latin typeface="Consolas" panose="020B0609020204030204" pitchFamily="49" charset="0"/>
            </a:rPr>
            <a:t>(</a:t>
          </a:r>
          <a:r>
            <a:rPr lang="en-US" sz="1000" kern="1200">
              <a:latin typeface="Consolas" panose="020B0609020204030204" pitchFamily="49" charset="0"/>
            </a:rPr>
            <a:t>int </a:t>
          </a:r>
          <a:r>
            <a:rPr lang="en-US" sz="1000" kern="1200" err="1">
              <a:latin typeface="Consolas" panose="020B0609020204030204" pitchFamily="49" charset="0"/>
            </a:rPr>
            <a:t>employeeId</a:t>
          </a:r>
          <a:r>
            <a:rPr lang="en-US" sz="1000" kern="1200">
              <a:latin typeface="Consolas" panose="020B0609020204030204" pitchFamily="49" charset="0"/>
            </a:rPr>
            <a:t>, int </a:t>
          </a:r>
          <a:r>
            <a:rPr lang="en-US" sz="1000" kern="1200" err="1">
              <a:latin typeface="Consolas" panose="020B0609020204030204" pitchFamily="49" charset="0"/>
            </a:rPr>
            <a:t>estimateId</a:t>
          </a:r>
          <a:r>
            <a:rPr lang="en-US" sz="1000" kern="1200">
              <a:latin typeface="Consolas" panose="020B0609020204030204" pitchFamily="49" charset="0"/>
            </a:rPr>
            <a:t>, float price</a:t>
          </a:r>
          <a:r>
            <a:rPr lang="it-IT" sz="1000" kern="1200">
              <a:latin typeface="Consolas" panose="020B0609020204030204" pitchFamily="49" charset="0"/>
            </a:rPr>
            <a:t>)</a:t>
          </a:r>
        </a:p>
        <a:p>
          <a:pPr marL="57150" lvl="1" indent="-57150" algn="l" defTabSz="444500">
            <a:lnSpc>
              <a:spcPct val="90000"/>
            </a:lnSpc>
            <a:spcBef>
              <a:spcPct val="0"/>
            </a:spcBef>
            <a:spcAft>
              <a:spcPct val="15000"/>
            </a:spcAft>
            <a:buChar char="•"/>
          </a:pPr>
          <a:r>
            <a:rPr lang="it-IT" sz="1000" kern="1200">
              <a:latin typeface="Consolas" panose="020B0609020204030204" pitchFamily="49" charset="0"/>
            </a:rPr>
            <a:t> </a:t>
          </a:r>
          <a:r>
            <a:rPr lang="it-IT" sz="1000" b="1" kern="1200">
              <a:solidFill>
                <a:prstClr val="black">
                  <a:hueOff val="0"/>
                  <a:satOff val="0"/>
                  <a:lumOff val="0"/>
                  <a:alphaOff val="0"/>
                </a:prstClr>
              </a:solidFill>
              <a:latin typeface="Consolas" panose="020B0609020204030204" pitchFamily="49" charset="0"/>
              <a:ea typeface="+mn-ea"/>
              <a:cs typeface="+mn-cs"/>
            </a:rPr>
            <a:t>findEstimateByCustomer</a:t>
          </a:r>
          <a:r>
            <a:rPr lang="it-IT" sz="1000" kern="1200">
              <a:latin typeface="Consolas" panose="020B0609020204030204" pitchFamily="49" charset="0"/>
            </a:rPr>
            <a:t>(</a:t>
          </a:r>
          <a:r>
            <a:rPr lang="it-IT" sz="1000" kern="1200" err="1">
              <a:latin typeface="Consolas" panose="020B0609020204030204" pitchFamily="49" charset="0"/>
            </a:rPr>
            <a:t>int</a:t>
          </a:r>
          <a:r>
            <a:rPr lang="it-IT" sz="1000" kern="1200">
              <a:latin typeface="Consolas" panose="020B0609020204030204" pitchFamily="49" charset="0"/>
            </a:rPr>
            <a:t> </a:t>
          </a:r>
          <a:r>
            <a:rPr lang="it-IT" sz="1000" kern="1200" err="1">
              <a:latin typeface="Consolas" panose="020B0609020204030204" pitchFamily="49" charset="0"/>
            </a:rPr>
            <a:t>customerId</a:t>
          </a:r>
          <a:r>
            <a:rPr lang="it-IT" sz="1000" kern="1200">
              <a:latin typeface="Consolas" panose="020B0609020204030204" pitchFamily="49" charset="0"/>
            </a:rPr>
            <a:t>)</a:t>
          </a:r>
        </a:p>
        <a:p>
          <a:pPr marL="57150" lvl="1" indent="-57150" algn="l" defTabSz="444500">
            <a:lnSpc>
              <a:spcPct val="90000"/>
            </a:lnSpc>
            <a:spcBef>
              <a:spcPct val="0"/>
            </a:spcBef>
            <a:spcAft>
              <a:spcPct val="15000"/>
            </a:spcAft>
            <a:buChar char="•"/>
          </a:pPr>
          <a:r>
            <a:rPr lang="it-IT" sz="1000" kern="1200">
              <a:latin typeface="Consolas" panose="020B0609020204030204" pitchFamily="49" charset="0"/>
            </a:rPr>
            <a:t> </a:t>
          </a:r>
          <a:r>
            <a:rPr lang="it-IT" sz="1000" b="1" kern="1200">
              <a:solidFill>
                <a:prstClr val="black">
                  <a:hueOff val="0"/>
                  <a:satOff val="0"/>
                  <a:lumOff val="0"/>
                  <a:alphaOff val="0"/>
                </a:prstClr>
              </a:solidFill>
              <a:latin typeface="Consolas" panose="020B0609020204030204" pitchFamily="49" charset="0"/>
              <a:ea typeface="+mn-ea"/>
              <a:cs typeface="+mn-cs"/>
            </a:rPr>
            <a:t>findEstimatesByEmployee</a:t>
          </a:r>
          <a:r>
            <a:rPr lang="it-IT" sz="1000" kern="1200">
              <a:latin typeface="Consolas" panose="020B0609020204030204" pitchFamily="49" charset="0"/>
            </a:rPr>
            <a:t>(</a:t>
          </a:r>
          <a:r>
            <a:rPr lang="it-IT" sz="1000" kern="1200" err="1">
              <a:latin typeface="Consolas" panose="020B0609020204030204" pitchFamily="49" charset="0"/>
            </a:rPr>
            <a:t>int</a:t>
          </a:r>
          <a:r>
            <a:rPr lang="it-IT" sz="1000" kern="1200">
              <a:latin typeface="Consolas" panose="020B0609020204030204" pitchFamily="49" charset="0"/>
            </a:rPr>
            <a:t> </a:t>
          </a:r>
          <a:r>
            <a:rPr lang="it-IT" sz="1000" kern="1200" err="1">
              <a:latin typeface="Consolas" panose="020B0609020204030204" pitchFamily="49" charset="0"/>
            </a:rPr>
            <a:t>employee</a:t>
          </a:r>
          <a:r>
            <a:rPr lang="it-IT" sz="1000" kern="1200">
              <a:latin typeface="Consolas" panose="020B0609020204030204" pitchFamily="49" charset="0"/>
            </a:rPr>
            <a:t>)</a:t>
          </a:r>
        </a:p>
        <a:p>
          <a:pPr marL="57150" lvl="1" indent="-57150" algn="l" defTabSz="444500">
            <a:lnSpc>
              <a:spcPct val="90000"/>
            </a:lnSpc>
            <a:spcBef>
              <a:spcPct val="0"/>
            </a:spcBef>
            <a:spcAft>
              <a:spcPct val="15000"/>
            </a:spcAft>
            <a:buChar char="•"/>
          </a:pPr>
          <a:r>
            <a:rPr lang="it-IT" sz="1000" kern="1200">
              <a:latin typeface="Consolas" panose="020B0609020204030204" pitchFamily="49" charset="0"/>
            </a:rPr>
            <a:t> </a:t>
          </a:r>
          <a:r>
            <a:rPr lang="it-IT" sz="1000" b="1" kern="1200">
              <a:solidFill>
                <a:prstClr val="black">
                  <a:hueOff val="0"/>
                  <a:satOff val="0"/>
                  <a:lumOff val="0"/>
                  <a:alphaOff val="0"/>
                </a:prstClr>
              </a:solidFill>
              <a:latin typeface="Consolas" panose="020B0609020204030204" pitchFamily="49" charset="0"/>
              <a:ea typeface="+mn-ea"/>
              <a:cs typeface="+mn-cs"/>
            </a:rPr>
            <a:t>findNonPricedEstimates()</a:t>
          </a:r>
        </a:p>
        <a:p>
          <a:pPr marL="57150" lvl="1" indent="-57150" algn="l" defTabSz="444500">
            <a:lnSpc>
              <a:spcPct val="90000"/>
            </a:lnSpc>
            <a:spcBef>
              <a:spcPct val="0"/>
            </a:spcBef>
            <a:spcAft>
              <a:spcPct val="15000"/>
            </a:spcAft>
            <a:buChar char="•"/>
          </a:pPr>
          <a:r>
            <a:rPr lang="it-IT" sz="1000" b="1" kern="1200">
              <a:solidFill>
                <a:prstClr val="black">
                  <a:hueOff val="0"/>
                  <a:satOff val="0"/>
                  <a:lumOff val="0"/>
                  <a:alphaOff val="0"/>
                </a:prstClr>
              </a:solidFill>
              <a:latin typeface="Consolas" panose="020B0609020204030204" pitchFamily="49" charset="0"/>
              <a:ea typeface="+mn-ea"/>
              <a:cs typeface="+mn-cs"/>
            </a:rPr>
            <a:t> findEstimateById</a:t>
          </a:r>
          <a:r>
            <a:rPr lang="it-IT" sz="1000" kern="1200">
              <a:latin typeface="Consolas" panose="020B0609020204030204" pitchFamily="49" charset="0"/>
            </a:rPr>
            <a:t>(</a:t>
          </a:r>
          <a:r>
            <a:rPr lang="it-IT" sz="1000" kern="1200" err="1">
              <a:latin typeface="Consolas" panose="020B0609020204030204" pitchFamily="49" charset="0"/>
            </a:rPr>
            <a:t>int</a:t>
          </a:r>
          <a:r>
            <a:rPr lang="it-IT" sz="1000" kern="1200">
              <a:latin typeface="Consolas" panose="020B0609020204030204" pitchFamily="49" charset="0"/>
            </a:rPr>
            <a:t> </a:t>
          </a:r>
          <a:r>
            <a:rPr lang="it-IT" sz="1000" kern="1200" err="1">
              <a:latin typeface="Consolas" panose="020B0609020204030204" pitchFamily="49" charset="0"/>
            </a:rPr>
            <a:t>estimateId</a:t>
          </a:r>
          <a:r>
            <a:rPr lang="it-IT" sz="1000" kern="1200">
              <a:latin typeface="Consolas" panose="020B0609020204030204" pitchFamily="49" charset="0"/>
            </a:rPr>
            <a:t>)</a:t>
          </a:r>
        </a:p>
        <a:p>
          <a:pPr marL="57150" lvl="1" indent="-57150" algn="l" defTabSz="444500">
            <a:lnSpc>
              <a:spcPct val="90000"/>
            </a:lnSpc>
            <a:spcBef>
              <a:spcPct val="0"/>
            </a:spcBef>
            <a:spcAft>
              <a:spcPct val="15000"/>
            </a:spcAft>
            <a:buChar char="•"/>
          </a:pPr>
          <a:r>
            <a:rPr lang="it-IT" sz="1000" kern="1200">
              <a:latin typeface="Consolas" panose="020B0609020204030204" pitchFamily="49" charset="0"/>
            </a:rPr>
            <a:t> </a:t>
          </a:r>
          <a:r>
            <a:rPr lang="it-IT" sz="1000" b="1" kern="1200">
              <a:solidFill>
                <a:prstClr val="black">
                  <a:hueOff val="0"/>
                  <a:satOff val="0"/>
                  <a:lumOff val="0"/>
                  <a:alphaOff val="0"/>
                </a:prstClr>
              </a:solidFill>
              <a:latin typeface="Consolas" panose="020B0609020204030204" pitchFamily="49" charset="0"/>
              <a:ea typeface="+mn-ea"/>
              <a:cs typeface="+mn-cs"/>
            </a:rPr>
            <a:t>changeEstimatePrice</a:t>
          </a:r>
          <a:r>
            <a:rPr lang="it-IT" sz="1000" kern="1200">
              <a:latin typeface="Consolas" panose="020B0609020204030204" pitchFamily="49" charset="0"/>
            </a:rPr>
            <a:t>(</a:t>
          </a:r>
          <a:r>
            <a:rPr lang="en-US" sz="1000" kern="1200">
              <a:latin typeface="Consolas" panose="020B0609020204030204" pitchFamily="49" charset="0"/>
            </a:rPr>
            <a:t>int </a:t>
          </a:r>
          <a:r>
            <a:rPr lang="en-US" sz="1000" kern="1200" err="1">
              <a:latin typeface="Consolas" panose="020B0609020204030204" pitchFamily="49" charset="0"/>
            </a:rPr>
            <a:t>estimateId</a:t>
          </a:r>
          <a:r>
            <a:rPr lang="en-US" sz="1000" kern="1200">
              <a:latin typeface="Consolas" panose="020B0609020204030204" pitchFamily="49" charset="0"/>
            </a:rPr>
            <a:t>, int </a:t>
          </a:r>
          <a:r>
            <a:rPr lang="en-US" sz="1000" kern="1200" err="1">
              <a:latin typeface="Consolas" panose="020B0609020204030204" pitchFamily="49" charset="0"/>
            </a:rPr>
            <a:t>employeeId</a:t>
          </a:r>
          <a:r>
            <a:rPr lang="en-US" sz="1000" kern="1200">
              <a:latin typeface="Consolas" panose="020B0609020204030204" pitchFamily="49" charset="0"/>
            </a:rPr>
            <a:t>, float price</a:t>
          </a:r>
          <a:r>
            <a:rPr lang="it-IT" sz="1000" kern="1200">
              <a:latin typeface="Consolas" panose="020B0609020204030204" pitchFamily="49" charset="0"/>
            </a:rPr>
            <a:t>)</a:t>
          </a:r>
        </a:p>
        <a:p>
          <a:pPr marL="57150" lvl="1" indent="-57150" algn="l" defTabSz="444500">
            <a:lnSpc>
              <a:spcPct val="90000"/>
            </a:lnSpc>
            <a:spcBef>
              <a:spcPct val="0"/>
            </a:spcBef>
            <a:spcAft>
              <a:spcPct val="15000"/>
            </a:spcAft>
            <a:buChar char="•"/>
          </a:pPr>
          <a:r>
            <a:rPr lang="it-IT" sz="1000" kern="1200">
              <a:latin typeface="Consolas" panose="020B0609020204030204" pitchFamily="49" charset="0"/>
            </a:rPr>
            <a:t> </a:t>
          </a:r>
          <a:r>
            <a:rPr lang="it-IT" sz="1000" b="1" kern="1200">
              <a:solidFill>
                <a:prstClr val="black">
                  <a:hueOff val="0"/>
                  <a:satOff val="0"/>
                  <a:lumOff val="0"/>
                  <a:alphaOff val="0"/>
                </a:prstClr>
              </a:solidFill>
              <a:latin typeface="Consolas" panose="020B0609020204030204" pitchFamily="49" charset="0"/>
              <a:ea typeface="+mn-ea"/>
              <a:cs typeface="+mn-cs"/>
            </a:rPr>
            <a:t>findEstimateByIdAndCustomer</a:t>
          </a:r>
          <a:r>
            <a:rPr lang="it-IT" sz="1000" kern="1200">
              <a:latin typeface="Consolas" panose="020B0609020204030204" pitchFamily="49" charset="0"/>
            </a:rPr>
            <a:t>(</a:t>
          </a:r>
          <a:r>
            <a:rPr lang="it-IT" sz="1000" kern="1200" err="1">
              <a:latin typeface="Consolas" panose="020B0609020204030204" pitchFamily="49" charset="0"/>
            </a:rPr>
            <a:t>int</a:t>
          </a:r>
          <a:r>
            <a:rPr lang="it-IT" sz="1000" kern="1200">
              <a:latin typeface="Consolas" panose="020B0609020204030204" pitchFamily="49" charset="0"/>
            </a:rPr>
            <a:t> </a:t>
          </a:r>
          <a:r>
            <a:rPr lang="it-IT" sz="1000" kern="1200" err="1">
              <a:latin typeface="Consolas" panose="020B0609020204030204" pitchFamily="49" charset="0"/>
            </a:rPr>
            <a:t>estimateId</a:t>
          </a:r>
          <a:r>
            <a:rPr lang="it-IT" sz="1000" kern="1200">
              <a:latin typeface="Consolas" panose="020B0609020204030204" pitchFamily="49" charset="0"/>
            </a:rPr>
            <a:t>, </a:t>
          </a:r>
          <a:r>
            <a:rPr lang="it-IT" sz="1000" kern="1200" err="1">
              <a:latin typeface="Consolas" panose="020B0609020204030204" pitchFamily="49" charset="0"/>
            </a:rPr>
            <a:t>int</a:t>
          </a:r>
          <a:r>
            <a:rPr lang="it-IT" sz="1000" kern="1200">
              <a:latin typeface="Consolas" panose="020B0609020204030204" pitchFamily="49" charset="0"/>
            </a:rPr>
            <a:t> </a:t>
          </a:r>
          <a:r>
            <a:rPr lang="it-IT" sz="1000" kern="1200" err="1">
              <a:latin typeface="Consolas" panose="020B0609020204030204" pitchFamily="49" charset="0"/>
            </a:rPr>
            <a:t>customerId</a:t>
          </a:r>
          <a:r>
            <a:rPr lang="it-IT" sz="1000" kern="1200">
              <a:latin typeface="Consolas" panose="020B0609020204030204" pitchFamily="49" charset="0"/>
            </a:rPr>
            <a:t>)</a:t>
          </a:r>
        </a:p>
      </dsp:txBody>
      <dsp:txXfrm rot="-5400000">
        <a:off x="3947780" y="91017"/>
        <a:ext cx="6941227" cy="1424267"/>
      </dsp:txXfrm>
    </dsp:sp>
    <dsp:sp modelId="{41E11706-883B-4787-9259-26B4E9779E8C}">
      <dsp:nvSpPr>
        <dsp:cNvPr id="0" name=""/>
        <dsp:cNvSpPr/>
      </dsp:nvSpPr>
      <dsp:spPr>
        <a:xfrm>
          <a:off x="25195" y="317"/>
          <a:ext cx="3947780" cy="1605666"/>
        </a:xfrm>
        <a:prstGeom prst="roundRect">
          <a:avLst/>
        </a:prstGeom>
        <a:solidFill>
          <a:srgbClr val="286D9F"/>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it-IT" sz="3900" kern="1200"/>
            <a:t>EstimateDAO</a:t>
          </a:r>
        </a:p>
      </dsp:txBody>
      <dsp:txXfrm>
        <a:off x="103577" y="78699"/>
        <a:ext cx="3791016" cy="1448902"/>
      </dsp:txXfrm>
    </dsp:sp>
    <dsp:sp modelId="{51A9AA29-9A1A-4270-BFA5-F4617A48C02E}">
      <dsp:nvSpPr>
        <dsp:cNvPr id="0" name=""/>
        <dsp:cNvSpPr/>
      </dsp:nvSpPr>
      <dsp:spPr>
        <a:xfrm rot="5400000">
          <a:off x="7167262" y="-1351849"/>
          <a:ext cx="579312" cy="7018276"/>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44500">
            <a:lnSpc>
              <a:spcPct val="90000"/>
            </a:lnSpc>
            <a:spcBef>
              <a:spcPct val="0"/>
            </a:spcBef>
            <a:spcAft>
              <a:spcPct val="15000"/>
            </a:spcAft>
            <a:buChar char="•"/>
          </a:pPr>
          <a:r>
            <a:rPr lang="it-IT" sz="1000" kern="1200">
              <a:latin typeface="Consolas" panose="020B0609020204030204" pitchFamily="49" charset="0"/>
            </a:rPr>
            <a:t> </a:t>
          </a:r>
          <a:r>
            <a:rPr lang="it-IT" sz="1000" b="1" kern="1200">
              <a:latin typeface="Consolas" panose="020B0609020204030204" pitchFamily="49" charset="0"/>
            </a:rPr>
            <a:t>findAvailableOptionalsByProduct</a:t>
          </a:r>
          <a:r>
            <a:rPr lang="it-IT" sz="1000" kern="1200">
              <a:latin typeface="Consolas" panose="020B0609020204030204" pitchFamily="49" charset="0"/>
            </a:rPr>
            <a:t>(</a:t>
          </a:r>
          <a:r>
            <a:rPr lang="it-IT" sz="1000" kern="1200" err="1">
              <a:latin typeface="Consolas" panose="020B0609020204030204" pitchFamily="49" charset="0"/>
            </a:rPr>
            <a:t>int</a:t>
          </a:r>
          <a:r>
            <a:rPr lang="it-IT" sz="1000" kern="1200">
              <a:latin typeface="Consolas" panose="020B0609020204030204" pitchFamily="49" charset="0"/>
            </a:rPr>
            <a:t> </a:t>
          </a:r>
          <a:r>
            <a:rPr lang="it-IT" sz="1000" kern="1200" err="1">
              <a:latin typeface="Consolas" panose="020B0609020204030204" pitchFamily="49" charset="0"/>
            </a:rPr>
            <a:t>productId</a:t>
          </a:r>
          <a:r>
            <a:rPr lang="it-IT" sz="1000" kern="1200">
              <a:latin typeface="Consolas" panose="020B0609020204030204" pitchFamily="49" charset="0"/>
            </a:rPr>
            <a:t>)</a:t>
          </a:r>
        </a:p>
        <a:p>
          <a:pPr marL="57150" lvl="1" indent="-57150" algn="l" defTabSz="444500">
            <a:lnSpc>
              <a:spcPct val="90000"/>
            </a:lnSpc>
            <a:spcBef>
              <a:spcPct val="0"/>
            </a:spcBef>
            <a:spcAft>
              <a:spcPct val="15000"/>
            </a:spcAft>
            <a:buChar char="•"/>
          </a:pPr>
          <a:r>
            <a:rPr lang="it-IT" sz="1000" kern="1200">
              <a:latin typeface="Consolas" panose="020B0609020204030204" pitchFamily="49" charset="0"/>
            </a:rPr>
            <a:t> </a:t>
          </a:r>
          <a:r>
            <a:rPr lang="it-IT" sz="1000" b="1" kern="1200">
              <a:solidFill>
                <a:prstClr val="black">
                  <a:hueOff val="0"/>
                  <a:satOff val="0"/>
                  <a:lumOff val="0"/>
                  <a:alphaOff val="0"/>
                </a:prstClr>
              </a:solidFill>
              <a:latin typeface="Consolas" panose="020B0609020204030204" pitchFamily="49" charset="0"/>
              <a:ea typeface="+mn-ea"/>
              <a:cs typeface="+mn-cs"/>
            </a:rPr>
            <a:t>findChosenOptionalsByEstimate</a:t>
          </a:r>
          <a:r>
            <a:rPr lang="it-IT" sz="1000" kern="1200">
              <a:latin typeface="Consolas" panose="020B0609020204030204" pitchFamily="49" charset="0"/>
            </a:rPr>
            <a:t>(</a:t>
          </a:r>
          <a:r>
            <a:rPr lang="it-IT" sz="1000" kern="1200" err="1">
              <a:latin typeface="Consolas" panose="020B0609020204030204" pitchFamily="49" charset="0"/>
            </a:rPr>
            <a:t>int</a:t>
          </a:r>
          <a:r>
            <a:rPr lang="it-IT" sz="1000" kern="1200">
              <a:latin typeface="Consolas" panose="020B0609020204030204" pitchFamily="49" charset="0"/>
            </a:rPr>
            <a:t> </a:t>
          </a:r>
          <a:r>
            <a:rPr lang="it-IT" sz="1000" kern="1200" err="1">
              <a:latin typeface="Consolas" panose="020B0609020204030204" pitchFamily="49" charset="0"/>
            </a:rPr>
            <a:t>estimateId</a:t>
          </a:r>
          <a:r>
            <a:rPr lang="it-IT" sz="1000" kern="1200">
              <a:latin typeface="Consolas" panose="020B0609020204030204" pitchFamily="49" charset="0"/>
            </a:rPr>
            <a:t>)</a:t>
          </a:r>
        </a:p>
      </dsp:txBody>
      <dsp:txXfrm rot="-5400000">
        <a:off x="3947780" y="1895913"/>
        <a:ext cx="6989996" cy="522752"/>
      </dsp:txXfrm>
    </dsp:sp>
    <dsp:sp modelId="{47088CB7-3451-4015-B073-BD8B615AE68B}">
      <dsp:nvSpPr>
        <dsp:cNvPr id="0" name=""/>
        <dsp:cNvSpPr/>
      </dsp:nvSpPr>
      <dsp:spPr>
        <a:xfrm>
          <a:off x="25195" y="1781754"/>
          <a:ext cx="3947780" cy="751068"/>
        </a:xfrm>
        <a:prstGeom prst="roundRect">
          <a:avLst/>
        </a:prstGeom>
        <a:solidFill>
          <a:srgbClr val="286D9F"/>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it-IT" sz="3900" kern="1200"/>
            <a:t>OptionalDAO</a:t>
          </a:r>
        </a:p>
      </dsp:txBody>
      <dsp:txXfrm>
        <a:off x="61859" y="1818418"/>
        <a:ext cx="3874452" cy="677740"/>
      </dsp:txXfrm>
    </dsp:sp>
    <dsp:sp modelId="{A6AA65BD-28FC-4E1F-8B51-80E1249FF544}">
      <dsp:nvSpPr>
        <dsp:cNvPr id="0" name=""/>
        <dsp:cNvSpPr/>
      </dsp:nvSpPr>
      <dsp:spPr>
        <a:xfrm rot="5400000">
          <a:off x="6836110" y="-179735"/>
          <a:ext cx="1241617" cy="7018276"/>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it-IT" sz="1100" kern="1200"/>
            <a:t>  </a:t>
          </a:r>
          <a:r>
            <a:rPr lang="it-IT" sz="1100" b="1" kern="1200">
              <a:latin typeface="Consolas" panose="020B0609020204030204" pitchFamily="49" charset="0"/>
            </a:rPr>
            <a:t>findProducts</a:t>
          </a:r>
          <a:r>
            <a:rPr lang="it-IT" sz="1100" kern="1200">
              <a:latin typeface="Consolas" panose="020B0609020204030204" pitchFamily="49" charset="0"/>
            </a:rPr>
            <a:t>()</a:t>
          </a:r>
        </a:p>
        <a:p>
          <a:pPr marL="57150" lvl="1" indent="-57150" algn="l" defTabSz="488950">
            <a:lnSpc>
              <a:spcPct val="90000"/>
            </a:lnSpc>
            <a:spcBef>
              <a:spcPct val="0"/>
            </a:spcBef>
            <a:spcAft>
              <a:spcPct val="15000"/>
            </a:spcAft>
            <a:buChar char="•"/>
          </a:pPr>
          <a:r>
            <a:rPr lang="it-IT" sz="1100" b="1" kern="1200">
              <a:latin typeface="Consolas" panose="020B0609020204030204" pitchFamily="49" charset="0"/>
            </a:rPr>
            <a:t> </a:t>
          </a:r>
          <a:r>
            <a:rPr lang="it-IT" sz="1100" b="1" kern="1200" err="1">
              <a:latin typeface="Consolas" panose="020B0609020204030204" pitchFamily="49" charset="0"/>
            </a:rPr>
            <a:t>findProductsById</a:t>
          </a:r>
          <a:r>
            <a:rPr lang="it-IT" sz="1100" kern="1200">
              <a:latin typeface="Consolas" panose="020B0609020204030204" pitchFamily="49" charset="0"/>
            </a:rPr>
            <a:t>(</a:t>
          </a:r>
          <a:r>
            <a:rPr lang="it-IT" sz="1100" kern="1200" err="1">
              <a:latin typeface="Consolas" panose="020B0609020204030204" pitchFamily="49" charset="0"/>
            </a:rPr>
            <a:t>int</a:t>
          </a:r>
          <a:r>
            <a:rPr lang="it-IT" sz="1100" kern="1200">
              <a:latin typeface="Consolas" panose="020B0609020204030204" pitchFamily="49" charset="0"/>
            </a:rPr>
            <a:t> </a:t>
          </a:r>
          <a:r>
            <a:rPr lang="it-IT" sz="1100" kern="1200" err="1">
              <a:latin typeface="Consolas" panose="020B0609020204030204" pitchFamily="49" charset="0"/>
            </a:rPr>
            <a:t>productId</a:t>
          </a:r>
          <a:r>
            <a:rPr lang="it-IT" sz="1100" kern="1200">
              <a:latin typeface="Consolas" panose="020B0609020204030204" pitchFamily="49" charset="0"/>
            </a:rPr>
            <a:t>)</a:t>
          </a:r>
        </a:p>
        <a:p>
          <a:pPr marL="57150" lvl="1" indent="-57150" algn="l" defTabSz="488950">
            <a:lnSpc>
              <a:spcPct val="90000"/>
            </a:lnSpc>
            <a:spcBef>
              <a:spcPct val="0"/>
            </a:spcBef>
            <a:spcAft>
              <a:spcPct val="15000"/>
            </a:spcAft>
            <a:buChar char="•"/>
          </a:pPr>
          <a:r>
            <a:rPr lang="it-IT" sz="1100" kern="1200">
              <a:latin typeface="Consolas" panose="020B0609020204030204" pitchFamily="49" charset="0"/>
            </a:rPr>
            <a:t> </a:t>
          </a:r>
          <a:r>
            <a:rPr lang="it-IT" sz="1100" b="1" kern="1200" err="1">
              <a:latin typeface="Consolas" panose="020B0609020204030204" pitchFamily="49" charset="0"/>
            </a:rPr>
            <a:t>findPricedProductByEmployee</a:t>
          </a:r>
          <a:r>
            <a:rPr lang="it-IT" sz="1100" kern="1200">
              <a:latin typeface="Consolas" panose="020B0609020204030204" pitchFamily="49" charset="0"/>
            </a:rPr>
            <a:t>(</a:t>
          </a:r>
          <a:r>
            <a:rPr lang="it-IT" sz="1100" kern="1200" err="1">
              <a:latin typeface="Consolas" panose="020B0609020204030204" pitchFamily="49" charset="0"/>
            </a:rPr>
            <a:t>int</a:t>
          </a:r>
          <a:r>
            <a:rPr lang="it-IT" sz="1100" kern="1200">
              <a:latin typeface="Consolas" panose="020B0609020204030204" pitchFamily="49" charset="0"/>
            </a:rPr>
            <a:t> </a:t>
          </a:r>
          <a:r>
            <a:rPr lang="it-IT" sz="1100" kern="1200" err="1">
              <a:latin typeface="Consolas" panose="020B0609020204030204" pitchFamily="49" charset="0"/>
            </a:rPr>
            <a:t>employeeId</a:t>
          </a:r>
          <a:r>
            <a:rPr lang="it-IT" sz="1100" kern="1200">
              <a:latin typeface="Consolas" panose="020B0609020204030204" pitchFamily="49" charset="0"/>
            </a:rPr>
            <a:t>)</a:t>
          </a:r>
        </a:p>
        <a:p>
          <a:pPr marL="57150" lvl="1" indent="-57150" algn="l" defTabSz="488950">
            <a:lnSpc>
              <a:spcPct val="90000"/>
            </a:lnSpc>
            <a:spcBef>
              <a:spcPct val="0"/>
            </a:spcBef>
            <a:spcAft>
              <a:spcPct val="15000"/>
            </a:spcAft>
            <a:buChar char="•"/>
          </a:pPr>
          <a:r>
            <a:rPr lang="it-IT" sz="1100" kern="1200">
              <a:latin typeface="Consolas" panose="020B0609020204030204" pitchFamily="49" charset="0"/>
            </a:rPr>
            <a:t> </a:t>
          </a:r>
          <a:r>
            <a:rPr lang="it-IT" sz="1100" b="1" kern="1200" err="1">
              <a:latin typeface="Consolas" panose="020B0609020204030204" pitchFamily="49" charset="0"/>
            </a:rPr>
            <a:t>findNonPricedProducts</a:t>
          </a:r>
          <a:r>
            <a:rPr lang="it-IT" sz="1100" kern="1200">
              <a:latin typeface="Consolas" panose="020B0609020204030204" pitchFamily="49" charset="0"/>
            </a:rPr>
            <a:t>()</a:t>
          </a:r>
        </a:p>
        <a:p>
          <a:pPr marL="57150" lvl="1" indent="-57150" algn="l" defTabSz="488950">
            <a:lnSpc>
              <a:spcPct val="90000"/>
            </a:lnSpc>
            <a:spcBef>
              <a:spcPct val="0"/>
            </a:spcBef>
            <a:spcAft>
              <a:spcPct val="15000"/>
            </a:spcAft>
            <a:buChar char="•"/>
          </a:pPr>
          <a:r>
            <a:rPr lang="it-IT" sz="1100" kern="1200">
              <a:latin typeface="Consolas" panose="020B0609020204030204" pitchFamily="49" charset="0"/>
            </a:rPr>
            <a:t> </a:t>
          </a:r>
          <a:r>
            <a:rPr lang="it-IT" sz="1100" b="1" kern="1200" err="1">
              <a:latin typeface="Consolas" panose="020B0609020204030204" pitchFamily="49" charset="0"/>
            </a:rPr>
            <a:t>findDefaultProduct</a:t>
          </a:r>
          <a:r>
            <a:rPr lang="it-IT" sz="1100" kern="1200">
              <a:latin typeface="Consolas" panose="020B0609020204030204" pitchFamily="49" charset="0"/>
            </a:rPr>
            <a:t>()</a:t>
          </a:r>
        </a:p>
        <a:p>
          <a:pPr marL="57150" lvl="1" indent="-57150" algn="l" defTabSz="488950">
            <a:lnSpc>
              <a:spcPct val="90000"/>
            </a:lnSpc>
            <a:spcBef>
              <a:spcPct val="0"/>
            </a:spcBef>
            <a:spcAft>
              <a:spcPct val="15000"/>
            </a:spcAft>
            <a:buChar char="•"/>
          </a:pPr>
          <a:r>
            <a:rPr lang="it-IT" sz="1100" kern="1200">
              <a:latin typeface="Consolas" panose="020B0609020204030204" pitchFamily="49" charset="0"/>
            </a:rPr>
            <a:t> </a:t>
          </a:r>
          <a:r>
            <a:rPr lang="it-IT" sz="1100" b="1" kern="1200" err="1">
              <a:latin typeface="Consolas" panose="020B0609020204030204" pitchFamily="49" charset="0"/>
            </a:rPr>
            <a:t>findProductByEstimate</a:t>
          </a:r>
          <a:r>
            <a:rPr lang="it-IT" sz="1100" kern="1200">
              <a:latin typeface="Consolas" panose="020B0609020204030204" pitchFamily="49" charset="0"/>
            </a:rPr>
            <a:t>(</a:t>
          </a:r>
          <a:r>
            <a:rPr lang="it-IT" sz="1100" kern="1200" err="1">
              <a:latin typeface="Consolas" panose="020B0609020204030204" pitchFamily="49" charset="0"/>
            </a:rPr>
            <a:t>int</a:t>
          </a:r>
          <a:r>
            <a:rPr lang="it-IT" sz="1100" kern="1200">
              <a:latin typeface="Consolas" panose="020B0609020204030204" pitchFamily="49" charset="0"/>
            </a:rPr>
            <a:t> </a:t>
          </a:r>
          <a:r>
            <a:rPr lang="it-IT" sz="1100" kern="1200" err="1">
              <a:latin typeface="Consolas" panose="020B0609020204030204" pitchFamily="49" charset="0"/>
            </a:rPr>
            <a:t>estimateId</a:t>
          </a:r>
          <a:r>
            <a:rPr lang="it-IT" sz="1100" kern="1200">
              <a:latin typeface="Consolas" panose="020B0609020204030204" pitchFamily="49" charset="0"/>
            </a:rPr>
            <a:t>)</a:t>
          </a:r>
        </a:p>
      </dsp:txBody>
      <dsp:txXfrm rot="-5400000">
        <a:off x="3947781" y="2769205"/>
        <a:ext cx="6957665" cy="1120395"/>
      </dsp:txXfrm>
    </dsp:sp>
    <dsp:sp modelId="{E034EEE2-4F31-4953-964E-6CD810FFE2F8}">
      <dsp:nvSpPr>
        <dsp:cNvPr id="0" name=""/>
        <dsp:cNvSpPr/>
      </dsp:nvSpPr>
      <dsp:spPr>
        <a:xfrm>
          <a:off x="25195" y="2715101"/>
          <a:ext cx="3947780" cy="1228603"/>
        </a:xfrm>
        <a:prstGeom prst="roundRect">
          <a:avLst/>
        </a:prstGeom>
        <a:solidFill>
          <a:srgbClr val="286D9F"/>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it-IT" sz="3900" kern="1200"/>
            <a:t>ProductDAO</a:t>
          </a:r>
        </a:p>
      </dsp:txBody>
      <dsp:txXfrm>
        <a:off x="85170" y="2775076"/>
        <a:ext cx="3827830" cy="1108653"/>
      </dsp:txXfrm>
    </dsp:sp>
    <dsp:sp modelId="{DD6F32CC-FF46-4469-A79D-CF98A0BB5ECB}">
      <dsp:nvSpPr>
        <dsp:cNvPr id="0" name=""/>
        <dsp:cNvSpPr/>
      </dsp:nvSpPr>
      <dsp:spPr>
        <a:xfrm rot="5400000">
          <a:off x="6895422" y="1252185"/>
          <a:ext cx="1122992" cy="7018276"/>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44500">
            <a:lnSpc>
              <a:spcPct val="90000"/>
            </a:lnSpc>
            <a:spcBef>
              <a:spcPct val="0"/>
            </a:spcBef>
            <a:spcAft>
              <a:spcPct val="15000"/>
            </a:spcAft>
            <a:buChar char="•"/>
          </a:pPr>
          <a:r>
            <a:rPr lang="it-IT" sz="1000" kern="1200"/>
            <a:t>  </a:t>
          </a:r>
          <a:r>
            <a:rPr lang="it-IT" sz="1000" b="1" kern="1200">
              <a:solidFill>
                <a:prstClr val="black">
                  <a:hueOff val="0"/>
                  <a:satOff val="0"/>
                  <a:lumOff val="0"/>
                  <a:alphaOff val="0"/>
                </a:prstClr>
              </a:solidFill>
              <a:latin typeface="Consolas" panose="020B0609020204030204" pitchFamily="49" charset="0"/>
              <a:ea typeface="+mn-ea"/>
              <a:cs typeface="+mn-cs"/>
            </a:rPr>
            <a:t>checkCredentials</a:t>
          </a:r>
          <a:r>
            <a:rPr lang="it-IT" sz="1000" kern="1200">
              <a:latin typeface="Consolas" panose="020B0609020204030204" pitchFamily="49" charset="0"/>
            </a:rPr>
            <a:t>(String usr, String psw)</a:t>
          </a:r>
        </a:p>
        <a:p>
          <a:pPr marL="57150" lvl="1" indent="-57150" algn="l" defTabSz="444500">
            <a:lnSpc>
              <a:spcPct val="90000"/>
            </a:lnSpc>
            <a:spcBef>
              <a:spcPct val="0"/>
            </a:spcBef>
            <a:spcAft>
              <a:spcPct val="15000"/>
            </a:spcAft>
            <a:buChar char="•"/>
          </a:pPr>
          <a:r>
            <a:rPr lang="it-IT" sz="1000" kern="1200">
              <a:latin typeface="Consolas" panose="020B0609020204030204" pitchFamily="49" charset="0"/>
            </a:rPr>
            <a:t> </a:t>
          </a:r>
          <a:r>
            <a:rPr lang="it-IT" sz="1000" b="1" kern="1200" err="1">
              <a:solidFill>
                <a:prstClr val="black">
                  <a:hueOff val="0"/>
                  <a:satOff val="0"/>
                  <a:lumOff val="0"/>
                  <a:alphaOff val="0"/>
                </a:prstClr>
              </a:solidFill>
              <a:latin typeface="Consolas" panose="020B0609020204030204" pitchFamily="49" charset="0"/>
              <a:ea typeface="+mn-ea"/>
              <a:cs typeface="+mn-cs"/>
            </a:rPr>
            <a:t>findUserById</a:t>
          </a:r>
          <a:r>
            <a:rPr lang="it-IT" sz="1000" kern="1200">
              <a:latin typeface="Consolas" panose="020B0609020204030204" pitchFamily="49" charset="0"/>
            </a:rPr>
            <a:t>(</a:t>
          </a:r>
          <a:r>
            <a:rPr lang="it-IT" sz="1000" kern="1200" err="1">
              <a:latin typeface="Consolas" panose="020B0609020204030204" pitchFamily="49" charset="0"/>
            </a:rPr>
            <a:t>int</a:t>
          </a:r>
          <a:r>
            <a:rPr lang="it-IT" sz="1000" kern="1200">
              <a:latin typeface="Consolas" panose="020B0609020204030204" pitchFamily="49" charset="0"/>
            </a:rPr>
            <a:t> </a:t>
          </a:r>
          <a:r>
            <a:rPr lang="it-IT" sz="1000" kern="1200" err="1">
              <a:latin typeface="Consolas" panose="020B0609020204030204" pitchFamily="49" charset="0"/>
            </a:rPr>
            <a:t>userId</a:t>
          </a:r>
          <a:r>
            <a:rPr lang="it-IT" sz="1000" kern="1200">
              <a:latin typeface="Consolas" panose="020B0609020204030204" pitchFamily="49" charset="0"/>
            </a:rPr>
            <a:t>)</a:t>
          </a:r>
        </a:p>
        <a:p>
          <a:pPr marL="57150" lvl="1" indent="-57150" algn="l" defTabSz="444500">
            <a:lnSpc>
              <a:spcPct val="90000"/>
            </a:lnSpc>
            <a:spcBef>
              <a:spcPct val="0"/>
            </a:spcBef>
            <a:spcAft>
              <a:spcPct val="15000"/>
            </a:spcAft>
            <a:buChar char="•"/>
          </a:pPr>
          <a:r>
            <a:rPr lang="it-IT" sz="1000" kern="1200">
              <a:latin typeface="Consolas" panose="020B0609020204030204" pitchFamily="49" charset="0"/>
            </a:rPr>
            <a:t> </a:t>
          </a:r>
          <a:r>
            <a:rPr lang="it-IT" sz="1000" b="1" kern="1200" err="1">
              <a:solidFill>
                <a:prstClr val="black">
                  <a:hueOff val="0"/>
                  <a:satOff val="0"/>
                  <a:lumOff val="0"/>
                  <a:alphaOff val="0"/>
                </a:prstClr>
              </a:solidFill>
              <a:latin typeface="Consolas" panose="020B0609020204030204" pitchFamily="49" charset="0"/>
              <a:ea typeface="+mn-ea"/>
              <a:cs typeface="+mn-cs"/>
            </a:rPr>
            <a:t>findCustomerByEstimate</a:t>
          </a:r>
          <a:r>
            <a:rPr lang="it-IT" sz="1000" kern="1200">
              <a:latin typeface="Consolas" panose="020B0609020204030204" pitchFamily="49" charset="0"/>
            </a:rPr>
            <a:t>(</a:t>
          </a:r>
          <a:r>
            <a:rPr lang="it-IT" sz="1000" kern="1200" err="1">
              <a:latin typeface="Consolas" panose="020B0609020204030204" pitchFamily="49" charset="0"/>
            </a:rPr>
            <a:t>int</a:t>
          </a:r>
          <a:r>
            <a:rPr lang="it-IT" sz="1000" kern="1200">
              <a:latin typeface="Consolas" panose="020B0609020204030204" pitchFamily="49" charset="0"/>
            </a:rPr>
            <a:t> </a:t>
          </a:r>
          <a:r>
            <a:rPr lang="it-IT" sz="1000" kern="1200" err="1">
              <a:latin typeface="Consolas" panose="020B0609020204030204" pitchFamily="49" charset="0"/>
            </a:rPr>
            <a:t>estimateId</a:t>
          </a:r>
          <a:r>
            <a:rPr lang="it-IT" sz="1000" kern="1200">
              <a:latin typeface="Consolas" panose="020B0609020204030204" pitchFamily="49" charset="0"/>
            </a:rPr>
            <a:t>)</a:t>
          </a:r>
        </a:p>
        <a:p>
          <a:pPr marL="57150" lvl="1" indent="-57150" algn="l" defTabSz="444500">
            <a:lnSpc>
              <a:spcPct val="90000"/>
            </a:lnSpc>
            <a:spcBef>
              <a:spcPct val="0"/>
            </a:spcBef>
            <a:spcAft>
              <a:spcPct val="15000"/>
            </a:spcAft>
            <a:buChar char="•"/>
          </a:pPr>
          <a:r>
            <a:rPr lang="it-IT" sz="1000" kern="1200">
              <a:latin typeface="Consolas" panose="020B0609020204030204" pitchFamily="49" charset="0"/>
            </a:rPr>
            <a:t> </a:t>
          </a:r>
          <a:r>
            <a:rPr lang="it-IT" sz="1000" b="1" kern="1200" err="1">
              <a:solidFill>
                <a:prstClr val="black">
                  <a:hueOff val="0"/>
                  <a:satOff val="0"/>
                  <a:lumOff val="0"/>
                  <a:alphaOff val="0"/>
                </a:prstClr>
              </a:solidFill>
              <a:latin typeface="Consolas" panose="020B0609020204030204" pitchFamily="49" charset="0"/>
              <a:ea typeface="+mn-ea"/>
              <a:cs typeface="+mn-cs"/>
            </a:rPr>
            <a:t>findEmployeeByEstimate</a:t>
          </a:r>
          <a:r>
            <a:rPr lang="it-IT" sz="1000" kern="1200">
              <a:latin typeface="Consolas" panose="020B0609020204030204" pitchFamily="49" charset="0"/>
            </a:rPr>
            <a:t>(</a:t>
          </a:r>
          <a:r>
            <a:rPr lang="it-IT" sz="1000" kern="1200" err="1">
              <a:latin typeface="Consolas" panose="020B0609020204030204" pitchFamily="49" charset="0"/>
            </a:rPr>
            <a:t>int</a:t>
          </a:r>
          <a:r>
            <a:rPr lang="it-IT" sz="1000" kern="1200">
              <a:latin typeface="Consolas" panose="020B0609020204030204" pitchFamily="49" charset="0"/>
            </a:rPr>
            <a:t> </a:t>
          </a:r>
          <a:r>
            <a:rPr lang="it-IT" sz="1000" kern="1200" err="1">
              <a:latin typeface="Consolas" panose="020B0609020204030204" pitchFamily="49" charset="0"/>
            </a:rPr>
            <a:t>estimateId</a:t>
          </a:r>
          <a:r>
            <a:rPr lang="it-IT" sz="1000" kern="1200">
              <a:latin typeface="Consolas" panose="020B0609020204030204" pitchFamily="49" charset="0"/>
            </a:rPr>
            <a:t>)</a:t>
          </a:r>
        </a:p>
        <a:p>
          <a:pPr marL="57150" lvl="1" indent="-57150" algn="l" defTabSz="444500">
            <a:lnSpc>
              <a:spcPct val="90000"/>
            </a:lnSpc>
            <a:spcBef>
              <a:spcPct val="0"/>
            </a:spcBef>
            <a:spcAft>
              <a:spcPct val="15000"/>
            </a:spcAft>
            <a:buChar char="•"/>
          </a:pPr>
          <a:r>
            <a:rPr lang="it-IT" sz="1000" kern="1200">
              <a:latin typeface="Consolas" panose="020B0609020204030204" pitchFamily="49" charset="0"/>
            </a:rPr>
            <a:t> </a:t>
          </a:r>
          <a:r>
            <a:rPr lang="it-IT" sz="1000" b="1" kern="1200" err="1">
              <a:solidFill>
                <a:prstClr val="black">
                  <a:hueOff val="0"/>
                  <a:satOff val="0"/>
                  <a:lumOff val="0"/>
                  <a:alphaOff val="0"/>
                </a:prstClr>
              </a:solidFill>
              <a:latin typeface="Consolas" panose="020B0609020204030204" pitchFamily="49" charset="0"/>
              <a:ea typeface="+mn-ea"/>
              <a:cs typeface="+mn-cs"/>
            </a:rPr>
            <a:t>userExists</a:t>
          </a:r>
          <a:r>
            <a:rPr lang="it-IT" sz="1000" kern="1200">
              <a:latin typeface="Consolas" panose="020B0609020204030204" pitchFamily="49" charset="0"/>
            </a:rPr>
            <a:t>(</a:t>
          </a:r>
          <a:r>
            <a:rPr lang="it-IT" sz="1000" kern="1200" err="1">
              <a:latin typeface="Consolas" panose="020B0609020204030204" pitchFamily="49" charset="0"/>
            </a:rPr>
            <a:t>String</a:t>
          </a:r>
          <a:r>
            <a:rPr lang="it-IT" sz="1000" kern="1200">
              <a:latin typeface="Consolas" panose="020B0609020204030204" pitchFamily="49" charset="0"/>
            </a:rPr>
            <a:t> username, </a:t>
          </a:r>
          <a:r>
            <a:rPr lang="it-IT" sz="1000" kern="1200" err="1">
              <a:latin typeface="Consolas" panose="020B0609020204030204" pitchFamily="49" charset="0"/>
            </a:rPr>
            <a:t>String</a:t>
          </a:r>
          <a:r>
            <a:rPr lang="it-IT" sz="1000" kern="1200">
              <a:latin typeface="Consolas" panose="020B0609020204030204" pitchFamily="49" charset="0"/>
            </a:rPr>
            <a:t> email)</a:t>
          </a:r>
        </a:p>
        <a:p>
          <a:pPr marL="57150" lvl="1" indent="-57150" algn="l" defTabSz="444500">
            <a:lnSpc>
              <a:spcPct val="90000"/>
            </a:lnSpc>
            <a:spcBef>
              <a:spcPct val="0"/>
            </a:spcBef>
            <a:spcAft>
              <a:spcPct val="15000"/>
            </a:spcAft>
            <a:buChar char="•"/>
          </a:pPr>
          <a:r>
            <a:rPr lang="it-IT" sz="1000" kern="1200">
              <a:latin typeface="Consolas" panose="020B0609020204030204" pitchFamily="49" charset="0"/>
            </a:rPr>
            <a:t> </a:t>
          </a:r>
          <a:r>
            <a:rPr lang="it-IT" sz="1000" b="1" kern="1200" err="1">
              <a:latin typeface="Consolas" panose="020B0609020204030204" pitchFamily="49" charset="0"/>
            </a:rPr>
            <a:t>addUser</a:t>
          </a:r>
          <a:r>
            <a:rPr lang="it-IT" sz="1000" kern="1200">
              <a:latin typeface="Consolas" panose="020B0609020204030204" pitchFamily="49" charset="0"/>
            </a:rPr>
            <a:t>(</a:t>
          </a:r>
          <a:r>
            <a:rPr lang="it-IT" sz="1000" kern="1200" err="1">
              <a:latin typeface="Consolas" panose="020B0609020204030204" pitchFamily="49" charset="0"/>
            </a:rPr>
            <a:t>String</a:t>
          </a:r>
          <a:r>
            <a:rPr lang="it-IT" sz="1000" kern="1200">
              <a:latin typeface="Consolas" panose="020B0609020204030204" pitchFamily="49" charset="0"/>
            </a:rPr>
            <a:t> username, </a:t>
          </a:r>
          <a:r>
            <a:rPr lang="it-IT" sz="1000" kern="1200" err="1">
              <a:latin typeface="Consolas" panose="020B0609020204030204" pitchFamily="49" charset="0"/>
            </a:rPr>
            <a:t>String</a:t>
          </a:r>
          <a:r>
            <a:rPr lang="it-IT" sz="1000" kern="1200">
              <a:latin typeface="Consolas" panose="020B0609020204030204" pitchFamily="49" charset="0"/>
            </a:rPr>
            <a:t> email, </a:t>
          </a:r>
          <a:r>
            <a:rPr lang="it-IT" sz="1000" kern="1200" err="1">
              <a:latin typeface="Consolas" panose="020B0609020204030204" pitchFamily="49" charset="0"/>
            </a:rPr>
            <a:t>String</a:t>
          </a:r>
          <a:r>
            <a:rPr lang="it-IT" sz="1000" kern="1200">
              <a:latin typeface="Consolas" panose="020B0609020204030204" pitchFamily="49" charset="0"/>
            </a:rPr>
            <a:t> password, </a:t>
          </a:r>
          <a:r>
            <a:rPr lang="it-IT" sz="1000" kern="1200" err="1">
              <a:latin typeface="Consolas" panose="020B0609020204030204" pitchFamily="49" charset="0"/>
            </a:rPr>
            <a:t>String</a:t>
          </a:r>
          <a:r>
            <a:rPr lang="it-IT" sz="1000" kern="1200">
              <a:latin typeface="Consolas" panose="020B0609020204030204" pitchFamily="49" charset="0"/>
            </a:rPr>
            <a:t> name, </a:t>
          </a:r>
          <a:r>
            <a:rPr lang="it-IT" sz="1000" kern="1200" err="1">
              <a:latin typeface="Consolas" panose="020B0609020204030204" pitchFamily="49" charset="0"/>
            </a:rPr>
            <a:t>String</a:t>
          </a:r>
          <a:r>
            <a:rPr lang="it-IT" sz="1000" kern="1200">
              <a:latin typeface="Consolas" panose="020B0609020204030204" pitchFamily="49" charset="0"/>
            </a:rPr>
            <a:t> </a:t>
          </a:r>
          <a:r>
            <a:rPr lang="it-IT" sz="1000" kern="1200" err="1">
              <a:latin typeface="Consolas" panose="020B0609020204030204" pitchFamily="49" charset="0"/>
            </a:rPr>
            <a:t>surname</a:t>
          </a:r>
          <a:r>
            <a:rPr lang="it-IT" sz="1000" kern="1200">
              <a:latin typeface="Consolas" panose="020B0609020204030204" pitchFamily="49" charset="0"/>
            </a:rPr>
            <a:t>)</a:t>
          </a:r>
        </a:p>
      </dsp:txBody>
      <dsp:txXfrm rot="-5400000">
        <a:off x="3947780" y="4254647"/>
        <a:ext cx="6963456" cy="1013352"/>
      </dsp:txXfrm>
    </dsp:sp>
    <dsp:sp modelId="{1081B85E-8EB8-4E6A-A77C-EDF25578A164}">
      <dsp:nvSpPr>
        <dsp:cNvPr id="0" name=""/>
        <dsp:cNvSpPr/>
      </dsp:nvSpPr>
      <dsp:spPr>
        <a:xfrm>
          <a:off x="25195" y="4125982"/>
          <a:ext cx="3947780" cy="1270682"/>
        </a:xfrm>
        <a:prstGeom prst="roundRect">
          <a:avLst/>
        </a:prstGeom>
        <a:solidFill>
          <a:srgbClr val="286D9F"/>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it-IT" sz="3900" kern="1200"/>
            <a:t>UserDAO</a:t>
          </a:r>
        </a:p>
      </dsp:txBody>
      <dsp:txXfrm>
        <a:off x="87225" y="4188012"/>
        <a:ext cx="3823720" cy="11466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61CF0-B705-4B55-87B9-582272670C4C}">
      <dsp:nvSpPr>
        <dsp:cNvPr id="0" name=""/>
        <dsp:cNvSpPr/>
      </dsp:nvSpPr>
      <dsp:spPr>
        <a:xfrm>
          <a:off x="0" y="194592"/>
          <a:ext cx="2686347" cy="1611808"/>
        </a:xfrm>
        <a:prstGeom prst="roundRect">
          <a:avLst/>
        </a:prstGeom>
        <a:gradFill rotWithShape="0">
          <a:gsLst>
            <a:gs pos="100000">
              <a:srgbClr val="286D9F"/>
            </a:gs>
            <a:gs pos="100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it-IT" sz="4200" kern="1200"/>
            <a:t>Estimate</a:t>
          </a:r>
        </a:p>
      </dsp:txBody>
      <dsp:txXfrm>
        <a:off x="78682" y="273274"/>
        <a:ext cx="2528983" cy="1454444"/>
      </dsp:txXfrm>
    </dsp:sp>
    <dsp:sp modelId="{3B4C9C6C-3B3D-49BD-AA70-95579835CE59}">
      <dsp:nvSpPr>
        <dsp:cNvPr id="0" name=""/>
        <dsp:cNvSpPr/>
      </dsp:nvSpPr>
      <dsp:spPr>
        <a:xfrm>
          <a:off x="2954982" y="194592"/>
          <a:ext cx="2686347" cy="1611808"/>
        </a:xfrm>
        <a:prstGeom prst="roundRect">
          <a:avLst/>
        </a:prstGeom>
        <a:gradFill rotWithShape="0">
          <a:gsLst>
            <a:gs pos="100000">
              <a:srgbClr val="286D9F"/>
            </a:gs>
            <a:gs pos="100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it-IT" sz="4200" kern="1200"/>
            <a:t>Optional</a:t>
          </a:r>
        </a:p>
      </dsp:txBody>
      <dsp:txXfrm>
        <a:off x="3033664" y="273274"/>
        <a:ext cx="2528983" cy="1454444"/>
      </dsp:txXfrm>
    </dsp:sp>
    <dsp:sp modelId="{E7069CF1-3948-401C-BB23-A06052F7F74D}">
      <dsp:nvSpPr>
        <dsp:cNvPr id="0" name=""/>
        <dsp:cNvSpPr/>
      </dsp:nvSpPr>
      <dsp:spPr>
        <a:xfrm>
          <a:off x="5909964" y="194592"/>
          <a:ext cx="2686347" cy="1611808"/>
        </a:xfrm>
        <a:prstGeom prst="roundRect">
          <a:avLst/>
        </a:prstGeom>
        <a:gradFill rotWithShape="0">
          <a:gsLst>
            <a:gs pos="100000">
              <a:srgbClr val="286D9F"/>
            </a:gs>
            <a:gs pos="100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it-IT" sz="4200" kern="1200"/>
            <a:t>Optional Type</a:t>
          </a:r>
        </a:p>
      </dsp:txBody>
      <dsp:txXfrm>
        <a:off x="5988646" y="273274"/>
        <a:ext cx="2528983" cy="1454444"/>
      </dsp:txXfrm>
    </dsp:sp>
    <dsp:sp modelId="{D19A994B-A8F2-4CAD-8272-02FEA0A6D358}">
      <dsp:nvSpPr>
        <dsp:cNvPr id="0" name=""/>
        <dsp:cNvSpPr/>
      </dsp:nvSpPr>
      <dsp:spPr>
        <a:xfrm>
          <a:off x="1477491" y="2075035"/>
          <a:ext cx="2686347" cy="1611808"/>
        </a:xfrm>
        <a:prstGeom prst="roundRect">
          <a:avLst/>
        </a:prstGeom>
        <a:gradFill rotWithShape="0">
          <a:gsLst>
            <a:gs pos="100000">
              <a:srgbClr val="286D9F"/>
            </a:gs>
            <a:gs pos="100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it-IT" sz="4200" kern="1200"/>
            <a:t>Product</a:t>
          </a:r>
        </a:p>
      </dsp:txBody>
      <dsp:txXfrm>
        <a:off x="1556173" y="2153717"/>
        <a:ext cx="2528983" cy="1454444"/>
      </dsp:txXfrm>
    </dsp:sp>
    <dsp:sp modelId="{8BAFE82C-B172-46C2-A3E2-17E24F676481}">
      <dsp:nvSpPr>
        <dsp:cNvPr id="0" name=""/>
        <dsp:cNvSpPr/>
      </dsp:nvSpPr>
      <dsp:spPr>
        <a:xfrm>
          <a:off x="4432473" y="2075035"/>
          <a:ext cx="2686347" cy="1611808"/>
        </a:xfrm>
        <a:prstGeom prst="roundRect">
          <a:avLst/>
        </a:prstGeom>
        <a:gradFill rotWithShape="0">
          <a:gsLst>
            <a:gs pos="100000">
              <a:srgbClr val="286D9F"/>
            </a:gs>
            <a:gs pos="100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it-IT" sz="4200" kern="1200"/>
            <a:t>User</a:t>
          </a:r>
        </a:p>
      </dsp:txBody>
      <dsp:txXfrm>
        <a:off x="4511155" y="2153717"/>
        <a:ext cx="2528983" cy="14544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F5836-FF86-44D1-87F2-36424F59A8C2}">
      <dsp:nvSpPr>
        <dsp:cNvPr id="0" name=""/>
        <dsp:cNvSpPr/>
      </dsp:nvSpPr>
      <dsp:spPr>
        <a:xfrm>
          <a:off x="0" y="0"/>
          <a:ext cx="8128000" cy="459497"/>
        </a:xfrm>
        <a:prstGeom prst="roundRect">
          <a:avLst/>
        </a:prstGeom>
        <a:solidFill>
          <a:srgbClr val="286D9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Login</a:t>
          </a:r>
        </a:p>
      </dsp:txBody>
      <dsp:txXfrm>
        <a:off x="22431" y="22431"/>
        <a:ext cx="8083138" cy="414635"/>
      </dsp:txXfrm>
    </dsp:sp>
    <dsp:sp modelId="{9966010B-4A17-4A44-B555-5C1164E12EB4}">
      <dsp:nvSpPr>
        <dsp:cNvPr id="0" name=""/>
        <dsp:cNvSpPr/>
      </dsp:nvSpPr>
      <dsp:spPr>
        <a:xfrm>
          <a:off x="0" y="428646"/>
          <a:ext cx="8128000" cy="101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0320" rIns="113792" bIns="20320" numCol="1" spcCol="1270" anchor="t" anchorCtr="0">
          <a:noAutofit/>
        </a:bodyPr>
        <a:lstStyle/>
        <a:p>
          <a:pPr marL="171450" lvl="1" indent="0" algn="l" defTabSz="711200">
            <a:lnSpc>
              <a:spcPct val="90000"/>
            </a:lnSpc>
            <a:spcBef>
              <a:spcPct val="0"/>
            </a:spcBef>
            <a:spcAft>
              <a:spcPct val="20000"/>
            </a:spcAft>
            <a:buChar char="•"/>
          </a:pPr>
          <a:r>
            <a:rPr lang="it-IT" sz="1600" b="1" u="sng" kern="1200"/>
            <a:t>Login Form</a:t>
          </a:r>
          <a:endParaRPr lang="it-IT" sz="1600" u="sng" kern="1200"/>
        </a:p>
        <a:p>
          <a:pPr marL="228600" lvl="2" indent="0" algn="l" defTabSz="533400">
            <a:lnSpc>
              <a:spcPct val="90000"/>
            </a:lnSpc>
            <a:spcBef>
              <a:spcPct val="0"/>
            </a:spcBef>
            <a:spcAft>
              <a:spcPct val="20000"/>
            </a:spcAft>
            <a:buFontTx/>
            <a:buNone/>
          </a:pPr>
          <a:r>
            <a:rPr lang="it-IT" sz="1200" b="0" kern="1200">
              <a:solidFill>
                <a:prstClr val="black">
                  <a:hueOff val="0"/>
                  <a:satOff val="0"/>
                  <a:lumOff val="0"/>
                  <a:alphaOff val="0"/>
                </a:prstClr>
              </a:solidFill>
              <a:latin typeface="Candara" panose="020E0502030303020204" pitchFamily="34" charset="0"/>
              <a:ea typeface="+mn-ea"/>
              <a:cs typeface="+mn-cs"/>
            </a:rPr>
            <a:t>    -</a:t>
          </a:r>
          <a:r>
            <a:rPr lang="it-IT" sz="1200" b="0" kern="1200" err="1">
              <a:solidFill>
                <a:prstClr val="black">
                  <a:hueOff val="0"/>
                  <a:satOff val="0"/>
                  <a:lumOff val="0"/>
                  <a:alphaOff val="0"/>
                </a:prstClr>
              </a:solidFill>
              <a:latin typeface="Candara" panose="020E0502030303020204" pitchFamily="34" charset="0"/>
              <a:ea typeface="+mn-ea"/>
              <a:cs typeface="+mn-cs"/>
            </a:rPr>
            <a:t>Effattua</a:t>
          </a:r>
          <a:r>
            <a:rPr lang="it-IT" sz="1200" b="0" kern="1200">
              <a:solidFill>
                <a:prstClr val="black">
                  <a:hueOff val="0"/>
                  <a:satOff val="0"/>
                  <a:lumOff val="0"/>
                  <a:alphaOff val="0"/>
                </a:prstClr>
              </a:solidFill>
              <a:latin typeface="Candara" panose="020E0502030303020204" pitchFamily="34" charset="0"/>
              <a:ea typeface="+mn-ea"/>
              <a:cs typeface="+mn-cs"/>
            </a:rPr>
            <a:t> </a:t>
          </a:r>
          <a:r>
            <a:rPr lang="it-IT" sz="1200" b="0" kern="1200" err="1">
              <a:solidFill>
                <a:prstClr val="black">
                  <a:hueOff val="0"/>
                  <a:satOff val="0"/>
                  <a:lumOff val="0"/>
                  <a:alphaOff val="0"/>
                </a:prstClr>
              </a:solidFill>
              <a:latin typeface="Candara" panose="020E0502030303020204" pitchFamily="34" charset="0"/>
              <a:ea typeface="+mn-ea"/>
              <a:cs typeface="+mn-cs"/>
            </a:rPr>
            <a:t>submit</a:t>
          </a:r>
          <a:r>
            <a:rPr lang="it-IT" sz="1200" b="0" kern="1200">
              <a:solidFill>
                <a:prstClr val="black">
                  <a:hueOff val="0"/>
                  <a:satOff val="0"/>
                  <a:lumOff val="0"/>
                  <a:alphaOff val="0"/>
                </a:prstClr>
              </a:solidFill>
              <a:latin typeface="Candara" panose="020E0502030303020204" pitchFamily="34" charset="0"/>
              <a:ea typeface="+mn-ea"/>
              <a:cs typeface="+mn-cs"/>
            </a:rPr>
            <a:t> per il login di un utente (impiegato/cliente) già registrato.</a:t>
          </a:r>
        </a:p>
        <a:p>
          <a:pPr marL="171450" lvl="1" indent="0" algn="l" defTabSz="711200">
            <a:lnSpc>
              <a:spcPct val="90000"/>
            </a:lnSpc>
            <a:spcBef>
              <a:spcPct val="0"/>
            </a:spcBef>
            <a:spcAft>
              <a:spcPct val="20000"/>
            </a:spcAft>
            <a:buChar char="•"/>
          </a:pPr>
          <a:r>
            <a:rPr lang="it-IT" sz="1600" b="1" u="sng" kern="1200" err="1">
              <a:solidFill>
                <a:prstClr val="black">
                  <a:hueOff val="0"/>
                  <a:satOff val="0"/>
                  <a:lumOff val="0"/>
                  <a:alphaOff val="0"/>
                </a:prstClr>
              </a:solidFill>
              <a:latin typeface="Trebuchet MS" panose="020B0603020202020204"/>
              <a:ea typeface="+mn-ea"/>
              <a:cs typeface="+mn-cs"/>
            </a:rPr>
            <a:t>Registration</a:t>
          </a:r>
          <a:r>
            <a:rPr lang="it-IT" sz="1600" b="1" u="sng" kern="1200">
              <a:solidFill>
                <a:prstClr val="black">
                  <a:hueOff val="0"/>
                  <a:satOff val="0"/>
                  <a:lumOff val="0"/>
                  <a:alphaOff val="0"/>
                </a:prstClr>
              </a:solidFill>
              <a:latin typeface="Trebuchet MS" panose="020B0603020202020204"/>
              <a:ea typeface="+mn-ea"/>
              <a:cs typeface="+mn-cs"/>
            </a:rPr>
            <a:t> Form</a:t>
          </a:r>
        </a:p>
        <a:p>
          <a:pPr marL="228600" lvl="2" indent="-114300" algn="l" defTabSz="533400">
            <a:lnSpc>
              <a:spcPct val="90000"/>
            </a:lnSpc>
            <a:spcBef>
              <a:spcPct val="0"/>
            </a:spcBef>
            <a:spcAft>
              <a:spcPct val="20000"/>
            </a:spcAft>
            <a:buFontTx/>
            <a:buNone/>
          </a:pPr>
          <a:r>
            <a:rPr lang="it-IT" sz="1200" b="0" kern="1200">
              <a:solidFill>
                <a:prstClr val="black">
                  <a:hueOff val="0"/>
                  <a:satOff val="0"/>
                  <a:lumOff val="0"/>
                  <a:alphaOff val="0"/>
                </a:prstClr>
              </a:solidFill>
              <a:latin typeface="Candara" panose="020E0502030303020204" pitchFamily="34" charset="0"/>
              <a:ea typeface="+mn-ea"/>
              <a:cs typeface="+mn-cs"/>
            </a:rPr>
            <a:t>	    -Effettua la </a:t>
          </a:r>
          <a:r>
            <a:rPr lang="it-IT" sz="1200" b="0" kern="1200" err="1">
              <a:solidFill>
                <a:prstClr val="black">
                  <a:hueOff val="0"/>
                  <a:satOff val="0"/>
                  <a:lumOff val="0"/>
                  <a:alphaOff val="0"/>
                </a:prstClr>
              </a:solidFill>
              <a:latin typeface="Candara" panose="020E0502030303020204" pitchFamily="34" charset="0"/>
              <a:ea typeface="+mn-ea"/>
              <a:cs typeface="+mn-cs"/>
            </a:rPr>
            <a:t>submit</a:t>
          </a:r>
          <a:r>
            <a:rPr lang="it-IT" sz="1200" b="0" kern="1200">
              <a:solidFill>
                <a:prstClr val="black">
                  <a:hueOff val="0"/>
                  <a:satOff val="0"/>
                  <a:lumOff val="0"/>
                  <a:alphaOff val="0"/>
                </a:prstClr>
              </a:solidFill>
              <a:latin typeface="Candara" panose="020E0502030303020204" pitchFamily="34" charset="0"/>
              <a:ea typeface="+mn-ea"/>
              <a:cs typeface="+mn-cs"/>
            </a:rPr>
            <a:t> dei dati di registrazione di un nuovo cliente.</a:t>
          </a:r>
        </a:p>
      </dsp:txBody>
      <dsp:txXfrm>
        <a:off x="0" y="428646"/>
        <a:ext cx="8128000" cy="1010160"/>
      </dsp:txXfrm>
    </dsp:sp>
    <dsp:sp modelId="{78D728D9-B1C8-426F-A394-D73CE066E141}">
      <dsp:nvSpPr>
        <dsp:cNvPr id="0" name=""/>
        <dsp:cNvSpPr/>
      </dsp:nvSpPr>
      <dsp:spPr>
        <a:xfrm>
          <a:off x="0" y="1402934"/>
          <a:ext cx="8128000" cy="440301"/>
        </a:xfrm>
        <a:prstGeom prst="roundRect">
          <a:avLst/>
        </a:prstGeom>
        <a:solidFill>
          <a:srgbClr val="286D9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Home Customer</a:t>
          </a:r>
        </a:p>
      </dsp:txBody>
      <dsp:txXfrm>
        <a:off x="21494" y="1424428"/>
        <a:ext cx="8085012" cy="397313"/>
      </dsp:txXfrm>
    </dsp:sp>
    <dsp:sp modelId="{3D61CF62-DDFC-42B6-863C-19FA8650275B}">
      <dsp:nvSpPr>
        <dsp:cNvPr id="0" name=""/>
        <dsp:cNvSpPr/>
      </dsp:nvSpPr>
      <dsp:spPr>
        <a:xfrm>
          <a:off x="0" y="1839312"/>
          <a:ext cx="8128000" cy="4314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0320" rIns="113792" bIns="20320" numCol="1" spcCol="1270" anchor="t" anchorCtr="0">
          <a:noAutofit/>
        </a:bodyPr>
        <a:lstStyle/>
        <a:p>
          <a:pPr marL="171450" lvl="1" indent="0" algn="l" defTabSz="711200">
            <a:lnSpc>
              <a:spcPct val="90000"/>
            </a:lnSpc>
            <a:spcBef>
              <a:spcPct val="0"/>
            </a:spcBef>
            <a:spcAft>
              <a:spcPct val="20000"/>
            </a:spcAft>
            <a:buChar char="•"/>
          </a:pPr>
          <a:r>
            <a:rPr lang="it-IT" sz="1600" b="1" u="sng" kern="1200" err="1"/>
            <a:t>CustomerEstimateList</a:t>
          </a:r>
          <a:endParaRPr lang="it-IT" sz="1600" u="sng" kern="1200"/>
        </a:p>
        <a:p>
          <a:pPr marL="228600" lvl="2" indent="0" algn="l" defTabSz="533400">
            <a:lnSpc>
              <a:spcPct val="90000"/>
            </a:lnSpc>
            <a:spcBef>
              <a:spcPct val="0"/>
            </a:spcBef>
            <a:spcAft>
              <a:spcPct val="20000"/>
            </a:spcAft>
            <a:buFontTx/>
            <a:buNone/>
          </a:pPr>
          <a:r>
            <a:rPr lang="it-IT" sz="1200" b="0" kern="1200">
              <a:latin typeface="Consolas" panose="020B0609020204030204" pitchFamily="49" charset="0"/>
            </a:rPr>
            <a:t>-show(): </a:t>
          </a:r>
          <a:r>
            <a:rPr lang="it-IT" sz="1200" b="0" kern="1200">
              <a:solidFill>
                <a:prstClr val="black">
                  <a:hueOff val="0"/>
                  <a:satOff val="0"/>
                  <a:lumOff val="0"/>
                  <a:alphaOff val="0"/>
                </a:prstClr>
              </a:solidFill>
              <a:latin typeface="Candara" panose="020E0502030303020204" pitchFamily="34" charset="0"/>
              <a:ea typeface="+mn-ea"/>
              <a:cs typeface="+mn-cs"/>
            </a:rPr>
            <a:t>richiede al server i dati dell'elenco dei preventivi del cliente.</a:t>
          </a:r>
        </a:p>
        <a:p>
          <a:pPr marL="228600" lvl="2" indent="0" algn="l" defTabSz="533400">
            <a:lnSpc>
              <a:spcPct val="90000"/>
            </a:lnSpc>
            <a:spcBef>
              <a:spcPct val="0"/>
            </a:spcBef>
            <a:spcAft>
              <a:spcPct val="20000"/>
            </a:spcAft>
            <a:buFontTx/>
            <a:buNone/>
          </a:pPr>
          <a:r>
            <a:rPr lang="it-IT" sz="1200" b="0" kern="1200">
              <a:latin typeface="Consolas" panose="020B0609020204030204" pitchFamily="49" charset="0"/>
            </a:rPr>
            <a:t>-update(): </a:t>
          </a:r>
          <a:r>
            <a:rPr lang="it-IT" sz="1200" b="0" kern="1200">
              <a:solidFill>
                <a:prstClr val="black">
                  <a:hueOff val="0"/>
                  <a:satOff val="0"/>
                  <a:lumOff val="0"/>
                  <a:alphaOff val="0"/>
                </a:prstClr>
              </a:solidFill>
              <a:latin typeface="Candara" panose="020E0502030303020204" pitchFamily="34" charset="0"/>
              <a:ea typeface="+mn-ea"/>
              <a:cs typeface="+mn-cs"/>
            </a:rPr>
            <a:t>aggiorna la lista con i dati ricevuti dal server.</a:t>
          </a:r>
        </a:p>
        <a:p>
          <a:pPr marL="228600" lvl="2" indent="0" algn="l" defTabSz="533400">
            <a:lnSpc>
              <a:spcPct val="90000"/>
            </a:lnSpc>
            <a:spcBef>
              <a:spcPct val="0"/>
            </a:spcBef>
            <a:spcAft>
              <a:spcPct val="20000"/>
            </a:spcAft>
            <a:buFontTx/>
            <a:buNone/>
          </a:pPr>
          <a:r>
            <a:rPr lang="it-IT" sz="1200" b="0" kern="1200">
              <a:latin typeface="Consolas" panose="020B0609020204030204" pitchFamily="49" charset="0"/>
            </a:rPr>
            <a:t>-reset(): </a:t>
          </a:r>
          <a:r>
            <a:rPr lang="it-IT" sz="1200" b="0" kern="1200">
              <a:solidFill>
                <a:prstClr val="black">
                  <a:hueOff val="0"/>
                  <a:satOff val="0"/>
                  <a:lumOff val="0"/>
                  <a:alphaOff val="0"/>
                </a:prstClr>
              </a:solidFill>
              <a:latin typeface="Candara" panose="020E0502030303020204" pitchFamily="34" charset="0"/>
              <a:ea typeface="+mn-ea"/>
              <a:cs typeface="+mn-cs"/>
            </a:rPr>
            <a:t>imposta le condizioni di iniziali visibilità dei vari sotto-componenti.</a:t>
          </a:r>
          <a:endParaRPr lang="it-IT" sz="1200" kern="1200"/>
        </a:p>
        <a:p>
          <a:pPr marL="228600" lvl="2" indent="0" algn="l" defTabSz="533400">
            <a:lnSpc>
              <a:spcPct val="90000"/>
            </a:lnSpc>
            <a:spcBef>
              <a:spcPct val="0"/>
            </a:spcBef>
            <a:spcAft>
              <a:spcPct val="20000"/>
            </a:spcAft>
            <a:buFontTx/>
            <a:buNone/>
          </a:pPr>
          <a:r>
            <a:rPr lang="it-IT" sz="1200" b="0" kern="1200">
              <a:latin typeface="Consolas" panose="020B0609020204030204" pitchFamily="49" charset="0"/>
            </a:rPr>
            <a:t>-</a:t>
          </a:r>
          <a:r>
            <a:rPr lang="it-IT" sz="1200" b="0" kern="1200" err="1">
              <a:latin typeface="Consolas" panose="020B0609020204030204" pitchFamily="49" charset="0"/>
            </a:rPr>
            <a:t>autoclick</a:t>
          </a:r>
          <a:r>
            <a:rPr lang="it-IT" sz="1200" b="0" kern="1200">
              <a:solidFill>
                <a:prstClr val="black">
                  <a:hueOff val="0"/>
                  <a:satOff val="0"/>
                  <a:lumOff val="0"/>
                  <a:alphaOff val="0"/>
                </a:prstClr>
              </a:solidFill>
              <a:latin typeface="Consolas" panose="020B0609020204030204" pitchFamily="49" charset="0"/>
              <a:ea typeface="+mn-ea"/>
              <a:cs typeface="+mn-cs"/>
            </a:rPr>
            <a:t>()</a:t>
          </a:r>
          <a:r>
            <a:rPr lang="it-IT" sz="1200" b="0" kern="1200">
              <a:solidFill>
                <a:prstClr val="black">
                  <a:hueOff val="0"/>
                  <a:satOff val="0"/>
                  <a:lumOff val="0"/>
                  <a:alphaOff val="0"/>
                </a:prstClr>
              </a:solidFill>
              <a:latin typeface="Candara" panose="020E0502030303020204" pitchFamily="34" charset="0"/>
              <a:ea typeface="+mn-ea"/>
              <a:cs typeface="+mn-cs"/>
            </a:rPr>
            <a:t>: focus sul preventivo in cima alla lista, evidenziandolo e mostrandone i dettagli nella Estimate </a:t>
          </a:r>
          <a:r>
            <a:rPr lang="it-IT" sz="1200" b="0" kern="1200" err="1">
              <a:solidFill>
                <a:prstClr val="black">
                  <a:hueOff val="0"/>
                  <a:satOff val="0"/>
                  <a:lumOff val="0"/>
                  <a:alphaOff val="0"/>
                </a:prstClr>
              </a:solidFill>
              <a:latin typeface="Candara" panose="020E0502030303020204" pitchFamily="34" charset="0"/>
              <a:ea typeface="+mn-ea"/>
              <a:cs typeface="+mn-cs"/>
            </a:rPr>
            <a:t>Details</a:t>
          </a:r>
          <a:r>
            <a:rPr lang="it-IT" sz="1200" b="0" kern="1200">
              <a:solidFill>
                <a:prstClr val="black">
                  <a:hueOff val="0"/>
                  <a:satOff val="0"/>
                  <a:lumOff val="0"/>
                  <a:alphaOff val="0"/>
                </a:prstClr>
              </a:solidFill>
              <a:latin typeface="Candara" panose="020E0502030303020204" pitchFamily="34" charset="0"/>
              <a:ea typeface="+mn-ea"/>
              <a:cs typeface="+mn-cs"/>
            </a:rPr>
            <a:t>.</a:t>
          </a:r>
        </a:p>
        <a:p>
          <a:pPr marL="171450" lvl="1" indent="0" algn="l" defTabSz="711200">
            <a:lnSpc>
              <a:spcPct val="90000"/>
            </a:lnSpc>
            <a:spcBef>
              <a:spcPct val="0"/>
            </a:spcBef>
            <a:spcAft>
              <a:spcPct val="20000"/>
            </a:spcAft>
            <a:buChar char="•"/>
          </a:pPr>
          <a:r>
            <a:rPr lang="it-IT" sz="1600" b="1" u="sng" kern="1200"/>
            <a:t>Estimate </a:t>
          </a:r>
          <a:r>
            <a:rPr lang="it-IT" sz="1600" b="1" u="sng" kern="1200" err="1"/>
            <a:t>Details</a:t>
          </a:r>
          <a:endParaRPr lang="it-IT" sz="1600" kern="1200"/>
        </a:p>
        <a:p>
          <a:pPr marL="228600" lvl="2" indent="0" algn="l" defTabSz="5334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-show(): </a:t>
          </a:r>
          <a:r>
            <a:rPr lang="it-IT" sz="1200" b="0" kern="1200">
              <a:solidFill>
                <a:prstClr val="black">
                  <a:hueOff val="0"/>
                  <a:satOff val="0"/>
                  <a:lumOff val="0"/>
                  <a:alphaOff val="0"/>
                </a:prstClr>
              </a:solidFill>
              <a:latin typeface="Candara" panose="020E0502030303020204" pitchFamily="34" charset="0"/>
              <a:ea typeface="+mn-ea"/>
              <a:cs typeface="+mn-cs"/>
            </a:rPr>
            <a:t>richiede al server dettagli del preventivo cliccato.</a:t>
          </a:r>
        </a:p>
        <a:p>
          <a:pPr marL="228600" lvl="2" indent="0" algn="l" defTabSz="5334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-update(): </a:t>
          </a:r>
          <a:r>
            <a:rPr lang="it-IT" sz="1200" b="0" kern="1200">
              <a:solidFill>
                <a:prstClr val="black">
                  <a:hueOff val="0"/>
                  <a:satOff val="0"/>
                  <a:lumOff val="0"/>
                  <a:alphaOff val="0"/>
                </a:prstClr>
              </a:solidFill>
              <a:latin typeface="Candara" panose="020E0502030303020204" pitchFamily="34" charset="0"/>
              <a:ea typeface="+mn-ea"/>
              <a:cs typeface="+mn-cs"/>
            </a:rPr>
            <a:t>aggiorna la tabella e l’immagine che mostrano i dettagli del preventivo.</a:t>
          </a:r>
        </a:p>
        <a:p>
          <a:pPr marL="228600" lvl="2" indent="0" algn="l" defTabSz="5334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-reset(): </a:t>
          </a:r>
          <a:r>
            <a:rPr lang="it-IT" sz="1200" b="0" kern="1200">
              <a:solidFill>
                <a:prstClr val="black">
                  <a:hueOff val="0"/>
                  <a:satOff val="0"/>
                  <a:lumOff val="0"/>
                  <a:alphaOff val="0"/>
                </a:prstClr>
              </a:solidFill>
              <a:latin typeface="Candara" panose="020E0502030303020204" pitchFamily="34" charset="0"/>
              <a:ea typeface="+mn-ea"/>
              <a:cs typeface="+mn-cs"/>
            </a:rPr>
            <a:t>imposta le condizioni di iniziali visibilità.</a:t>
          </a:r>
          <a:endParaRPr lang="it-IT" sz="1200" b="0" kern="1200">
            <a:solidFill>
              <a:prstClr val="black">
                <a:hueOff val="0"/>
                <a:satOff val="0"/>
                <a:lumOff val="0"/>
                <a:alphaOff val="0"/>
              </a:prstClr>
            </a:solidFill>
            <a:latin typeface="Consolas" panose="020B0609020204030204" pitchFamily="49" charset="0"/>
            <a:ea typeface="+mn-ea"/>
            <a:cs typeface="+mn-cs"/>
          </a:endParaRPr>
        </a:p>
        <a:p>
          <a:pPr marL="171450" lvl="1" indent="0" algn="l" defTabSz="711200">
            <a:lnSpc>
              <a:spcPct val="90000"/>
            </a:lnSpc>
            <a:spcBef>
              <a:spcPct val="0"/>
            </a:spcBef>
            <a:spcAft>
              <a:spcPct val="20000"/>
            </a:spcAft>
            <a:buChar char="•"/>
          </a:pPr>
          <a:r>
            <a:rPr lang="it-IT" sz="1600" b="1" u="sng" kern="1200"/>
            <a:t>Product List</a:t>
          </a:r>
          <a:endParaRPr lang="it-IT" sz="1600" u="sng" kern="1200"/>
        </a:p>
        <a:p>
          <a:pPr marL="228600" lvl="2" indent="0" algn="l" defTabSz="5334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-show(): </a:t>
          </a:r>
          <a:r>
            <a:rPr lang="it-IT" sz="1200" b="0" kern="1200">
              <a:solidFill>
                <a:prstClr val="black">
                  <a:hueOff val="0"/>
                  <a:satOff val="0"/>
                  <a:lumOff val="0"/>
                  <a:alphaOff val="0"/>
                </a:prstClr>
              </a:solidFill>
              <a:latin typeface="Candara" panose="020E0502030303020204" pitchFamily="34" charset="0"/>
              <a:ea typeface="+mn-ea"/>
              <a:cs typeface="+mn-cs"/>
            </a:rPr>
            <a:t>richiede al server la lista dei prodotti.</a:t>
          </a:r>
        </a:p>
        <a:p>
          <a:pPr marL="228600" lvl="2" indent="0" algn="l" defTabSz="5334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-update(): </a:t>
          </a:r>
          <a:r>
            <a:rPr lang="it-IT" sz="1200" b="0" kern="1200">
              <a:solidFill>
                <a:prstClr val="black">
                  <a:hueOff val="0"/>
                  <a:satOff val="0"/>
                  <a:lumOff val="0"/>
                  <a:alphaOff val="0"/>
                </a:prstClr>
              </a:solidFill>
              <a:latin typeface="Candara" panose="020E0502030303020204" pitchFamily="34" charset="0"/>
              <a:ea typeface="+mn-ea"/>
              <a:cs typeface="+mn-cs"/>
            </a:rPr>
            <a:t>aggiorna i dati e ascolta l’evento sul click del prodotto.</a:t>
          </a:r>
        </a:p>
        <a:p>
          <a:pPr marL="228600" lvl="2" indent="0" algn="l" defTabSz="5334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-reset(): </a:t>
          </a:r>
          <a:r>
            <a:rPr lang="it-IT" sz="1200" b="0" kern="1200">
              <a:solidFill>
                <a:prstClr val="black">
                  <a:hueOff val="0"/>
                  <a:satOff val="0"/>
                  <a:lumOff val="0"/>
                  <a:alphaOff val="0"/>
                </a:prstClr>
              </a:solidFill>
              <a:latin typeface="Candara" panose="020E0502030303020204" pitchFamily="34" charset="0"/>
              <a:ea typeface="+mn-ea"/>
              <a:cs typeface="+mn-cs"/>
            </a:rPr>
            <a:t>imposta le condizioni iniziali di visibilità.</a:t>
          </a:r>
        </a:p>
        <a:p>
          <a:pPr marL="228600" lvl="2" indent="0" algn="l" defTabSz="5334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a:t>
          </a:r>
          <a:r>
            <a:rPr lang="it-IT" sz="1200" b="0" kern="1200" err="1">
              <a:solidFill>
                <a:prstClr val="black">
                  <a:hueOff val="0"/>
                  <a:satOff val="0"/>
                  <a:lumOff val="0"/>
                  <a:alphaOff val="0"/>
                </a:prstClr>
              </a:solidFill>
              <a:latin typeface="Consolas" panose="020B0609020204030204" pitchFamily="49" charset="0"/>
              <a:ea typeface="+mn-ea"/>
              <a:cs typeface="+mn-cs"/>
            </a:rPr>
            <a:t>autoclick</a:t>
          </a:r>
          <a:r>
            <a:rPr lang="it-IT" sz="1200" b="0" kern="1200">
              <a:solidFill>
                <a:prstClr val="black">
                  <a:hueOff val="0"/>
                  <a:satOff val="0"/>
                  <a:lumOff val="0"/>
                  <a:alphaOff val="0"/>
                </a:prstClr>
              </a:solidFill>
              <a:latin typeface="Consolas" panose="020B0609020204030204" pitchFamily="49" charset="0"/>
              <a:ea typeface="+mn-ea"/>
              <a:cs typeface="+mn-cs"/>
            </a:rPr>
            <a:t>(): </a:t>
          </a:r>
          <a:r>
            <a:rPr lang="it-IT" sz="1200" b="0" kern="1200">
              <a:solidFill>
                <a:prstClr val="black">
                  <a:hueOff val="0"/>
                  <a:satOff val="0"/>
                  <a:lumOff val="0"/>
                  <a:alphaOff val="0"/>
                </a:prstClr>
              </a:solidFill>
              <a:latin typeface="Candara" panose="020E0502030303020204" pitchFamily="34" charset="0"/>
              <a:ea typeface="+mn-ea"/>
              <a:cs typeface="+mn-cs"/>
            </a:rPr>
            <a:t>focus sul primo prodotto della lista ricevuta al caricamento della pagina.</a:t>
          </a:r>
        </a:p>
        <a:p>
          <a:pPr marL="171450" lvl="1" indent="0" algn="l" defTabSz="711200">
            <a:lnSpc>
              <a:spcPct val="90000"/>
            </a:lnSpc>
            <a:spcBef>
              <a:spcPct val="0"/>
            </a:spcBef>
            <a:spcAft>
              <a:spcPct val="20000"/>
            </a:spcAft>
            <a:buChar char="•"/>
          </a:pPr>
          <a:r>
            <a:rPr lang="it-IT" sz="1600" b="1" u="sng" kern="1200"/>
            <a:t>Product Details</a:t>
          </a:r>
          <a:endParaRPr lang="it-IT" sz="1600" u="sng" kern="1200"/>
        </a:p>
        <a:p>
          <a:pPr marL="228600" lvl="2" indent="0" algn="l" defTabSz="5334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-registerevents():</a:t>
          </a:r>
          <a:r>
            <a:rPr lang="it-IT" sz="1200" b="0" kern="1200">
              <a:solidFill>
                <a:prstClr val="black">
                  <a:hueOff val="0"/>
                  <a:satOff val="0"/>
                  <a:lumOff val="0"/>
                  <a:alphaOff val="0"/>
                </a:prstClr>
              </a:solidFill>
              <a:latin typeface="Candara" panose="020E0502030303020204" pitchFamily="34" charset="0"/>
              <a:ea typeface="+mn-ea"/>
              <a:cs typeface="+mn-cs"/>
            </a:rPr>
            <a:t> invio al server i dati riguardanti prodotto e opzioni selezionate.</a:t>
          </a:r>
        </a:p>
        <a:p>
          <a:pPr marL="228600" lvl="2" indent="0" algn="l" defTabSz="5334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-show(): r</a:t>
          </a:r>
          <a:r>
            <a:rPr lang="it-IT" sz="1200" b="0" kern="1200">
              <a:solidFill>
                <a:prstClr val="black">
                  <a:hueOff val="0"/>
                  <a:satOff val="0"/>
                  <a:lumOff val="0"/>
                  <a:alphaOff val="0"/>
                </a:prstClr>
              </a:solidFill>
              <a:latin typeface="Candara" panose="020E0502030303020204" pitchFamily="34" charset="0"/>
              <a:ea typeface="+mn-ea"/>
              <a:cs typeface="+mn-cs"/>
            </a:rPr>
            <a:t>ichiama update().</a:t>
          </a:r>
        </a:p>
        <a:p>
          <a:pPr marL="228600" lvl="2" indent="0" algn="l" defTabSz="5334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-update(): </a:t>
          </a:r>
          <a:r>
            <a:rPr lang="it-IT" sz="1200" b="0" kern="1200">
              <a:solidFill>
                <a:prstClr val="black">
                  <a:hueOff val="0"/>
                  <a:satOff val="0"/>
                  <a:lumOff val="0"/>
                  <a:alphaOff val="0"/>
                </a:prstClr>
              </a:solidFill>
              <a:latin typeface="Candara" panose="020E0502030303020204" pitchFamily="34" charset="0"/>
              <a:ea typeface="+mn-ea"/>
              <a:cs typeface="+mn-cs"/>
            </a:rPr>
            <a:t>aggiorna le opzioni relative a un determinato prodotto selezionato.</a:t>
          </a:r>
        </a:p>
      </dsp:txBody>
      <dsp:txXfrm>
        <a:off x="0" y="1839312"/>
        <a:ext cx="8128000" cy="43144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EB135-08A0-4047-B656-585705417288}">
      <dsp:nvSpPr>
        <dsp:cNvPr id="0" name=""/>
        <dsp:cNvSpPr/>
      </dsp:nvSpPr>
      <dsp:spPr>
        <a:xfrm>
          <a:off x="0" y="0"/>
          <a:ext cx="8128000" cy="427156"/>
        </a:xfrm>
        <a:prstGeom prst="roundRect">
          <a:avLst/>
        </a:prstGeom>
        <a:solidFill>
          <a:srgbClr val="286D9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Home Employee</a:t>
          </a:r>
        </a:p>
      </dsp:txBody>
      <dsp:txXfrm>
        <a:off x="20852" y="20852"/>
        <a:ext cx="8086296" cy="385452"/>
      </dsp:txXfrm>
    </dsp:sp>
    <dsp:sp modelId="{1187E139-E9A0-47DD-BFB5-5B9F250FE1D6}">
      <dsp:nvSpPr>
        <dsp:cNvPr id="0" name=""/>
        <dsp:cNvSpPr/>
      </dsp:nvSpPr>
      <dsp:spPr>
        <a:xfrm>
          <a:off x="0" y="428347"/>
          <a:ext cx="8128000" cy="5195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0320" rIns="113792" bIns="20320" numCol="1" spcCol="1270" anchor="t" anchorCtr="0">
          <a:noAutofit/>
        </a:bodyPr>
        <a:lstStyle/>
        <a:p>
          <a:pPr marL="0" lvl="1" indent="0" algn="l" defTabSz="711200">
            <a:lnSpc>
              <a:spcPct val="90000"/>
            </a:lnSpc>
            <a:spcBef>
              <a:spcPct val="0"/>
            </a:spcBef>
            <a:spcAft>
              <a:spcPts val="1000"/>
            </a:spcAft>
            <a:buChar char="•"/>
          </a:pPr>
          <a:r>
            <a:rPr lang="it-IT" sz="1600" b="1" u="sng" kern="1200">
              <a:solidFill>
                <a:prstClr val="black">
                  <a:hueOff val="0"/>
                  <a:satOff val="0"/>
                  <a:lumOff val="0"/>
                  <a:alphaOff val="0"/>
                </a:prstClr>
              </a:solidFill>
              <a:latin typeface="Trebuchet MS" panose="020B0603020202020204"/>
              <a:ea typeface="+mn-ea"/>
              <a:cs typeface="+mn-cs"/>
            </a:rPr>
            <a:t>PricedEstimatesList</a:t>
          </a:r>
        </a:p>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reset(): </a:t>
          </a:r>
          <a:r>
            <a:rPr lang="it-IT" sz="1200" b="0" u="sng" kern="1200">
              <a:solidFill>
                <a:prstClr val="black">
                  <a:hueOff val="0"/>
                  <a:satOff val="0"/>
                  <a:lumOff val="0"/>
                  <a:alphaOff val="0"/>
                </a:prstClr>
              </a:solidFill>
              <a:latin typeface="Candara" panose="020E0502030303020204" pitchFamily="34" charset="0"/>
              <a:ea typeface="+mn-ea"/>
              <a:cs typeface="+mn-cs"/>
            </a:rPr>
            <a:t>nasconde</a:t>
          </a:r>
          <a:r>
            <a:rPr lang="it-IT" sz="1200" b="0" kern="1200">
              <a:solidFill>
                <a:prstClr val="black">
                  <a:hueOff val="0"/>
                  <a:satOff val="0"/>
                  <a:lumOff val="0"/>
                  <a:alphaOff val="0"/>
                </a:prstClr>
              </a:solidFill>
              <a:latin typeface="Candara" panose="020E0502030303020204" pitchFamily="34" charset="0"/>
              <a:ea typeface="+mn-ea"/>
              <a:cs typeface="+mn-cs"/>
            </a:rPr>
            <a:t> il componente contenitore della lista dei preventivi prezzati dall’impiegato corrente.</a:t>
          </a:r>
        </a:p>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show(): </a:t>
          </a:r>
          <a:r>
            <a:rPr lang="it-IT" sz="1200" b="0" kern="1200">
              <a:solidFill>
                <a:prstClr val="black">
                  <a:hueOff val="0"/>
                  <a:satOff val="0"/>
                  <a:lumOff val="0"/>
                  <a:alphaOff val="0"/>
                </a:prstClr>
              </a:solidFill>
              <a:latin typeface="Candara" panose="020E0502030303020204" pitchFamily="34" charset="0"/>
              <a:ea typeface="+mn-ea"/>
              <a:cs typeface="+mn-cs"/>
            </a:rPr>
            <a:t>richiede al server la lista dei preventivi prezzati dall’impiegato corrente.</a:t>
          </a:r>
        </a:p>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update(): </a:t>
          </a:r>
          <a:r>
            <a:rPr lang="it-IT" sz="1200" b="0" kern="1200">
              <a:solidFill>
                <a:prstClr val="black">
                  <a:hueOff val="0"/>
                  <a:satOff val="0"/>
                  <a:lumOff val="0"/>
                  <a:alphaOff val="0"/>
                </a:prstClr>
              </a:solidFill>
              <a:latin typeface="Candara" panose="020E0502030303020204" pitchFamily="34" charset="0"/>
              <a:ea typeface="+mn-ea"/>
              <a:cs typeface="+mn-cs"/>
            </a:rPr>
            <a:t>aggiorna la lista inserendo i preventivi inviati dal server.</a:t>
          </a:r>
        </a:p>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autoclick(): f</a:t>
          </a:r>
          <a:r>
            <a:rPr lang="it-IT" sz="1200" b="0" kern="1200">
              <a:solidFill>
                <a:prstClr val="black">
                  <a:hueOff val="0"/>
                  <a:satOff val="0"/>
                  <a:lumOff val="0"/>
                  <a:alphaOff val="0"/>
                </a:prstClr>
              </a:solidFill>
              <a:latin typeface="Candara" panose="020E0502030303020204" pitchFamily="34" charset="0"/>
              <a:ea typeface="+mn-ea"/>
              <a:cs typeface="+mn-cs"/>
            </a:rPr>
            <a:t>ocus sul primo preventivo prezzato della lista ricevuta al caricamento della pagina.</a:t>
          </a:r>
          <a:endParaRPr lang="it-IT" sz="1200" b="0" kern="1200">
            <a:solidFill>
              <a:prstClr val="black">
                <a:hueOff val="0"/>
                <a:satOff val="0"/>
                <a:lumOff val="0"/>
                <a:alphaOff val="0"/>
              </a:prstClr>
            </a:solidFill>
            <a:latin typeface="Consolas" panose="020B0609020204030204" pitchFamily="49" charset="0"/>
            <a:ea typeface="+mn-ea"/>
            <a:cs typeface="+mn-cs"/>
          </a:endParaRPr>
        </a:p>
        <a:p>
          <a:pPr marL="342900" lvl="2" indent="0" algn="l" defTabSz="711200">
            <a:lnSpc>
              <a:spcPct val="90000"/>
            </a:lnSpc>
            <a:spcBef>
              <a:spcPct val="0"/>
            </a:spcBef>
            <a:spcAft>
              <a:spcPct val="20000"/>
            </a:spcAft>
            <a:buFontTx/>
            <a:buNone/>
          </a:pPr>
          <a:endParaRPr lang="it-IT" sz="1200" b="0" kern="1200">
            <a:solidFill>
              <a:prstClr val="black">
                <a:hueOff val="0"/>
                <a:satOff val="0"/>
                <a:lumOff val="0"/>
                <a:alphaOff val="0"/>
              </a:prstClr>
            </a:solidFill>
            <a:latin typeface="Consolas" panose="020B0609020204030204" pitchFamily="49" charset="0"/>
            <a:ea typeface="+mn-ea"/>
            <a:cs typeface="+mn-cs"/>
          </a:endParaRPr>
        </a:p>
        <a:p>
          <a:pPr marL="171450" lvl="1" indent="-171450" algn="l" defTabSz="711200">
            <a:lnSpc>
              <a:spcPct val="90000"/>
            </a:lnSpc>
            <a:spcBef>
              <a:spcPct val="0"/>
            </a:spcBef>
            <a:spcAft>
              <a:spcPts val="1000"/>
            </a:spcAft>
            <a:buChar char="•"/>
          </a:pPr>
          <a:r>
            <a:rPr lang="it-IT" sz="1600" b="1" u="sng" kern="1200">
              <a:solidFill>
                <a:prstClr val="black">
                  <a:hueOff val="0"/>
                  <a:satOff val="0"/>
                  <a:lumOff val="0"/>
                  <a:alphaOff val="0"/>
                </a:prstClr>
              </a:solidFill>
              <a:latin typeface="Trebuchet MS" panose="020B0603020202020204"/>
              <a:ea typeface="+mn-ea"/>
              <a:cs typeface="+mn-cs"/>
            </a:rPr>
            <a:t>EstimateDetails</a:t>
          </a:r>
        </a:p>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show(): </a:t>
          </a:r>
          <a:r>
            <a:rPr lang="it-IT" sz="1200" b="0" kern="1200">
              <a:solidFill>
                <a:prstClr val="black">
                  <a:hueOff val="0"/>
                  <a:satOff val="0"/>
                  <a:lumOff val="0"/>
                  <a:alphaOff val="0"/>
                </a:prstClr>
              </a:solidFill>
              <a:latin typeface="Candara" panose="020E0502030303020204" pitchFamily="34" charset="0"/>
              <a:ea typeface="+mn-ea"/>
              <a:cs typeface="+mn-cs"/>
            </a:rPr>
            <a:t>richiede al server i dettagli del preventivo prezzato selezionato.</a:t>
          </a:r>
          <a:endParaRPr lang="it-IT" sz="1200" b="0" kern="1200">
            <a:solidFill>
              <a:prstClr val="black">
                <a:hueOff val="0"/>
                <a:satOff val="0"/>
                <a:lumOff val="0"/>
                <a:alphaOff val="0"/>
              </a:prstClr>
            </a:solidFill>
            <a:latin typeface="Consolas" panose="020B0609020204030204" pitchFamily="49" charset="0"/>
            <a:ea typeface="+mn-ea"/>
            <a:cs typeface="+mn-cs"/>
          </a:endParaRPr>
        </a:p>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reset(): </a:t>
          </a:r>
          <a:r>
            <a:rPr lang="it-IT" sz="1200" b="0" kern="1200">
              <a:solidFill>
                <a:prstClr val="black">
                  <a:hueOff val="0"/>
                  <a:satOff val="0"/>
                  <a:lumOff val="0"/>
                  <a:alphaOff val="0"/>
                </a:prstClr>
              </a:solidFill>
              <a:latin typeface="Candara" panose="020E0502030303020204" pitchFamily="34" charset="0"/>
              <a:ea typeface="+mn-ea"/>
              <a:cs typeface="+mn-cs"/>
            </a:rPr>
            <a:t>re-imposta i dettagli del preventivo di default.</a:t>
          </a:r>
        </a:p>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update(): i</a:t>
          </a:r>
          <a:r>
            <a:rPr lang="it-IT" sz="1200" b="0" kern="1200">
              <a:solidFill>
                <a:prstClr val="black">
                  <a:hueOff val="0"/>
                  <a:satOff val="0"/>
                  <a:lumOff val="0"/>
                  <a:alphaOff val="0"/>
                </a:prstClr>
              </a:solidFill>
              <a:latin typeface="Candara" panose="020E0502030303020204" pitchFamily="34" charset="0"/>
              <a:ea typeface="+mn-ea"/>
              <a:cs typeface="+mn-cs"/>
            </a:rPr>
            <a:t>nserisce e mostra i dettagli del preventivo selezionato.</a:t>
          </a:r>
        </a:p>
        <a:p>
          <a:pPr marL="342900" lvl="2" indent="0" algn="l" defTabSz="711200">
            <a:lnSpc>
              <a:spcPct val="90000"/>
            </a:lnSpc>
            <a:spcBef>
              <a:spcPct val="0"/>
            </a:spcBef>
            <a:spcAft>
              <a:spcPct val="20000"/>
            </a:spcAft>
            <a:buFontTx/>
            <a:buNone/>
          </a:pPr>
          <a:endParaRPr lang="it-IT" sz="1200" b="0" kern="1200">
            <a:solidFill>
              <a:prstClr val="black">
                <a:hueOff val="0"/>
                <a:satOff val="0"/>
                <a:lumOff val="0"/>
                <a:alphaOff val="0"/>
              </a:prstClr>
            </a:solidFill>
            <a:latin typeface="Candara" panose="020E0502030303020204" pitchFamily="34" charset="0"/>
            <a:ea typeface="+mn-ea"/>
            <a:cs typeface="+mn-cs"/>
          </a:endParaRPr>
        </a:p>
        <a:p>
          <a:pPr marL="171450" lvl="1" indent="-171450" algn="l" defTabSz="711200">
            <a:lnSpc>
              <a:spcPct val="90000"/>
            </a:lnSpc>
            <a:spcBef>
              <a:spcPct val="0"/>
            </a:spcBef>
            <a:spcAft>
              <a:spcPts val="1000"/>
            </a:spcAft>
            <a:buChar char="•"/>
          </a:pPr>
          <a:r>
            <a:rPr lang="it-IT" sz="1600" b="1" u="sng" kern="1200">
              <a:solidFill>
                <a:prstClr val="black">
                  <a:hueOff val="0"/>
                  <a:satOff val="0"/>
                  <a:lumOff val="0"/>
                  <a:alphaOff val="0"/>
                </a:prstClr>
              </a:solidFill>
              <a:latin typeface="Trebuchet MS" panose="020B0603020202020204"/>
              <a:ea typeface="+mn-ea"/>
              <a:cs typeface="+mn-cs"/>
            </a:rPr>
            <a:t>NonPricedEstimatesList</a:t>
          </a:r>
        </a:p>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reset():</a:t>
          </a:r>
          <a:r>
            <a:rPr lang="it-IT" sz="1200" b="0" kern="1200">
              <a:solidFill>
                <a:prstClr val="black">
                  <a:hueOff val="0"/>
                  <a:satOff val="0"/>
                  <a:lumOff val="0"/>
                  <a:alphaOff val="0"/>
                </a:prstClr>
              </a:solidFill>
              <a:latin typeface="Candara" panose="020E0502030303020204" pitchFamily="34" charset="0"/>
              <a:ea typeface="+mn-ea"/>
              <a:cs typeface="+mn-cs"/>
            </a:rPr>
            <a:t> nasconde il componente contenitore della lista dei preventivi non  ancora prezzati.</a:t>
          </a:r>
          <a:endParaRPr lang="it-IT" sz="1200" b="0" kern="1200">
            <a:solidFill>
              <a:prstClr val="black">
                <a:hueOff val="0"/>
                <a:satOff val="0"/>
                <a:lumOff val="0"/>
                <a:alphaOff val="0"/>
              </a:prstClr>
            </a:solidFill>
            <a:latin typeface="Consolas" panose="020B0609020204030204" pitchFamily="49" charset="0"/>
            <a:ea typeface="+mn-ea"/>
            <a:cs typeface="+mn-cs"/>
          </a:endParaRPr>
        </a:p>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show():</a:t>
          </a:r>
          <a:r>
            <a:rPr lang="it-IT" sz="1200" b="0" kern="1200">
              <a:solidFill>
                <a:prstClr val="black">
                  <a:hueOff val="0"/>
                  <a:satOff val="0"/>
                  <a:lumOff val="0"/>
                  <a:alphaOff val="0"/>
                </a:prstClr>
              </a:solidFill>
              <a:latin typeface="Candara" panose="020E0502030303020204" pitchFamily="34" charset="0"/>
              <a:ea typeface="+mn-ea"/>
              <a:cs typeface="+mn-cs"/>
            </a:rPr>
            <a:t> richiede al server la lista dei preventivi non ancora prezzati.</a:t>
          </a:r>
          <a:endParaRPr lang="it-IT" sz="1200" b="0" kern="1200">
            <a:solidFill>
              <a:prstClr val="black">
                <a:hueOff val="0"/>
                <a:satOff val="0"/>
                <a:lumOff val="0"/>
                <a:alphaOff val="0"/>
              </a:prstClr>
            </a:solidFill>
            <a:latin typeface="Consolas" panose="020B0609020204030204" pitchFamily="49" charset="0"/>
            <a:ea typeface="+mn-ea"/>
            <a:cs typeface="+mn-cs"/>
          </a:endParaRPr>
        </a:p>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update():</a:t>
          </a:r>
          <a:r>
            <a:rPr lang="it-IT" sz="1200" b="0" kern="1200">
              <a:solidFill>
                <a:prstClr val="black">
                  <a:hueOff val="0"/>
                  <a:satOff val="0"/>
                  <a:lumOff val="0"/>
                  <a:alphaOff val="0"/>
                </a:prstClr>
              </a:solidFill>
              <a:latin typeface="Candara" panose="020E0502030303020204" pitchFamily="34" charset="0"/>
              <a:ea typeface="+mn-ea"/>
              <a:cs typeface="+mn-cs"/>
            </a:rPr>
            <a:t> aggiorna la lista inserendo i preventivi non prezzati, inviati dal server.</a:t>
          </a:r>
          <a:endParaRPr lang="it-IT" sz="1200" b="0" kern="1200">
            <a:solidFill>
              <a:prstClr val="black">
                <a:hueOff val="0"/>
                <a:satOff val="0"/>
                <a:lumOff val="0"/>
                <a:alphaOff val="0"/>
              </a:prstClr>
            </a:solidFill>
            <a:latin typeface="Consolas" panose="020B0609020204030204" pitchFamily="49" charset="0"/>
            <a:ea typeface="+mn-ea"/>
            <a:cs typeface="+mn-cs"/>
          </a:endParaRPr>
        </a:p>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autoclick(): f</a:t>
          </a:r>
          <a:r>
            <a:rPr lang="it-IT" sz="1200" b="0" kern="1200">
              <a:solidFill>
                <a:prstClr val="black">
                  <a:hueOff val="0"/>
                  <a:satOff val="0"/>
                  <a:lumOff val="0"/>
                  <a:alphaOff val="0"/>
                </a:prstClr>
              </a:solidFill>
              <a:latin typeface="Candara" panose="020E0502030303020204" pitchFamily="34" charset="0"/>
              <a:ea typeface="+mn-ea"/>
              <a:cs typeface="+mn-cs"/>
            </a:rPr>
            <a:t>ocus sul primo preventivo non prezzato della lista ricevuta al caricamento della pagina.</a:t>
          </a:r>
          <a:endParaRPr lang="it-IT" sz="1200" b="0" kern="1200">
            <a:solidFill>
              <a:prstClr val="black">
                <a:hueOff val="0"/>
                <a:satOff val="0"/>
                <a:lumOff val="0"/>
                <a:alphaOff val="0"/>
              </a:prstClr>
            </a:solidFill>
            <a:latin typeface="Consolas" panose="020B0609020204030204" pitchFamily="49" charset="0"/>
            <a:ea typeface="+mn-ea"/>
            <a:cs typeface="+mn-cs"/>
          </a:endParaRPr>
        </a:p>
        <a:p>
          <a:pPr marL="342900" lvl="2" indent="0" algn="l" defTabSz="711200">
            <a:lnSpc>
              <a:spcPct val="90000"/>
            </a:lnSpc>
            <a:spcBef>
              <a:spcPct val="0"/>
            </a:spcBef>
            <a:spcAft>
              <a:spcPct val="20000"/>
            </a:spcAft>
            <a:buFontTx/>
            <a:buNone/>
          </a:pPr>
          <a:endParaRPr lang="it-IT" sz="1200" b="0" kern="1200">
            <a:solidFill>
              <a:prstClr val="black">
                <a:hueOff val="0"/>
                <a:satOff val="0"/>
                <a:lumOff val="0"/>
                <a:alphaOff val="0"/>
              </a:prstClr>
            </a:solidFill>
            <a:latin typeface="Consolas" panose="020B0609020204030204" pitchFamily="49" charset="0"/>
            <a:ea typeface="+mn-ea"/>
            <a:cs typeface="+mn-cs"/>
          </a:endParaRPr>
        </a:p>
        <a:p>
          <a:pPr marL="171450" lvl="1" indent="-171450" algn="l" defTabSz="711200">
            <a:lnSpc>
              <a:spcPct val="90000"/>
            </a:lnSpc>
            <a:spcBef>
              <a:spcPct val="0"/>
            </a:spcBef>
            <a:spcAft>
              <a:spcPts val="1000"/>
            </a:spcAft>
            <a:buChar char="•"/>
          </a:pPr>
          <a:r>
            <a:rPr lang="it-IT" sz="1600" b="1" u="sng" kern="1200">
              <a:solidFill>
                <a:prstClr val="black">
                  <a:hueOff val="0"/>
                  <a:satOff val="0"/>
                  <a:lumOff val="0"/>
                  <a:alphaOff val="0"/>
                </a:prstClr>
              </a:solidFill>
              <a:latin typeface="Trebuchet MS" panose="020B0603020202020204"/>
              <a:ea typeface="+mn-ea"/>
              <a:cs typeface="+mn-cs"/>
            </a:rPr>
            <a:t>NonPricedEstimateDetails</a:t>
          </a:r>
        </a:p>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registerEvents():</a:t>
          </a:r>
          <a:r>
            <a:rPr lang="it-IT" sz="1200" b="0" kern="1200">
              <a:solidFill>
                <a:prstClr val="black">
                  <a:hueOff val="0"/>
                  <a:satOff val="0"/>
                  <a:lumOff val="0"/>
                  <a:alphaOff val="0"/>
                </a:prstClr>
              </a:solidFill>
              <a:latin typeface="Candara" panose="020E0502030303020204" pitchFamily="34" charset="0"/>
              <a:ea typeface="+mn-ea"/>
              <a:cs typeface="+mn-cs"/>
            </a:rPr>
            <a:t> effettua la POST al server del prezzo inserito dall’impiegato.</a:t>
          </a:r>
        </a:p>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reset(): r</a:t>
          </a:r>
          <a:r>
            <a:rPr lang="it-IT" sz="1200" b="0" kern="1200">
              <a:solidFill>
                <a:prstClr val="black">
                  <a:hueOff val="0"/>
                  <a:satOff val="0"/>
                  <a:lumOff val="0"/>
                  <a:alphaOff val="0"/>
                </a:prstClr>
              </a:solidFill>
              <a:latin typeface="Candara" panose="020E0502030303020204" pitchFamily="34" charset="0"/>
              <a:ea typeface="+mn-ea"/>
              <a:cs typeface="+mn-cs"/>
            </a:rPr>
            <a:t>esetta il form per l’inserimento del prezzo alla condizioni iniziali.</a:t>
          </a:r>
        </a:p>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show(): r</a:t>
          </a:r>
          <a:r>
            <a:rPr lang="it-IT" sz="1200" b="0" kern="1200">
              <a:solidFill>
                <a:prstClr val="black">
                  <a:hueOff val="0"/>
                  <a:satOff val="0"/>
                  <a:lumOff val="0"/>
                  <a:alphaOff val="0"/>
                </a:prstClr>
              </a:solidFill>
              <a:latin typeface="Candara" panose="020E0502030303020204" pitchFamily="34" charset="0"/>
              <a:ea typeface="+mn-ea"/>
              <a:cs typeface="+mn-cs"/>
            </a:rPr>
            <a:t>ichiede al server i dettagli del preventivo correntemente selezionato.</a:t>
          </a:r>
        </a:p>
        <a:p>
          <a:pPr marL="342900" lvl="2" indent="0" algn="l" defTabSz="711200">
            <a:lnSpc>
              <a:spcPct val="90000"/>
            </a:lnSpc>
            <a:spcBef>
              <a:spcPct val="0"/>
            </a:spcBef>
            <a:spcAft>
              <a:spcPct val="20000"/>
            </a:spcAft>
            <a:buFontTx/>
            <a:buNone/>
          </a:pPr>
          <a:r>
            <a:rPr lang="it-IT" sz="1200" b="0" kern="1200">
              <a:solidFill>
                <a:prstClr val="black">
                  <a:hueOff val="0"/>
                  <a:satOff val="0"/>
                  <a:lumOff val="0"/>
                  <a:alphaOff val="0"/>
                </a:prstClr>
              </a:solidFill>
              <a:latin typeface="Consolas" panose="020B0609020204030204" pitchFamily="49" charset="0"/>
              <a:ea typeface="+mn-ea"/>
              <a:cs typeface="+mn-cs"/>
            </a:rPr>
            <a:t>- update(): </a:t>
          </a:r>
          <a:r>
            <a:rPr lang="it-IT" sz="1200" b="0" kern="1200">
              <a:solidFill>
                <a:prstClr val="black">
                  <a:hueOff val="0"/>
                  <a:satOff val="0"/>
                  <a:lumOff val="0"/>
                  <a:alphaOff val="0"/>
                </a:prstClr>
              </a:solidFill>
              <a:latin typeface="Candara" panose="020E0502030303020204" pitchFamily="34" charset="0"/>
              <a:ea typeface="+mn-ea"/>
              <a:cs typeface="+mn-cs"/>
            </a:rPr>
            <a:t>aggiorna il contenuto dei dettagli del preventivo selezionato.</a:t>
          </a:r>
        </a:p>
      </dsp:txBody>
      <dsp:txXfrm>
        <a:off x="0" y="428347"/>
        <a:ext cx="8128000" cy="519509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98B948-290B-411C-BFC5-07BF2BBBF0D5}" type="datetimeFigureOut">
              <a:rPr lang="it-IT" smtClean="0"/>
              <a:t>12/06/20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BB7C12-FD22-447B-B124-27C579B346A0}" type="slidenum">
              <a:rPr lang="it-IT" smtClean="0"/>
              <a:t>‹#›</a:t>
            </a:fld>
            <a:endParaRPr lang="it-IT"/>
          </a:p>
        </p:txBody>
      </p:sp>
    </p:spTree>
    <p:extLst>
      <p:ext uri="{BB962C8B-B14F-4D97-AF65-F5344CB8AC3E}">
        <p14:creationId xmlns:p14="http://schemas.microsoft.com/office/powerpoint/2010/main" val="4109917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BB7C12-FD22-447B-B124-27C579B346A0}" type="slidenum">
              <a:rPr lang="it-IT" smtClean="0"/>
              <a:t>2</a:t>
            </a:fld>
            <a:endParaRPr lang="it-IT"/>
          </a:p>
        </p:txBody>
      </p:sp>
    </p:spTree>
    <p:extLst>
      <p:ext uri="{BB962C8B-B14F-4D97-AF65-F5344CB8AC3E}">
        <p14:creationId xmlns:p14="http://schemas.microsoft.com/office/powerpoint/2010/main" val="3950665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BB7C12-FD22-447B-B124-27C579B346A0}" type="slidenum">
              <a:rPr lang="it-IT" smtClean="0"/>
              <a:t>27</a:t>
            </a:fld>
            <a:endParaRPr lang="it-IT"/>
          </a:p>
        </p:txBody>
      </p:sp>
    </p:spTree>
    <p:extLst>
      <p:ext uri="{BB962C8B-B14F-4D97-AF65-F5344CB8AC3E}">
        <p14:creationId xmlns:p14="http://schemas.microsoft.com/office/powerpoint/2010/main" val="1838176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BB7C12-FD22-447B-B124-27C579B346A0}" type="slidenum">
              <a:rPr lang="it-IT" smtClean="0"/>
              <a:t>28</a:t>
            </a:fld>
            <a:endParaRPr lang="it-IT"/>
          </a:p>
        </p:txBody>
      </p:sp>
    </p:spTree>
    <p:extLst>
      <p:ext uri="{BB962C8B-B14F-4D97-AF65-F5344CB8AC3E}">
        <p14:creationId xmlns:p14="http://schemas.microsoft.com/office/powerpoint/2010/main" val="2870656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BB7C12-FD22-447B-B124-27C579B346A0}" type="slidenum">
              <a:rPr lang="it-IT" smtClean="0"/>
              <a:t>29</a:t>
            </a:fld>
            <a:endParaRPr lang="it-IT"/>
          </a:p>
        </p:txBody>
      </p:sp>
    </p:spTree>
    <p:extLst>
      <p:ext uri="{BB962C8B-B14F-4D97-AF65-F5344CB8AC3E}">
        <p14:creationId xmlns:p14="http://schemas.microsoft.com/office/powerpoint/2010/main" val="1970499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BB7C12-FD22-447B-B124-27C579B346A0}" type="slidenum">
              <a:rPr lang="it-IT" smtClean="0"/>
              <a:t>6</a:t>
            </a:fld>
            <a:endParaRPr lang="it-IT"/>
          </a:p>
        </p:txBody>
      </p:sp>
    </p:spTree>
    <p:extLst>
      <p:ext uri="{BB962C8B-B14F-4D97-AF65-F5344CB8AC3E}">
        <p14:creationId xmlns:p14="http://schemas.microsoft.com/office/powerpoint/2010/main" val="553465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BB7C12-FD22-447B-B124-27C579B346A0}" type="slidenum">
              <a:rPr lang="it-IT" smtClean="0"/>
              <a:t>20</a:t>
            </a:fld>
            <a:endParaRPr lang="it-IT"/>
          </a:p>
        </p:txBody>
      </p:sp>
    </p:spTree>
    <p:extLst>
      <p:ext uri="{BB962C8B-B14F-4D97-AF65-F5344CB8AC3E}">
        <p14:creationId xmlns:p14="http://schemas.microsoft.com/office/powerpoint/2010/main" val="3584571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BB7C12-FD22-447B-B124-27C579B346A0}" type="slidenum">
              <a:rPr lang="it-IT" smtClean="0"/>
              <a:t>21</a:t>
            </a:fld>
            <a:endParaRPr lang="it-IT"/>
          </a:p>
        </p:txBody>
      </p:sp>
    </p:spTree>
    <p:extLst>
      <p:ext uri="{BB962C8B-B14F-4D97-AF65-F5344CB8AC3E}">
        <p14:creationId xmlns:p14="http://schemas.microsoft.com/office/powerpoint/2010/main" val="858094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BB7C12-FD22-447B-B124-27C579B346A0}" type="slidenum">
              <a:rPr lang="it-IT" smtClean="0"/>
              <a:t>22</a:t>
            </a:fld>
            <a:endParaRPr lang="it-IT"/>
          </a:p>
        </p:txBody>
      </p:sp>
    </p:spTree>
    <p:extLst>
      <p:ext uri="{BB962C8B-B14F-4D97-AF65-F5344CB8AC3E}">
        <p14:creationId xmlns:p14="http://schemas.microsoft.com/office/powerpoint/2010/main" val="3410875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BB7C12-FD22-447B-B124-27C579B346A0}" type="slidenum">
              <a:rPr lang="it-IT" smtClean="0"/>
              <a:t>23</a:t>
            </a:fld>
            <a:endParaRPr lang="it-IT"/>
          </a:p>
        </p:txBody>
      </p:sp>
    </p:spTree>
    <p:extLst>
      <p:ext uri="{BB962C8B-B14F-4D97-AF65-F5344CB8AC3E}">
        <p14:creationId xmlns:p14="http://schemas.microsoft.com/office/powerpoint/2010/main" val="33048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BB7C12-FD22-447B-B124-27C579B346A0}" type="slidenum">
              <a:rPr lang="it-IT" smtClean="0"/>
              <a:t>24</a:t>
            </a:fld>
            <a:endParaRPr lang="it-IT"/>
          </a:p>
        </p:txBody>
      </p:sp>
    </p:spTree>
    <p:extLst>
      <p:ext uri="{BB962C8B-B14F-4D97-AF65-F5344CB8AC3E}">
        <p14:creationId xmlns:p14="http://schemas.microsoft.com/office/powerpoint/2010/main" val="3799000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BB7C12-FD22-447B-B124-27C579B346A0}" type="slidenum">
              <a:rPr lang="it-IT" smtClean="0"/>
              <a:t>25</a:t>
            </a:fld>
            <a:endParaRPr lang="it-IT"/>
          </a:p>
        </p:txBody>
      </p:sp>
    </p:spTree>
    <p:extLst>
      <p:ext uri="{BB962C8B-B14F-4D97-AF65-F5344CB8AC3E}">
        <p14:creationId xmlns:p14="http://schemas.microsoft.com/office/powerpoint/2010/main" val="2627876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BB7C12-FD22-447B-B124-27C579B346A0}" type="slidenum">
              <a:rPr lang="it-IT" smtClean="0"/>
              <a:t>26</a:t>
            </a:fld>
            <a:endParaRPr lang="it-IT"/>
          </a:p>
        </p:txBody>
      </p:sp>
    </p:spTree>
    <p:extLst>
      <p:ext uri="{BB962C8B-B14F-4D97-AF65-F5344CB8AC3E}">
        <p14:creationId xmlns:p14="http://schemas.microsoft.com/office/powerpoint/2010/main" val="3679620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6/12/20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83565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6/12/20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7250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6/12/20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6731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6/12/20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10186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6/12/20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07044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6/12/20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45137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6/12/20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31139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6/12/20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7893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6/12/20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7975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6/12/20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88211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6/12/20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84693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6/12/20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80424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6/12/20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09613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295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6/12/20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180504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6/12/20</a:t>
            </a:fld>
            <a:endParaRPr lang="en-US"/>
          </a:p>
        </p:txBody>
      </p:sp>
    </p:spTree>
    <p:extLst>
      <p:ext uri="{BB962C8B-B14F-4D97-AF65-F5344CB8AC3E}">
        <p14:creationId xmlns:p14="http://schemas.microsoft.com/office/powerpoint/2010/main" val="735793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6/12/20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78362104"/>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 id="2147483981" r:id="rId13"/>
    <p:sldLayoutId id="2147483982" r:id="rId14"/>
    <p:sldLayoutId id="2147483983" r:id="rId15"/>
    <p:sldLayoutId id="21474839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5C1E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C10A1B-F446-46BF-BC82-E327B5A8469A}"/>
              </a:ext>
            </a:extLst>
          </p:cNvPr>
          <p:cNvSpPr>
            <a:spLocks noGrp="1"/>
          </p:cNvSpPr>
          <p:nvPr>
            <p:ph type="ctrTitle"/>
          </p:nvPr>
        </p:nvSpPr>
        <p:spPr>
          <a:xfrm>
            <a:off x="644590" y="2037959"/>
            <a:ext cx="6433172" cy="1010041"/>
          </a:xfrm>
        </p:spPr>
        <p:txBody>
          <a:bodyPr vert="horz" lIns="91440" tIns="45720" rIns="91440" bIns="45720" rtlCol="0">
            <a:normAutofit/>
          </a:bodyPr>
          <a:lstStyle/>
          <a:p>
            <a:pPr algn="l"/>
            <a:r>
              <a:rPr lang="it-IT" b="1" cap="none" spc="0">
                <a:solidFill>
                  <a:srgbClr val="FFFFFF"/>
                </a:solidFill>
                <a:latin typeface="Century Gothic"/>
              </a:rPr>
              <a:t>Web Technologies</a:t>
            </a:r>
          </a:p>
        </p:txBody>
      </p:sp>
      <p:sp>
        <p:nvSpPr>
          <p:cNvPr id="65" name="Sottotitolo 2">
            <a:extLst>
              <a:ext uri="{FF2B5EF4-FFF2-40B4-BE49-F238E27FC236}">
                <a16:creationId xmlns:a16="http://schemas.microsoft.com/office/drawing/2014/main" id="{CB63A984-E714-4341-A8B1-43F1EA00FD28}"/>
              </a:ext>
            </a:extLst>
          </p:cNvPr>
          <p:cNvSpPr txBox="1">
            <a:spLocks/>
          </p:cNvSpPr>
          <p:nvPr/>
        </p:nvSpPr>
        <p:spPr>
          <a:xfrm>
            <a:off x="876794" y="4013201"/>
            <a:ext cx="6647956" cy="1710520"/>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it-IT" i="1">
                <a:solidFill>
                  <a:srgbClr val="FFFFFF"/>
                </a:solidFill>
              </a:rPr>
              <a:t>Gruppo 2</a:t>
            </a:r>
            <a:endParaRPr lang="it-IT" b="1">
              <a:solidFill>
                <a:srgbClr val="FFFFFF"/>
              </a:solidFill>
            </a:endParaRPr>
          </a:p>
          <a:p>
            <a:pPr algn="l"/>
            <a:r>
              <a:rPr lang="it-IT" sz="2200" b="1">
                <a:solidFill>
                  <a:srgbClr val="FFFFFF"/>
                </a:solidFill>
              </a:rPr>
              <a:t>Negrini Samuele</a:t>
            </a:r>
            <a:r>
              <a:rPr lang="it-IT" sz="2200">
                <a:solidFill>
                  <a:srgbClr val="FFFFFF"/>
                </a:solidFill>
              </a:rPr>
              <a:t> – </a:t>
            </a:r>
            <a:r>
              <a:rPr lang="it-IT">
                <a:solidFill>
                  <a:srgbClr val="FFFFFF"/>
                </a:solidFill>
              </a:rPr>
              <a:t>Matr: 866797 – CP: 10539341</a:t>
            </a:r>
          </a:p>
          <a:p>
            <a:pPr algn="l"/>
            <a:r>
              <a:rPr lang="it-IT" sz="2200" b="1">
                <a:solidFill>
                  <a:srgbClr val="FFFFFF"/>
                </a:solidFill>
              </a:rPr>
              <a:t>Plenzich Aldo</a:t>
            </a:r>
            <a:r>
              <a:rPr lang="it-IT" sz="2200">
                <a:solidFill>
                  <a:srgbClr val="FFFFFF"/>
                </a:solidFill>
              </a:rPr>
              <a:t> - </a:t>
            </a:r>
            <a:r>
              <a:rPr lang="it-IT">
                <a:solidFill>
                  <a:srgbClr val="FFFFFF"/>
                </a:solidFill>
              </a:rPr>
              <a:t>Matr: 868058 – CP: 10538310</a:t>
            </a:r>
          </a:p>
          <a:p>
            <a:pPr algn="l"/>
            <a:r>
              <a:rPr lang="it-IT" sz="2200" b="1">
                <a:solidFill>
                  <a:srgbClr val="FFFFFF"/>
                </a:solidFill>
              </a:rPr>
              <a:t>Sala Mattia </a:t>
            </a:r>
            <a:r>
              <a:rPr lang="it-IT" sz="2200">
                <a:solidFill>
                  <a:srgbClr val="FFFFFF"/>
                </a:solidFill>
              </a:rPr>
              <a:t>-</a:t>
            </a:r>
            <a:r>
              <a:rPr lang="it-IT" sz="2200" b="1">
                <a:solidFill>
                  <a:srgbClr val="FFFFFF"/>
                </a:solidFill>
              </a:rPr>
              <a:t> </a:t>
            </a:r>
            <a:r>
              <a:rPr lang="it-IT">
                <a:solidFill>
                  <a:srgbClr val="FFFFFF"/>
                </a:solidFill>
              </a:rPr>
              <a:t>Matr: 869766 – CP: 10540582</a:t>
            </a:r>
          </a:p>
        </p:txBody>
      </p:sp>
      <p:sp>
        <p:nvSpPr>
          <p:cNvPr id="4" name="Sottotitolo 2">
            <a:extLst>
              <a:ext uri="{FF2B5EF4-FFF2-40B4-BE49-F238E27FC236}">
                <a16:creationId xmlns:a16="http://schemas.microsoft.com/office/drawing/2014/main" id="{76E581B9-763B-4129-8323-43E738665C6C}"/>
              </a:ext>
            </a:extLst>
          </p:cNvPr>
          <p:cNvSpPr txBox="1">
            <a:spLocks/>
          </p:cNvSpPr>
          <p:nvPr/>
        </p:nvSpPr>
        <p:spPr>
          <a:xfrm>
            <a:off x="876793" y="3190782"/>
            <a:ext cx="6269731" cy="75090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it-IT" sz="2200" i="1">
                <a:solidFill>
                  <a:srgbClr val="FFFFFF"/>
                </a:solidFill>
              </a:rPr>
              <a:t>Esercizio 2 – Versione RIA</a:t>
            </a:r>
            <a:endParaRPr lang="it-IT" sz="2400" i="1">
              <a:solidFill>
                <a:srgbClr val="FFFFFF"/>
              </a:solidFill>
            </a:endParaRPr>
          </a:p>
          <a:p>
            <a:pPr algn="l"/>
            <a:endParaRPr lang="it-IT" sz="2200" i="1">
              <a:solidFill>
                <a:srgbClr val="FFFFFF"/>
              </a:solidFill>
            </a:endParaRPr>
          </a:p>
        </p:txBody>
      </p:sp>
    </p:spTree>
    <p:extLst>
      <p:ext uri="{BB962C8B-B14F-4D97-AF65-F5344CB8AC3E}">
        <p14:creationId xmlns:p14="http://schemas.microsoft.com/office/powerpoint/2010/main" val="2058679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677334" y="479680"/>
            <a:ext cx="8595559" cy="673916"/>
          </a:xfrm>
        </p:spPr>
        <p:txBody>
          <a:bodyPr/>
          <a:lstStyle/>
          <a:p>
            <a:r>
              <a:rPr lang="it-IT" b="1" i="1">
                <a:solidFill>
                  <a:srgbClr val="286D9F"/>
                </a:solidFill>
              </a:rPr>
              <a:t>Application design - login</a:t>
            </a:r>
            <a:endParaRPr lang="it-IT"/>
          </a:p>
        </p:txBody>
      </p:sp>
      <p:sp>
        <p:nvSpPr>
          <p:cNvPr id="5" name="Elaborazione 4">
            <a:extLst>
              <a:ext uri="{FF2B5EF4-FFF2-40B4-BE49-F238E27FC236}">
                <a16:creationId xmlns:a16="http://schemas.microsoft.com/office/drawing/2014/main" id="{F9F6998E-F11C-47E1-9E27-E2CAEE448454}"/>
              </a:ext>
            </a:extLst>
          </p:cNvPr>
          <p:cNvSpPr/>
          <p:nvPr/>
        </p:nvSpPr>
        <p:spPr>
          <a:xfrm>
            <a:off x="677334" y="1216716"/>
            <a:ext cx="2665941" cy="3549409"/>
          </a:xfrm>
          <a:prstGeom prst="flowChartProcess">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6" name="CasellaDiTesto 5">
            <a:extLst>
              <a:ext uri="{FF2B5EF4-FFF2-40B4-BE49-F238E27FC236}">
                <a16:creationId xmlns:a16="http://schemas.microsoft.com/office/drawing/2014/main" id="{938E8652-EEFB-4016-8F4D-F7686DD33114}"/>
              </a:ext>
            </a:extLst>
          </p:cNvPr>
          <p:cNvSpPr txBox="1"/>
          <p:nvPr/>
        </p:nvSpPr>
        <p:spPr>
          <a:xfrm>
            <a:off x="677334" y="1360488"/>
            <a:ext cx="1469185" cy="369332"/>
          </a:xfrm>
          <a:prstGeom prst="rect">
            <a:avLst/>
          </a:prstGeom>
          <a:noFill/>
        </p:spPr>
        <p:txBody>
          <a:bodyPr wrap="none" rtlCol="0">
            <a:spAutoFit/>
          </a:bodyPr>
          <a:lstStyle/>
          <a:p>
            <a:r>
              <a:rPr lang="it-IT" b="1">
                <a:solidFill>
                  <a:srgbClr val="286D9F"/>
                </a:solidFill>
              </a:rPr>
              <a:t>LOGIN PAGE</a:t>
            </a:r>
          </a:p>
        </p:txBody>
      </p:sp>
      <p:sp>
        <p:nvSpPr>
          <p:cNvPr id="7" name="Elaborazione alternativa 6">
            <a:extLst>
              <a:ext uri="{FF2B5EF4-FFF2-40B4-BE49-F238E27FC236}">
                <a16:creationId xmlns:a16="http://schemas.microsoft.com/office/drawing/2014/main" id="{1692A4E6-7310-437E-B5CF-40D55F561090}"/>
              </a:ext>
            </a:extLst>
          </p:cNvPr>
          <p:cNvSpPr/>
          <p:nvPr/>
        </p:nvSpPr>
        <p:spPr>
          <a:xfrm>
            <a:off x="1019704" y="3423100"/>
            <a:ext cx="1980671" cy="1104900"/>
          </a:xfrm>
          <a:prstGeom prst="flowChartAlternateProcess">
            <a:avLst/>
          </a:prstGeom>
          <a:noFill/>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it-IT" i="1"/>
          </a:p>
        </p:txBody>
      </p:sp>
      <p:sp>
        <p:nvSpPr>
          <p:cNvPr id="8" name="Rettangolo 7">
            <a:extLst>
              <a:ext uri="{FF2B5EF4-FFF2-40B4-BE49-F238E27FC236}">
                <a16:creationId xmlns:a16="http://schemas.microsoft.com/office/drawing/2014/main" id="{FCAE225A-846F-4713-84F9-A0825A44DE2B}"/>
              </a:ext>
            </a:extLst>
          </p:cNvPr>
          <p:cNvSpPr/>
          <p:nvPr/>
        </p:nvSpPr>
        <p:spPr>
          <a:xfrm>
            <a:off x="1019703" y="3500193"/>
            <a:ext cx="1980671" cy="830997"/>
          </a:xfrm>
          <a:prstGeom prst="rect">
            <a:avLst/>
          </a:prstGeom>
        </p:spPr>
        <p:txBody>
          <a:bodyPr wrap="square">
            <a:spAutoFit/>
          </a:bodyPr>
          <a:lstStyle/>
          <a:p>
            <a:pPr algn="ctr"/>
            <a:r>
              <a:rPr lang="en-US" sz="1600">
                <a:solidFill>
                  <a:srgbClr val="286D9F"/>
                </a:solidFill>
              </a:rPr>
              <a:t>Login form</a:t>
            </a:r>
            <a:br>
              <a:rPr lang="en-US" sz="1600">
                <a:solidFill>
                  <a:srgbClr val="286D9F"/>
                </a:solidFill>
              </a:rPr>
            </a:br>
            <a:r>
              <a:rPr lang="en-US" sz="1600">
                <a:solidFill>
                  <a:srgbClr val="286D9F"/>
                </a:solidFill>
              </a:rPr>
              <a:t>[field: username</a:t>
            </a:r>
          </a:p>
          <a:p>
            <a:pPr algn="ctr"/>
            <a:r>
              <a:rPr lang="en-US" sz="1600">
                <a:solidFill>
                  <a:srgbClr val="286D9F"/>
                </a:solidFill>
              </a:rPr>
              <a:t>field: password]</a:t>
            </a:r>
          </a:p>
        </p:txBody>
      </p:sp>
      <p:sp>
        <p:nvSpPr>
          <p:cNvPr id="9" name="Connettore 8">
            <a:extLst>
              <a:ext uri="{FF2B5EF4-FFF2-40B4-BE49-F238E27FC236}">
                <a16:creationId xmlns:a16="http://schemas.microsoft.com/office/drawing/2014/main" id="{7469A4A3-2D67-4C05-BB6B-8B53218492C8}"/>
              </a:ext>
            </a:extLst>
          </p:cNvPr>
          <p:cNvSpPr/>
          <p:nvPr/>
        </p:nvSpPr>
        <p:spPr>
          <a:xfrm>
            <a:off x="2850355" y="3823150"/>
            <a:ext cx="300038" cy="30003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grpSp>
        <p:nvGrpSpPr>
          <p:cNvPr id="16" name="Gruppo 15">
            <a:extLst>
              <a:ext uri="{FF2B5EF4-FFF2-40B4-BE49-F238E27FC236}">
                <a16:creationId xmlns:a16="http://schemas.microsoft.com/office/drawing/2014/main" id="{3129AEF5-0A11-49A3-9D82-9222E5A2C443}"/>
              </a:ext>
            </a:extLst>
          </p:cNvPr>
          <p:cNvGrpSpPr/>
          <p:nvPr/>
        </p:nvGrpSpPr>
        <p:grpSpPr>
          <a:xfrm>
            <a:off x="8912478" y="1212914"/>
            <a:ext cx="2533651" cy="944360"/>
            <a:chOff x="6739242" y="1404066"/>
            <a:chExt cx="2533651" cy="673916"/>
          </a:xfrm>
        </p:grpSpPr>
        <p:sp>
          <p:nvSpPr>
            <p:cNvPr id="43" name="Elaborazione 42">
              <a:extLst>
                <a:ext uri="{FF2B5EF4-FFF2-40B4-BE49-F238E27FC236}">
                  <a16:creationId xmlns:a16="http://schemas.microsoft.com/office/drawing/2014/main" id="{EF13D756-B6D0-4984-A9E0-713445084270}"/>
                </a:ext>
              </a:extLst>
            </p:cNvPr>
            <p:cNvSpPr/>
            <p:nvPr/>
          </p:nvSpPr>
          <p:spPr>
            <a:xfrm>
              <a:off x="6739242" y="1404066"/>
              <a:ext cx="2533651" cy="673916"/>
            </a:xfrm>
            <a:prstGeom prst="flowChartProcess">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44" name="CasellaDiTesto 43">
              <a:extLst>
                <a:ext uri="{FF2B5EF4-FFF2-40B4-BE49-F238E27FC236}">
                  <a16:creationId xmlns:a16="http://schemas.microsoft.com/office/drawing/2014/main" id="{B98C6463-0B41-49B6-A8F0-72AA664BFC65}"/>
                </a:ext>
              </a:extLst>
            </p:cNvPr>
            <p:cNvSpPr txBox="1"/>
            <p:nvPr/>
          </p:nvSpPr>
          <p:spPr>
            <a:xfrm>
              <a:off x="7028267" y="1458180"/>
              <a:ext cx="1955600" cy="369332"/>
            </a:xfrm>
            <a:prstGeom prst="rect">
              <a:avLst/>
            </a:prstGeom>
            <a:noFill/>
          </p:spPr>
          <p:txBody>
            <a:bodyPr wrap="none" rtlCol="0">
              <a:spAutoFit/>
            </a:bodyPr>
            <a:lstStyle/>
            <a:p>
              <a:r>
                <a:rPr lang="it-IT" b="1">
                  <a:solidFill>
                    <a:srgbClr val="286D9F"/>
                  </a:solidFill>
                </a:rPr>
                <a:t>CUSTOMER PAGE</a:t>
              </a:r>
            </a:p>
          </p:txBody>
        </p:sp>
      </p:grpSp>
      <p:grpSp>
        <p:nvGrpSpPr>
          <p:cNvPr id="62" name="Gruppo 61">
            <a:extLst>
              <a:ext uri="{FF2B5EF4-FFF2-40B4-BE49-F238E27FC236}">
                <a16:creationId xmlns:a16="http://schemas.microsoft.com/office/drawing/2014/main" id="{2B3F978F-7DF6-49E8-A992-6FA5247DA99A}"/>
              </a:ext>
            </a:extLst>
          </p:cNvPr>
          <p:cNvGrpSpPr/>
          <p:nvPr/>
        </p:nvGrpSpPr>
        <p:grpSpPr>
          <a:xfrm>
            <a:off x="9052491" y="5435997"/>
            <a:ext cx="2533651" cy="1063370"/>
            <a:chOff x="6739242" y="5314950"/>
            <a:chExt cx="2533651" cy="1063370"/>
          </a:xfrm>
        </p:grpSpPr>
        <p:sp>
          <p:nvSpPr>
            <p:cNvPr id="42" name="Elaborazione 41">
              <a:extLst>
                <a:ext uri="{FF2B5EF4-FFF2-40B4-BE49-F238E27FC236}">
                  <a16:creationId xmlns:a16="http://schemas.microsoft.com/office/drawing/2014/main" id="{F77C2D80-C86D-4D4E-AFB0-7FEDEA64FA9E}"/>
                </a:ext>
              </a:extLst>
            </p:cNvPr>
            <p:cNvSpPr/>
            <p:nvPr/>
          </p:nvSpPr>
          <p:spPr>
            <a:xfrm>
              <a:off x="6739242" y="5314950"/>
              <a:ext cx="2533651" cy="1063370"/>
            </a:xfrm>
            <a:prstGeom prst="flowChartProcess">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45" name="CasellaDiTesto 44">
              <a:extLst>
                <a:ext uri="{FF2B5EF4-FFF2-40B4-BE49-F238E27FC236}">
                  <a16:creationId xmlns:a16="http://schemas.microsoft.com/office/drawing/2014/main" id="{F92F09E8-6BA5-4AE9-8680-A171F5397B6F}"/>
                </a:ext>
              </a:extLst>
            </p:cNvPr>
            <p:cNvSpPr txBox="1"/>
            <p:nvPr/>
          </p:nvSpPr>
          <p:spPr>
            <a:xfrm>
              <a:off x="7138347" y="5372289"/>
              <a:ext cx="1938864" cy="369332"/>
            </a:xfrm>
            <a:prstGeom prst="rect">
              <a:avLst/>
            </a:prstGeom>
            <a:noFill/>
          </p:spPr>
          <p:txBody>
            <a:bodyPr wrap="none" rtlCol="0">
              <a:spAutoFit/>
            </a:bodyPr>
            <a:lstStyle/>
            <a:p>
              <a:r>
                <a:rPr lang="it-IT" b="1">
                  <a:solidFill>
                    <a:srgbClr val="286D9F"/>
                  </a:solidFill>
                </a:rPr>
                <a:t>EMPLOYEE PAGE</a:t>
              </a:r>
            </a:p>
          </p:txBody>
        </p:sp>
      </p:grpSp>
      <p:grpSp>
        <p:nvGrpSpPr>
          <p:cNvPr id="15" name="Gruppo 14">
            <a:extLst>
              <a:ext uri="{FF2B5EF4-FFF2-40B4-BE49-F238E27FC236}">
                <a16:creationId xmlns:a16="http://schemas.microsoft.com/office/drawing/2014/main" id="{0BC1347F-6F75-4EA4-91B6-E01365E088C7}"/>
              </a:ext>
            </a:extLst>
          </p:cNvPr>
          <p:cNvGrpSpPr/>
          <p:nvPr/>
        </p:nvGrpSpPr>
        <p:grpSpPr>
          <a:xfrm>
            <a:off x="5118198" y="3632258"/>
            <a:ext cx="1955600" cy="673916"/>
            <a:chOff x="4705350" y="3429000"/>
            <a:chExt cx="1955600" cy="673916"/>
          </a:xfrm>
        </p:grpSpPr>
        <p:sp>
          <p:nvSpPr>
            <p:cNvPr id="10" name="Dati 9">
              <a:extLst>
                <a:ext uri="{FF2B5EF4-FFF2-40B4-BE49-F238E27FC236}">
                  <a16:creationId xmlns:a16="http://schemas.microsoft.com/office/drawing/2014/main" id="{9E4B9C2E-84E4-48CB-A8E2-36279F2A3B72}"/>
                </a:ext>
              </a:extLst>
            </p:cNvPr>
            <p:cNvSpPr/>
            <p:nvPr/>
          </p:nvSpPr>
          <p:spPr>
            <a:xfrm>
              <a:off x="4705350" y="3429000"/>
              <a:ext cx="1955600" cy="673916"/>
            </a:xfrm>
            <a:prstGeom prst="flowChartInputOutpu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i="1"/>
            </a:p>
          </p:txBody>
        </p:sp>
        <p:sp>
          <p:nvSpPr>
            <p:cNvPr id="11" name="CasellaDiTesto 10">
              <a:extLst>
                <a:ext uri="{FF2B5EF4-FFF2-40B4-BE49-F238E27FC236}">
                  <a16:creationId xmlns:a16="http://schemas.microsoft.com/office/drawing/2014/main" id="{49AEBBA6-7A6E-490F-9D87-B89D23D6E491}"/>
                </a:ext>
              </a:extLst>
            </p:cNvPr>
            <p:cNvSpPr txBox="1"/>
            <p:nvPr/>
          </p:nvSpPr>
          <p:spPr>
            <a:xfrm>
              <a:off x="5005721" y="3573661"/>
              <a:ext cx="1354858" cy="369332"/>
            </a:xfrm>
            <a:prstGeom prst="rect">
              <a:avLst/>
            </a:prstGeom>
            <a:noFill/>
          </p:spPr>
          <p:txBody>
            <a:bodyPr wrap="none" rtlCol="0">
              <a:spAutoFit/>
            </a:bodyPr>
            <a:lstStyle/>
            <a:p>
              <a:r>
                <a:rPr lang="it-IT" i="1" err="1"/>
                <a:t>CheckLogin</a:t>
              </a:r>
              <a:endParaRPr lang="it-IT" i="1"/>
            </a:p>
          </p:txBody>
        </p:sp>
      </p:grpSp>
      <p:sp>
        <p:nvSpPr>
          <p:cNvPr id="46" name="Google Shape;207;p33">
            <a:extLst>
              <a:ext uri="{FF2B5EF4-FFF2-40B4-BE49-F238E27FC236}">
                <a16:creationId xmlns:a16="http://schemas.microsoft.com/office/drawing/2014/main" id="{3CF05D7E-3CC9-47A8-81A2-8D85EA794972}"/>
              </a:ext>
            </a:extLst>
          </p:cNvPr>
          <p:cNvSpPr txBox="1"/>
          <p:nvPr/>
        </p:nvSpPr>
        <p:spPr>
          <a:xfrm>
            <a:off x="1981944" y="4959905"/>
            <a:ext cx="3384975" cy="369200"/>
          </a:xfrm>
          <a:prstGeom prst="rect">
            <a:avLst/>
          </a:prstGeom>
          <a:noFill/>
          <a:ln>
            <a:noFill/>
          </a:ln>
        </p:spPr>
        <p:txBody>
          <a:bodyPr spcFirstLastPara="1" wrap="square" lIns="107269" tIns="53620" rIns="107269" bIns="53620" anchor="t" anchorCtr="0">
            <a:noAutofit/>
          </a:bodyPr>
          <a:lstStyle/>
          <a:p>
            <a:r>
              <a:rPr lang="es-419" sz="2000">
                <a:solidFill>
                  <a:schemeClr val="dk1"/>
                </a:solidFill>
                <a:latin typeface="Calibri"/>
                <a:ea typeface="Calibri"/>
                <a:cs typeface="Calibri"/>
                <a:sym typeface="Calibri"/>
              </a:rPr>
              <a:t>wrong username + password</a:t>
            </a:r>
            <a:endParaRPr sz="2000">
              <a:solidFill>
                <a:schemeClr val="dk1"/>
              </a:solidFill>
              <a:latin typeface="Calibri"/>
              <a:ea typeface="Calibri"/>
              <a:cs typeface="Calibri"/>
              <a:sym typeface="Calibri"/>
            </a:endParaRPr>
          </a:p>
        </p:txBody>
      </p:sp>
      <p:sp>
        <p:nvSpPr>
          <p:cNvPr id="49" name="Google Shape;212;p33">
            <a:extLst>
              <a:ext uri="{FF2B5EF4-FFF2-40B4-BE49-F238E27FC236}">
                <a16:creationId xmlns:a16="http://schemas.microsoft.com/office/drawing/2014/main" id="{900D8762-37DF-4969-B7C9-9F6210BA1A70}"/>
              </a:ext>
            </a:extLst>
          </p:cNvPr>
          <p:cNvSpPr txBox="1"/>
          <p:nvPr/>
        </p:nvSpPr>
        <p:spPr>
          <a:xfrm>
            <a:off x="7607446" y="3940129"/>
            <a:ext cx="1873004" cy="369200"/>
          </a:xfrm>
          <a:prstGeom prst="rect">
            <a:avLst/>
          </a:prstGeom>
          <a:noFill/>
          <a:ln>
            <a:noFill/>
          </a:ln>
        </p:spPr>
        <p:txBody>
          <a:bodyPr spcFirstLastPara="1" wrap="square" lIns="107269" tIns="53620" rIns="107269" bIns="53620" anchor="t" anchorCtr="0">
            <a:noAutofit/>
          </a:bodyPr>
          <a:lstStyle/>
          <a:p>
            <a:r>
              <a:rPr lang="es-419" sz="2100">
                <a:solidFill>
                  <a:schemeClr val="dk1"/>
                </a:solidFill>
                <a:latin typeface="Calibri"/>
                <a:ea typeface="Calibri"/>
                <a:cs typeface="Calibri"/>
                <a:sym typeface="Calibri"/>
              </a:rPr>
              <a:t>user -&gt; session</a:t>
            </a:r>
            <a:endParaRPr sz="2100">
              <a:solidFill>
                <a:schemeClr val="dk1"/>
              </a:solidFill>
              <a:latin typeface="Calibri"/>
              <a:ea typeface="Calibri"/>
              <a:cs typeface="Calibri"/>
              <a:sym typeface="Calibri"/>
            </a:endParaRPr>
          </a:p>
        </p:txBody>
      </p:sp>
      <p:sp>
        <p:nvSpPr>
          <p:cNvPr id="51" name="Connettore 50">
            <a:extLst>
              <a:ext uri="{FF2B5EF4-FFF2-40B4-BE49-F238E27FC236}">
                <a16:creationId xmlns:a16="http://schemas.microsoft.com/office/drawing/2014/main" id="{59986614-7F14-4412-9EC3-3EDD56931A58}"/>
              </a:ext>
            </a:extLst>
          </p:cNvPr>
          <p:cNvSpPr/>
          <p:nvPr/>
        </p:nvSpPr>
        <p:spPr>
          <a:xfrm>
            <a:off x="5268550" y="4236117"/>
            <a:ext cx="300038" cy="30003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52" name="Connettore 51">
            <a:extLst>
              <a:ext uri="{FF2B5EF4-FFF2-40B4-BE49-F238E27FC236}">
                <a16:creationId xmlns:a16="http://schemas.microsoft.com/office/drawing/2014/main" id="{27279E18-8EFD-47C8-A6B0-9CA1DAE88260}"/>
              </a:ext>
            </a:extLst>
          </p:cNvPr>
          <p:cNvSpPr/>
          <p:nvPr/>
        </p:nvSpPr>
        <p:spPr>
          <a:xfrm>
            <a:off x="6773760" y="3846213"/>
            <a:ext cx="300038" cy="30003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54" name="Connettore a gomito 53">
            <a:extLst>
              <a:ext uri="{FF2B5EF4-FFF2-40B4-BE49-F238E27FC236}">
                <a16:creationId xmlns:a16="http://schemas.microsoft.com/office/drawing/2014/main" id="{94133B3C-5F6F-4618-857F-7ECE39DBCF37}"/>
              </a:ext>
            </a:extLst>
          </p:cNvPr>
          <p:cNvCxnSpPr>
            <a:cxnSpLocks/>
            <a:stCxn id="51" idx="4"/>
            <a:endCxn id="5" idx="2"/>
          </p:cNvCxnSpPr>
          <p:nvPr/>
        </p:nvCxnSpPr>
        <p:spPr>
          <a:xfrm rot="5400000">
            <a:off x="3599452" y="2947008"/>
            <a:ext cx="229970" cy="3408264"/>
          </a:xfrm>
          <a:prstGeom prst="bentConnector3">
            <a:avLst>
              <a:gd name="adj1" fmla="val 199404"/>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6" name="Connettore a gomito 55">
            <a:extLst>
              <a:ext uri="{FF2B5EF4-FFF2-40B4-BE49-F238E27FC236}">
                <a16:creationId xmlns:a16="http://schemas.microsoft.com/office/drawing/2014/main" id="{23990735-EDE7-4A91-B849-E7692B2EE600}"/>
              </a:ext>
            </a:extLst>
          </p:cNvPr>
          <p:cNvCxnSpPr>
            <a:cxnSpLocks/>
            <a:stCxn id="52" idx="6"/>
          </p:cNvCxnSpPr>
          <p:nvPr/>
        </p:nvCxnSpPr>
        <p:spPr>
          <a:xfrm>
            <a:off x="7073798" y="3996232"/>
            <a:ext cx="3245520" cy="537310"/>
          </a:xfrm>
          <a:prstGeom prst="bentConnector2">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9" name="Connettore a gomito 58">
            <a:extLst>
              <a:ext uri="{FF2B5EF4-FFF2-40B4-BE49-F238E27FC236}">
                <a16:creationId xmlns:a16="http://schemas.microsoft.com/office/drawing/2014/main" id="{E2A46A8A-F930-4446-BA8E-20232E0ACC52}"/>
              </a:ext>
            </a:extLst>
          </p:cNvPr>
          <p:cNvCxnSpPr>
            <a:cxnSpLocks/>
            <a:stCxn id="52" idx="6"/>
            <a:endCxn id="34" idx="4"/>
          </p:cNvCxnSpPr>
          <p:nvPr/>
        </p:nvCxnSpPr>
        <p:spPr>
          <a:xfrm flipV="1">
            <a:off x="7073798" y="3429061"/>
            <a:ext cx="3245520" cy="567171"/>
          </a:xfrm>
          <a:prstGeom prst="bentConnector2">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68" name="Connettore 2 67">
            <a:extLst>
              <a:ext uri="{FF2B5EF4-FFF2-40B4-BE49-F238E27FC236}">
                <a16:creationId xmlns:a16="http://schemas.microsoft.com/office/drawing/2014/main" id="{04434800-ED91-4F72-A0F7-D199A8300F61}"/>
              </a:ext>
            </a:extLst>
          </p:cNvPr>
          <p:cNvCxnSpPr>
            <a:cxnSpLocks/>
            <a:stCxn id="9" idx="6"/>
          </p:cNvCxnSpPr>
          <p:nvPr/>
        </p:nvCxnSpPr>
        <p:spPr>
          <a:xfrm flipV="1">
            <a:off x="3150393" y="3969216"/>
            <a:ext cx="2163365" cy="395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2" name="CasellaDiTesto 71">
            <a:extLst>
              <a:ext uri="{FF2B5EF4-FFF2-40B4-BE49-F238E27FC236}">
                <a16:creationId xmlns:a16="http://schemas.microsoft.com/office/drawing/2014/main" id="{F2431AAF-F04E-4AD4-BEB8-142F70FAC632}"/>
              </a:ext>
            </a:extLst>
          </p:cNvPr>
          <p:cNvSpPr txBox="1"/>
          <p:nvPr/>
        </p:nvSpPr>
        <p:spPr>
          <a:xfrm>
            <a:off x="2709226" y="3527531"/>
            <a:ext cx="614271" cy="307777"/>
          </a:xfrm>
          <a:prstGeom prst="rect">
            <a:avLst/>
          </a:prstGeom>
          <a:noFill/>
        </p:spPr>
        <p:txBody>
          <a:bodyPr wrap="none" rtlCol="0">
            <a:spAutoFit/>
          </a:bodyPr>
          <a:lstStyle/>
          <a:p>
            <a:r>
              <a:rPr lang="it-IT" sz="1400" i="1"/>
              <a:t>Login</a:t>
            </a:r>
          </a:p>
        </p:txBody>
      </p:sp>
      <p:grpSp>
        <p:nvGrpSpPr>
          <p:cNvPr id="29" name="Gruppo 28">
            <a:extLst>
              <a:ext uri="{FF2B5EF4-FFF2-40B4-BE49-F238E27FC236}">
                <a16:creationId xmlns:a16="http://schemas.microsoft.com/office/drawing/2014/main" id="{EAEA329D-81E1-4F1C-B07E-F353AD29BCD3}"/>
              </a:ext>
            </a:extLst>
          </p:cNvPr>
          <p:cNvGrpSpPr/>
          <p:nvPr/>
        </p:nvGrpSpPr>
        <p:grpSpPr>
          <a:xfrm>
            <a:off x="9110683" y="4549557"/>
            <a:ext cx="2417269" cy="394707"/>
            <a:chOff x="4705350" y="3548286"/>
            <a:chExt cx="2533650" cy="394707"/>
          </a:xfrm>
        </p:grpSpPr>
        <p:sp>
          <p:nvSpPr>
            <p:cNvPr id="30" name="Dati 29">
              <a:extLst>
                <a:ext uri="{FF2B5EF4-FFF2-40B4-BE49-F238E27FC236}">
                  <a16:creationId xmlns:a16="http://schemas.microsoft.com/office/drawing/2014/main" id="{F8EB1EF0-F0C2-4FB1-9AF6-FCF9F79D41A4}"/>
                </a:ext>
              </a:extLst>
            </p:cNvPr>
            <p:cNvSpPr/>
            <p:nvPr/>
          </p:nvSpPr>
          <p:spPr>
            <a:xfrm>
              <a:off x="4705350" y="3548286"/>
              <a:ext cx="2533650" cy="394707"/>
            </a:xfrm>
            <a:prstGeom prst="flowChartInputOutpu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31" name="CasellaDiTesto 30">
              <a:extLst>
                <a:ext uri="{FF2B5EF4-FFF2-40B4-BE49-F238E27FC236}">
                  <a16:creationId xmlns:a16="http://schemas.microsoft.com/office/drawing/2014/main" id="{5DBEB7AD-CDF6-4A45-BEBD-2F3D24C8AC25}"/>
                </a:ext>
              </a:extLst>
            </p:cNvPr>
            <p:cNvSpPr txBox="1"/>
            <p:nvPr/>
          </p:nvSpPr>
          <p:spPr>
            <a:xfrm>
              <a:off x="5005721" y="3573661"/>
              <a:ext cx="1779654" cy="369332"/>
            </a:xfrm>
            <a:prstGeom prst="rect">
              <a:avLst/>
            </a:prstGeom>
            <a:noFill/>
          </p:spPr>
          <p:txBody>
            <a:bodyPr wrap="none" rtlCol="0">
              <a:spAutoFit/>
            </a:bodyPr>
            <a:lstStyle/>
            <a:p>
              <a:r>
                <a:rPr lang="it-IT" err="1"/>
                <a:t>HomeEmployee</a:t>
              </a:r>
              <a:endParaRPr lang="it-IT"/>
            </a:p>
          </p:txBody>
        </p:sp>
      </p:grpSp>
      <p:grpSp>
        <p:nvGrpSpPr>
          <p:cNvPr id="33" name="Gruppo 32">
            <a:extLst>
              <a:ext uri="{FF2B5EF4-FFF2-40B4-BE49-F238E27FC236}">
                <a16:creationId xmlns:a16="http://schemas.microsoft.com/office/drawing/2014/main" id="{95D453FE-5F54-42B7-BF52-C239161A8E65}"/>
              </a:ext>
            </a:extLst>
          </p:cNvPr>
          <p:cNvGrpSpPr/>
          <p:nvPr/>
        </p:nvGrpSpPr>
        <p:grpSpPr>
          <a:xfrm>
            <a:off x="9110683" y="3034354"/>
            <a:ext cx="2417269" cy="394707"/>
            <a:chOff x="4705350" y="3548286"/>
            <a:chExt cx="2533650" cy="394707"/>
          </a:xfrm>
        </p:grpSpPr>
        <p:sp>
          <p:nvSpPr>
            <p:cNvPr id="34" name="Dati 33">
              <a:extLst>
                <a:ext uri="{FF2B5EF4-FFF2-40B4-BE49-F238E27FC236}">
                  <a16:creationId xmlns:a16="http://schemas.microsoft.com/office/drawing/2014/main" id="{6E20136C-EDF5-46C9-8A16-065A7BB8AC45}"/>
                </a:ext>
              </a:extLst>
            </p:cNvPr>
            <p:cNvSpPr/>
            <p:nvPr/>
          </p:nvSpPr>
          <p:spPr>
            <a:xfrm>
              <a:off x="4705350" y="3548286"/>
              <a:ext cx="2533650" cy="394707"/>
            </a:xfrm>
            <a:prstGeom prst="flowChartInputOutpu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35" name="CasellaDiTesto 34">
              <a:extLst>
                <a:ext uri="{FF2B5EF4-FFF2-40B4-BE49-F238E27FC236}">
                  <a16:creationId xmlns:a16="http://schemas.microsoft.com/office/drawing/2014/main" id="{E101D143-7058-464A-80E1-E93AE502959F}"/>
                </a:ext>
              </a:extLst>
            </p:cNvPr>
            <p:cNvSpPr txBox="1"/>
            <p:nvPr/>
          </p:nvSpPr>
          <p:spPr>
            <a:xfrm>
              <a:off x="5005721" y="3573661"/>
              <a:ext cx="193625" cy="369332"/>
            </a:xfrm>
            <a:prstGeom prst="rect">
              <a:avLst/>
            </a:prstGeom>
            <a:noFill/>
          </p:spPr>
          <p:txBody>
            <a:bodyPr wrap="none" rtlCol="0">
              <a:spAutoFit/>
            </a:bodyPr>
            <a:lstStyle/>
            <a:p>
              <a:endParaRPr lang="it-IT"/>
            </a:p>
          </p:txBody>
        </p:sp>
      </p:grpSp>
      <p:sp>
        <p:nvSpPr>
          <p:cNvPr id="36" name="CasellaDiTesto 35">
            <a:extLst>
              <a:ext uri="{FF2B5EF4-FFF2-40B4-BE49-F238E27FC236}">
                <a16:creationId xmlns:a16="http://schemas.microsoft.com/office/drawing/2014/main" id="{ADADB33D-F6CF-492A-A0F4-4CCB1C9469A9}"/>
              </a:ext>
            </a:extLst>
          </p:cNvPr>
          <p:cNvSpPr txBox="1"/>
          <p:nvPr/>
        </p:nvSpPr>
        <p:spPr>
          <a:xfrm>
            <a:off x="9398288" y="3031060"/>
            <a:ext cx="1758815" cy="369332"/>
          </a:xfrm>
          <a:prstGeom prst="rect">
            <a:avLst/>
          </a:prstGeom>
          <a:noFill/>
        </p:spPr>
        <p:txBody>
          <a:bodyPr wrap="none" rtlCol="0">
            <a:spAutoFit/>
          </a:bodyPr>
          <a:lstStyle/>
          <a:p>
            <a:r>
              <a:rPr lang="it-IT" err="1"/>
              <a:t>HomeCustomer</a:t>
            </a:r>
            <a:endParaRPr lang="it-IT"/>
          </a:p>
        </p:txBody>
      </p:sp>
      <p:cxnSp>
        <p:nvCxnSpPr>
          <p:cNvPr id="19" name="Connettore 2 18">
            <a:extLst>
              <a:ext uri="{FF2B5EF4-FFF2-40B4-BE49-F238E27FC236}">
                <a16:creationId xmlns:a16="http://schemas.microsoft.com/office/drawing/2014/main" id="{68EF759C-B3D8-4316-813B-25D91660CEAE}"/>
              </a:ext>
            </a:extLst>
          </p:cNvPr>
          <p:cNvCxnSpPr>
            <a:stCxn id="36" idx="0"/>
          </p:cNvCxnSpPr>
          <p:nvPr/>
        </p:nvCxnSpPr>
        <p:spPr>
          <a:xfrm flipH="1" flipV="1">
            <a:off x="10277695" y="2157274"/>
            <a:ext cx="1" cy="87378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1" name="Connettore 2 40">
            <a:extLst>
              <a:ext uri="{FF2B5EF4-FFF2-40B4-BE49-F238E27FC236}">
                <a16:creationId xmlns:a16="http://schemas.microsoft.com/office/drawing/2014/main" id="{AFC2AE31-5D55-422A-B47D-D4BE40D50EDC}"/>
              </a:ext>
            </a:extLst>
          </p:cNvPr>
          <p:cNvCxnSpPr>
            <a:cxnSpLocks/>
            <a:endCxn id="42" idx="0"/>
          </p:cNvCxnSpPr>
          <p:nvPr/>
        </p:nvCxnSpPr>
        <p:spPr>
          <a:xfrm flipH="1">
            <a:off x="10319317" y="4955541"/>
            <a:ext cx="2" cy="48045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1" name="CasellaDiTesto 20">
            <a:extLst>
              <a:ext uri="{FF2B5EF4-FFF2-40B4-BE49-F238E27FC236}">
                <a16:creationId xmlns:a16="http://schemas.microsoft.com/office/drawing/2014/main" id="{7EC41DF2-6AA5-4A5E-97E8-61A810CAC596}"/>
              </a:ext>
            </a:extLst>
          </p:cNvPr>
          <p:cNvSpPr txBox="1"/>
          <p:nvPr/>
        </p:nvSpPr>
        <p:spPr>
          <a:xfrm>
            <a:off x="9027690" y="2323592"/>
            <a:ext cx="1011659" cy="307777"/>
          </a:xfrm>
          <a:prstGeom prst="rect">
            <a:avLst/>
          </a:prstGeom>
          <a:noFill/>
        </p:spPr>
        <p:txBody>
          <a:bodyPr wrap="square" rtlCol="0">
            <a:spAutoFit/>
          </a:bodyPr>
          <a:lstStyle/>
          <a:p>
            <a:r>
              <a:rPr lang="it-IT" sz="1400" err="1"/>
              <a:t>estimates</a:t>
            </a:r>
            <a:endParaRPr lang="it-IT" sz="1400"/>
          </a:p>
        </p:txBody>
      </p:sp>
      <p:sp>
        <p:nvSpPr>
          <p:cNvPr id="47" name="CasellaDiTesto 46">
            <a:extLst>
              <a:ext uri="{FF2B5EF4-FFF2-40B4-BE49-F238E27FC236}">
                <a16:creationId xmlns:a16="http://schemas.microsoft.com/office/drawing/2014/main" id="{5D58900D-F8BD-4E58-8A1B-257C89D4CD7E}"/>
              </a:ext>
            </a:extLst>
          </p:cNvPr>
          <p:cNvSpPr txBox="1"/>
          <p:nvPr/>
        </p:nvSpPr>
        <p:spPr>
          <a:xfrm>
            <a:off x="10294516" y="2323592"/>
            <a:ext cx="904198" cy="307777"/>
          </a:xfrm>
          <a:prstGeom prst="rect">
            <a:avLst/>
          </a:prstGeom>
          <a:noFill/>
        </p:spPr>
        <p:txBody>
          <a:bodyPr wrap="square" rtlCol="0">
            <a:spAutoFit/>
          </a:bodyPr>
          <a:lstStyle/>
          <a:p>
            <a:r>
              <a:rPr lang="it-IT" sz="1400"/>
              <a:t>products</a:t>
            </a:r>
          </a:p>
        </p:txBody>
      </p:sp>
      <p:sp>
        <p:nvSpPr>
          <p:cNvPr id="48" name="CasellaDiTesto 47">
            <a:extLst>
              <a:ext uri="{FF2B5EF4-FFF2-40B4-BE49-F238E27FC236}">
                <a16:creationId xmlns:a16="http://schemas.microsoft.com/office/drawing/2014/main" id="{674089EE-3819-4727-9155-0D42DB11B086}"/>
              </a:ext>
            </a:extLst>
          </p:cNvPr>
          <p:cNvSpPr txBox="1"/>
          <p:nvPr/>
        </p:nvSpPr>
        <p:spPr>
          <a:xfrm>
            <a:off x="8777714" y="5028122"/>
            <a:ext cx="1499981" cy="307777"/>
          </a:xfrm>
          <a:prstGeom prst="rect">
            <a:avLst/>
          </a:prstGeom>
          <a:noFill/>
        </p:spPr>
        <p:txBody>
          <a:bodyPr wrap="square" rtlCol="0">
            <a:spAutoFit/>
          </a:bodyPr>
          <a:lstStyle/>
          <a:p>
            <a:r>
              <a:rPr lang="it-IT" sz="1400" err="1"/>
              <a:t>pricedEstimates</a:t>
            </a:r>
            <a:endParaRPr lang="it-IT" sz="1400"/>
          </a:p>
        </p:txBody>
      </p:sp>
      <p:sp>
        <p:nvSpPr>
          <p:cNvPr id="50" name="CasellaDiTesto 49">
            <a:extLst>
              <a:ext uri="{FF2B5EF4-FFF2-40B4-BE49-F238E27FC236}">
                <a16:creationId xmlns:a16="http://schemas.microsoft.com/office/drawing/2014/main" id="{7B778760-55F0-4B4E-AA3F-2554170F15BE}"/>
              </a:ext>
            </a:extLst>
          </p:cNvPr>
          <p:cNvSpPr txBox="1"/>
          <p:nvPr/>
        </p:nvSpPr>
        <p:spPr>
          <a:xfrm>
            <a:off x="10319316" y="5021328"/>
            <a:ext cx="1751665" cy="307777"/>
          </a:xfrm>
          <a:prstGeom prst="rect">
            <a:avLst/>
          </a:prstGeom>
          <a:noFill/>
        </p:spPr>
        <p:txBody>
          <a:bodyPr wrap="square" rtlCol="0">
            <a:spAutoFit/>
          </a:bodyPr>
          <a:lstStyle/>
          <a:p>
            <a:r>
              <a:rPr lang="it-IT" sz="1400" err="1"/>
              <a:t>nonpricedEstimates</a:t>
            </a:r>
            <a:endParaRPr lang="it-IT" sz="1400"/>
          </a:p>
        </p:txBody>
      </p:sp>
      <p:sp>
        <p:nvSpPr>
          <p:cNvPr id="39" name="Elaborazione alternativa 38">
            <a:extLst>
              <a:ext uri="{FF2B5EF4-FFF2-40B4-BE49-F238E27FC236}">
                <a16:creationId xmlns:a16="http://schemas.microsoft.com/office/drawing/2014/main" id="{9E05263F-E415-4D59-AE91-6EBFA9E89CDF}"/>
              </a:ext>
            </a:extLst>
          </p:cNvPr>
          <p:cNvSpPr/>
          <p:nvPr/>
        </p:nvSpPr>
        <p:spPr>
          <a:xfrm>
            <a:off x="1019703" y="1683440"/>
            <a:ext cx="2009425" cy="1665616"/>
          </a:xfrm>
          <a:prstGeom prst="flowChartAlternateProcess">
            <a:avLst/>
          </a:prstGeom>
          <a:noFill/>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it-IT" i="1"/>
          </a:p>
        </p:txBody>
      </p:sp>
      <p:sp>
        <p:nvSpPr>
          <p:cNvPr id="40" name="Rettangolo 39">
            <a:extLst>
              <a:ext uri="{FF2B5EF4-FFF2-40B4-BE49-F238E27FC236}">
                <a16:creationId xmlns:a16="http://schemas.microsoft.com/office/drawing/2014/main" id="{1DAD892C-DABB-4CF1-8499-663F800DC145}"/>
              </a:ext>
            </a:extLst>
          </p:cNvPr>
          <p:cNvSpPr/>
          <p:nvPr/>
        </p:nvSpPr>
        <p:spPr>
          <a:xfrm>
            <a:off x="1019702" y="1774909"/>
            <a:ext cx="2023802" cy="1569660"/>
          </a:xfrm>
          <a:prstGeom prst="rect">
            <a:avLst/>
          </a:prstGeom>
        </p:spPr>
        <p:txBody>
          <a:bodyPr wrap="square" anchor="t">
            <a:spAutoFit/>
          </a:bodyPr>
          <a:lstStyle/>
          <a:p>
            <a:pPr algn="ctr"/>
            <a:r>
              <a:rPr lang="en-US" sz="1600">
                <a:solidFill>
                  <a:srgbClr val="286D9F"/>
                </a:solidFill>
              </a:rPr>
              <a:t>Register form</a:t>
            </a:r>
            <a:br>
              <a:rPr lang="en-US" sz="1600"/>
            </a:br>
            <a:r>
              <a:rPr lang="en-US" sz="1600">
                <a:solidFill>
                  <a:srgbClr val="286D9F"/>
                </a:solidFill>
              </a:rPr>
              <a:t>[field: username</a:t>
            </a:r>
          </a:p>
          <a:p>
            <a:pPr algn="ctr"/>
            <a:r>
              <a:rPr lang="en-US" sz="1600">
                <a:solidFill>
                  <a:srgbClr val="286D9F"/>
                </a:solidFill>
              </a:rPr>
              <a:t>field: password</a:t>
            </a:r>
          </a:p>
          <a:p>
            <a:pPr algn="ctr"/>
            <a:r>
              <a:rPr lang="en-US" sz="1600">
                <a:solidFill>
                  <a:srgbClr val="286D9F"/>
                </a:solidFill>
              </a:rPr>
              <a:t>Field: email</a:t>
            </a:r>
            <a:br>
              <a:rPr lang="en-US" sz="1600">
                <a:solidFill>
                  <a:srgbClr val="286D9F"/>
                </a:solidFill>
              </a:rPr>
            </a:br>
            <a:r>
              <a:rPr lang="en-US" sz="1600">
                <a:solidFill>
                  <a:srgbClr val="286D9F"/>
                </a:solidFill>
              </a:rPr>
              <a:t>field: password</a:t>
            </a:r>
            <a:br>
              <a:rPr lang="en-US" sz="1600">
                <a:solidFill>
                  <a:srgbClr val="286D9F"/>
                </a:solidFill>
              </a:rPr>
            </a:br>
            <a:r>
              <a:rPr lang="en-US" sz="1600">
                <a:solidFill>
                  <a:srgbClr val="286D9F"/>
                </a:solidFill>
              </a:rPr>
              <a:t>...]</a:t>
            </a:r>
            <a:endParaRPr lang="en-US"/>
          </a:p>
        </p:txBody>
      </p:sp>
      <p:grpSp>
        <p:nvGrpSpPr>
          <p:cNvPr id="55" name="Gruppo 54">
            <a:extLst>
              <a:ext uri="{FF2B5EF4-FFF2-40B4-BE49-F238E27FC236}">
                <a16:creationId xmlns:a16="http://schemas.microsoft.com/office/drawing/2014/main" id="{37474677-B69E-4C95-89DA-D8BE3B945A24}"/>
              </a:ext>
            </a:extLst>
          </p:cNvPr>
          <p:cNvGrpSpPr/>
          <p:nvPr/>
        </p:nvGrpSpPr>
        <p:grpSpPr>
          <a:xfrm>
            <a:off x="5118196" y="1777578"/>
            <a:ext cx="3654725" cy="673916"/>
            <a:chOff x="4705350" y="3429000"/>
            <a:chExt cx="2315666" cy="673916"/>
          </a:xfrm>
        </p:grpSpPr>
        <p:sp>
          <p:nvSpPr>
            <p:cNvPr id="57" name="Dati 56">
              <a:extLst>
                <a:ext uri="{FF2B5EF4-FFF2-40B4-BE49-F238E27FC236}">
                  <a16:creationId xmlns:a16="http://schemas.microsoft.com/office/drawing/2014/main" id="{D1305D11-7B85-4146-AFDC-2318E0566891}"/>
                </a:ext>
              </a:extLst>
            </p:cNvPr>
            <p:cNvSpPr/>
            <p:nvPr/>
          </p:nvSpPr>
          <p:spPr>
            <a:xfrm>
              <a:off x="4705350" y="3429000"/>
              <a:ext cx="1955600" cy="673916"/>
            </a:xfrm>
            <a:prstGeom prst="flowChartInputOutpu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i="1"/>
            </a:p>
          </p:txBody>
        </p:sp>
        <p:sp>
          <p:nvSpPr>
            <p:cNvPr id="58" name="CasellaDiTesto 57">
              <a:extLst>
                <a:ext uri="{FF2B5EF4-FFF2-40B4-BE49-F238E27FC236}">
                  <a16:creationId xmlns:a16="http://schemas.microsoft.com/office/drawing/2014/main" id="{C9FDCE33-510A-48FB-A386-B13A76EB8598}"/>
                </a:ext>
              </a:extLst>
            </p:cNvPr>
            <p:cNvSpPr txBox="1"/>
            <p:nvPr/>
          </p:nvSpPr>
          <p:spPr>
            <a:xfrm>
              <a:off x="5005721" y="3573661"/>
              <a:ext cx="2015295" cy="369332"/>
            </a:xfrm>
            <a:prstGeom prst="rect">
              <a:avLst/>
            </a:prstGeom>
            <a:noFill/>
          </p:spPr>
          <p:txBody>
            <a:bodyPr wrap="none" rtlCol="0">
              <a:spAutoFit/>
            </a:bodyPr>
            <a:lstStyle/>
            <a:p>
              <a:r>
                <a:rPr lang="it-IT" i="1" err="1"/>
                <a:t>AddNewCustomer</a:t>
              </a:r>
              <a:endParaRPr lang="it-IT" i="1"/>
            </a:p>
          </p:txBody>
        </p:sp>
      </p:grpSp>
      <p:cxnSp>
        <p:nvCxnSpPr>
          <p:cNvPr id="60" name="Connettore 2 59">
            <a:extLst>
              <a:ext uri="{FF2B5EF4-FFF2-40B4-BE49-F238E27FC236}">
                <a16:creationId xmlns:a16="http://schemas.microsoft.com/office/drawing/2014/main" id="{F33CED19-3E5D-48D0-B542-8E35EA15E8AE}"/>
              </a:ext>
            </a:extLst>
          </p:cNvPr>
          <p:cNvCxnSpPr>
            <a:cxnSpLocks/>
          </p:cNvCxnSpPr>
          <p:nvPr/>
        </p:nvCxnSpPr>
        <p:spPr>
          <a:xfrm flipV="1">
            <a:off x="3035374" y="1989095"/>
            <a:ext cx="2436293" cy="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61" name="Connettore 60">
            <a:extLst>
              <a:ext uri="{FF2B5EF4-FFF2-40B4-BE49-F238E27FC236}">
                <a16:creationId xmlns:a16="http://schemas.microsoft.com/office/drawing/2014/main" id="{B3D25D5E-3D5D-4465-9BC1-010036AAE0F6}"/>
              </a:ext>
            </a:extLst>
          </p:cNvPr>
          <p:cNvSpPr/>
          <p:nvPr/>
        </p:nvSpPr>
        <p:spPr>
          <a:xfrm>
            <a:off x="2848741" y="1847760"/>
            <a:ext cx="300038" cy="30003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63" name="Connettore 62">
            <a:extLst>
              <a:ext uri="{FF2B5EF4-FFF2-40B4-BE49-F238E27FC236}">
                <a16:creationId xmlns:a16="http://schemas.microsoft.com/office/drawing/2014/main" id="{B6326480-3D56-430B-81A0-FCA8A78D53B3}"/>
              </a:ext>
            </a:extLst>
          </p:cNvPr>
          <p:cNvSpPr/>
          <p:nvPr/>
        </p:nvSpPr>
        <p:spPr>
          <a:xfrm>
            <a:off x="5321647" y="2307835"/>
            <a:ext cx="300038" cy="30003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64" name="Connettore a gomito 63">
            <a:extLst>
              <a:ext uri="{FF2B5EF4-FFF2-40B4-BE49-F238E27FC236}">
                <a16:creationId xmlns:a16="http://schemas.microsoft.com/office/drawing/2014/main" id="{6BBCEF9C-2482-4D75-9FD2-6F14E3430849}"/>
              </a:ext>
            </a:extLst>
          </p:cNvPr>
          <p:cNvCxnSpPr>
            <a:cxnSpLocks/>
            <a:stCxn id="63" idx="4"/>
            <a:endCxn id="5" idx="3"/>
          </p:cNvCxnSpPr>
          <p:nvPr/>
        </p:nvCxnSpPr>
        <p:spPr>
          <a:xfrm rot="5400000">
            <a:off x="4215697" y="1735452"/>
            <a:ext cx="383548" cy="2128391"/>
          </a:xfrm>
          <a:prstGeom prst="bentConnector2">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65" name="CasellaDiTesto 64">
            <a:extLst>
              <a:ext uri="{FF2B5EF4-FFF2-40B4-BE49-F238E27FC236}">
                <a16:creationId xmlns:a16="http://schemas.microsoft.com/office/drawing/2014/main" id="{79E1BC9A-420A-4CBD-8DF9-6E94F3C190A6}"/>
              </a:ext>
            </a:extLst>
          </p:cNvPr>
          <p:cNvSpPr txBox="1"/>
          <p:nvPr/>
        </p:nvSpPr>
        <p:spPr>
          <a:xfrm>
            <a:off x="2602865" y="1561079"/>
            <a:ext cx="766557" cy="307777"/>
          </a:xfrm>
          <a:prstGeom prst="rect">
            <a:avLst/>
          </a:prstGeom>
          <a:noFill/>
        </p:spPr>
        <p:txBody>
          <a:bodyPr wrap="none" rtlCol="0">
            <a:spAutoFit/>
          </a:bodyPr>
          <a:lstStyle/>
          <a:p>
            <a:r>
              <a:rPr lang="it-IT" sz="1400" i="1" err="1"/>
              <a:t>Sign</a:t>
            </a:r>
            <a:r>
              <a:rPr lang="it-IT" sz="1400" i="1"/>
              <a:t> up</a:t>
            </a:r>
          </a:p>
        </p:txBody>
      </p:sp>
      <p:cxnSp>
        <p:nvCxnSpPr>
          <p:cNvPr id="53" name="Google Shape;209;p33">
            <a:extLst>
              <a:ext uri="{FF2B5EF4-FFF2-40B4-BE49-F238E27FC236}">
                <a16:creationId xmlns:a16="http://schemas.microsoft.com/office/drawing/2014/main" id="{142C7DFD-D97F-436F-8B1A-4F275A548F37}"/>
              </a:ext>
            </a:extLst>
          </p:cNvPr>
          <p:cNvCxnSpPr>
            <a:cxnSpLocks/>
          </p:cNvCxnSpPr>
          <p:nvPr/>
        </p:nvCxnSpPr>
        <p:spPr>
          <a:xfrm flipH="1">
            <a:off x="3951199" y="3766018"/>
            <a:ext cx="293519" cy="225000"/>
          </a:xfrm>
          <a:prstGeom prst="straightConnector1">
            <a:avLst/>
          </a:prstGeom>
          <a:noFill/>
          <a:ln w="9525" cap="flat" cmpd="sng">
            <a:solidFill>
              <a:srgbClr val="4A7DBA"/>
            </a:solidFill>
            <a:prstDash val="solid"/>
            <a:round/>
            <a:headEnd type="none" w="sm" len="sm"/>
            <a:tailEnd type="none" w="sm" len="sm"/>
          </a:ln>
        </p:spPr>
      </p:cxnSp>
      <p:sp>
        <p:nvSpPr>
          <p:cNvPr id="66" name="CasellaDiTesto 64">
            <a:extLst>
              <a:ext uri="{FF2B5EF4-FFF2-40B4-BE49-F238E27FC236}">
                <a16:creationId xmlns:a16="http://schemas.microsoft.com/office/drawing/2014/main" id="{C526569B-8EF4-4178-994A-29B180563CE2}"/>
              </a:ext>
            </a:extLst>
          </p:cNvPr>
          <p:cNvSpPr txBox="1"/>
          <p:nvPr/>
        </p:nvSpPr>
        <p:spPr>
          <a:xfrm>
            <a:off x="3555895" y="1256795"/>
            <a:ext cx="1988045" cy="523220"/>
          </a:xfrm>
          <a:prstGeom prst="rect">
            <a:avLst/>
          </a:prstGeom>
          <a:noFill/>
        </p:spPr>
        <p:txBody>
          <a:bodyPr wrap="none" rtlCol="0">
            <a:spAutoFit/>
          </a:bodyPr>
          <a:lstStyle/>
          <a:p>
            <a:r>
              <a:rPr lang="it-IT" sz="1400"/>
              <a:t>username, password,</a:t>
            </a:r>
          </a:p>
          <a:p>
            <a:r>
              <a:rPr lang="it-IT" sz="1400"/>
              <a:t>email, name, </a:t>
            </a:r>
            <a:r>
              <a:rPr lang="it-IT" sz="1400" err="1"/>
              <a:t>surname</a:t>
            </a:r>
            <a:endParaRPr lang="it-IT" sz="1400"/>
          </a:p>
        </p:txBody>
      </p:sp>
      <p:sp>
        <p:nvSpPr>
          <p:cNvPr id="67" name="CasellaDiTesto 64">
            <a:extLst>
              <a:ext uri="{FF2B5EF4-FFF2-40B4-BE49-F238E27FC236}">
                <a16:creationId xmlns:a16="http://schemas.microsoft.com/office/drawing/2014/main" id="{995543CF-8211-474D-8339-C1EBE85BD677}"/>
              </a:ext>
            </a:extLst>
          </p:cNvPr>
          <p:cNvSpPr txBox="1"/>
          <p:nvPr/>
        </p:nvSpPr>
        <p:spPr>
          <a:xfrm>
            <a:off x="3493599" y="3469142"/>
            <a:ext cx="1827744" cy="307777"/>
          </a:xfrm>
          <a:prstGeom prst="rect">
            <a:avLst/>
          </a:prstGeom>
          <a:noFill/>
        </p:spPr>
        <p:txBody>
          <a:bodyPr wrap="none" rtlCol="0">
            <a:spAutoFit/>
          </a:bodyPr>
          <a:lstStyle/>
          <a:p>
            <a:r>
              <a:rPr lang="it-IT" sz="1400"/>
              <a:t>username, password</a:t>
            </a:r>
          </a:p>
        </p:txBody>
      </p:sp>
      <p:cxnSp>
        <p:nvCxnSpPr>
          <p:cNvPr id="69" name="Google Shape;209;p33">
            <a:extLst>
              <a:ext uri="{FF2B5EF4-FFF2-40B4-BE49-F238E27FC236}">
                <a16:creationId xmlns:a16="http://schemas.microsoft.com/office/drawing/2014/main" id="{39EBCA0B-16D5-4DDF-98F7-61DCC0A5518D}"/>
              </a:ext>
            </a:extLst>
          </p:cNvPr>
          <p:cNvCxnSpPr>
            <a:cxnSpLocks/>
          </p:cNvCxnSpPr>
          <p:nvPr/>
        </p:nvCxnSpPr>
        <p:spPr>
          <a:xfrm flipH="1">
            <a:off x="4056196" y="1757907"/>
            <a:ext cx="284802" cy="215888"/>
          </a:xfrm>
          <a:prstGeom prst="straightConnector1">
            <a:avLst/>
          </a:prstGeom>
          <a:noFill/>
          <a:ln w="9525" cap="flat" cmpd="sng">
            <a:solidFill>
              <a:srgbClr val="4A7DBA"/>
            </a:solidFill>
            <a:prstDash val="solid"/>
            <a:round/>
            <a:headEnd type="none" w="sm" len="sm"/>
            <a:tailEnd type="none" w="sm" len="sm"/>
          </a:ln>
        </p:spPr>
      </p:cxnSp>
    </p:spTree>
    <p:extLst>
      <p:ext uri="{BB962C8B-B14F-4D97-AF65-F5344CB8AC3E}">
        <p14:creationId xmlns:p14="http://schemas.microsoft.com/office/powerpoint/2010/main" val="1393204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laborazione 3">
            <a:extLst>
              <a:ext uri="{FF2B5EF4-FFF2-40B4-BE49-F238E27FC236}">
                <a16:creationId xmlns:a16="http://schemas.microsoft.com/office/drawing/2014/main" id="{F6BDD614-2EA4-419A-936A-D56FAF7E008B}"/>
              </a:ext>
            </a:extLst>
          </p:cNvPr>
          <p:cNvSpPr/>
          <p:nvPr/>
        </p:nvSpPr>
        <p:spPr>
          <a:xfrm>
            <a:off x="2616693" y="1079555"/>
            <a:ext cx="6116608" cy="5602836"/>
          </a:xfrm>
          <a:prstGeom prst="flowChartProcess">
            <a:avLst/>
          </a:prstGeom>
          <a:solidFill>
            <a:schemeClr val="bg1"/>
          </a:solid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77259" y="79630"/>
            <a:ext cx="6723591" cy="673916"/>
          </a:xfrm>
        </p:spPr>
        <p:txBody>
          <a:bodyPr>
            <a:normAutofit/>
          </a:bodyPr>
          <a:lstStyle/>
          <a:p>
            <a:r>
              <a:rPr lang="it-IT" b="1" i="1">
                <a:solidFill>
                  <a:srgbClr val="286D9F"/>
                </a:solidFill>
              </a:rPr>
              <a:t>Application design - Customer</a:t>
            </a:r>
            <a:endParaRPr lang="it-IT"/>
          </a:p>
        </p:txBody>
      </p:sp>
      <p:sp>
        <p:nvSpPr>
          <p:cNvPr id="5" name="CasellaDiTesto 4">
            <a:extLst>
              <a:ext uri="{FF2B5EF4-FFF2-40B4-BE49-F238E27FC236}">
                <a16:creationId xmlns:a16="http://schemas.microsoft.com/office/drawing/2014/main" id="{2A7DEA2D-781A-45F0-8120-48A8CC50E937}"/>
              </a:ext>
            </a:extLst>
          </p:cNvPr>
          <p:cNvSpPr txBox="1"/>
          <p:nvPr/>
        </p:nvSpPr>
        <p:spPr>
          <a:xfrm>
            <a:off x="2616693" y="1104915"/>
            <a:ext cx="1362075" cy="369332"/>
          </a:xfrm>
          <a:prstGeom prst="rect">
            <a:avLst/>
          </a:prstGeom>
          <a:noFill/>
        </p:spPr>
        <p:txBody>
          <a:bodyPr wrap="square" rtlCol="0">
            <a:spAutoFit/>
          </a:bodyPr>
          <a:lstStyle/>
          <a:p>
            <a:r>
              <a:rPr lang="it-IT" b="1">
                <a:solidFill>
                  <a:srgbClr val="286D9F"/>
                </a:solidFill>
              </a:rPr>
              <a:t>CUSTOMER</a:t>
            </a:r>
          </a:p>
        </p:txBody>
      </p:sp>
      <p:sp>
        <p:nvSpPr>
          <p:cNvPr id="9" name="Elaborazione alternativa 8">
            <a:extLst>
              <a:ext uri="{FF2B5EF4-FFF2-40B4-BE49-F238E27FC236}">
                <a16:creationId xmlns:a16="http://schemas.microsoft.com/office/drawing/2014/main" id="{02981ED2-B64E-4345-A5A5-0468F22C977A}"/>
              </a:ext>
            </a:extLst>
          </p:cNvPr>
          <p:cNvSpPr/>
          <p:nvPr/>
        </p:nvSpPr>
        <p:spPr>
          <a:xfrm>
            <a:off x="2696831" y="3992044"/>
            <a:ext cx="1995055" cy="942109"/>
          </a:xfrm>
          <a:prstGeom prst="flowChartAlternateProcess">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it-IT">
                <a:solidFill>
                  <a:schemeClr val="tx1"/>
                </a:solidFill>
              </a:rPr>
              <a:t>:List</a:t>
            </a:r>
          </a:p>
          <a:p>
            <a:pPr algn="ctr"/>
            <a:r>
              <a:rPr lang="it-IT">
                <a:solidFill>
                  <a:schemeClr val="tx1"/>
                </a:solidFill>
              </a:rPr>
              <a:t>[</a:t>
            </a:r>
            <a:r>
              <a:rPr lang="it-IT" err="1">
                <a:solidFill>
                  <a:schemeClr val="tx1"/>
                </a:solidFill>
              </a:rPr>
              <a:t>databinding</a:t>
            </a:r>
            <a:r>
              <a:rPr lang="it-IT">
                <a:solidFill>
                  <a:schemeClr val="tx1"/>
                </a:solidFill>
              </a:rPr>
              <a:t>: products]</a:t>
            </a:r>
          </a:p>
        </p:txBody>
      </p:sp>
      <p:sp>
        <p:nvSpPr>
          <p:cNvPr id="10" name="Elaborazione alternativa 9">
            <a:extLst>
              <a:ext uri="{FF2B5EF4-FFF2-40B4-BE49-F238E27FC236}">
                <a16:creationId xmlns:a16="http://schemas.microsoft.com/office/drawing/2014/main" id="{DDFE34CD-BD5F-4D49-A4CF-AA5AFC7B8E2D}"/>
              </a:ext>
            </a:extLst>
          </p:cNvPr>
          <p:cNvSpPr/>
          <p:nvPr/>
        </p:nvSpPr>
        <p:spPr>
          <a:xfrm>
            <a:off x="4536212" y="5260163"/>
            <a:ext cx="3566950" cy="907610"/>
          </a:xfrm>
          <a:prstGeom prst="flowChartAlternateProcess">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solidFill>
                <a:schemeClr val="tx1"/>
              </a:solidFill>
            </a:endParaRPr>
          </a:p>
        </p:txBody>
      </p:sp>
      <p:sp>
        <p:nvSpPr>
          <p:cNvPr id="11" name="Dati 10">
            <a:extLst>
              <a:ext uri="{FF2B5EF4-FFF2-40B4-BE49-F238E27FC236}">
                <a16:creationId xmlns:a16="http://schemas.microsoft.com/office/drawing/2014/main" id="{A08CB181-D4D4-4647-B454-C1CA83A358B2}"/>
              </a:ext>
            </a:extLst>
          </p:cNvPr>
          <p:cNvSpPr/>
          <p:nvPr/>
        </p:nvSpPr>
        <p:spPr>
          <a:xfrm>
            <a:off x="5533939" y="3971346"/>
            <a:ext cx="1871230" cy="533400"/>
          </a:xfrm>
          <a:prstGeom prst="flowChartInputOutpu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it-IT" sz="1400" err="1">
                <a:solidFill>
                  <a:schemeClr val="tx1"/>
                </a:solidFill>
              </a:rPr>
              <a:t>Get</a:t>
            </a:r>
            <a:r>
              <a:rPr lang="it-IT" sz="1400">
                <a:solidFill>
                  <a:schemeClr val="tx1"/>
                </a:solidFill>
              </a:rPr>
              <a:t> Product</a:t>
            </a:r>
          </a:p>
        </p:txBody>
      </p:sp>
      <p:sp>
        <p:nvSpPr>
          <p:cNvPr id="12" name="Connettore 11">
            <a:extLst>
              <a:ext uri="{FF2B5EF4-FFF2-40B4-BE49-F238E27FC236}">
                <a16:creationId xmlns:a16="http://schemas.microsoft.com/office/drawing/2014/main" id="{DFB9F59A-633A-4BE3-8283-DAA5C39C99DF}"/>
              </a:ext>
            </a:extLst>
          </p:cNvPr>
          <p:cNvSpPr/>
          <p:nvPr/>
        </p:nvSpPr>
        <p:spPr>
          <a:xfrm>
            <a:off x="4536212" y="4093431"/>
            <a:ext cx="300038" cy="30003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77B9B47C-8D3B-40F3-B583-4D23BFFF6222}"/>
              </a:ext>
            </a:extLst>
          </p:cNvPr>
          <p:cNvCxnSpPr>
            <a:cxnSpLocks/>
            <a:stCxn id="12" idx="6"/>
            <a:endCxn id="11" idx="2"/>
          </p:cNvCxnSpPr>
          <p:nvPr/>
        </p:nvCxnSpPr>
        <p:spPr>
          <a:xfrm flipV="1">
            <a:off x="4836250" y="4238046"/>
            <a:ext cx="884812" cy="540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8" name="Connettore 17">
            <a:extLst>
              <a:ext uri="{FF2B5EF4-FFF2-40B4-BE49-F238E27FC236}">
                <a16:creationId xmlns:a16="http://schemas.microsoft.com/office/drawing/2014/main" id="{4B95FFCD-F2F3-4543-846B-1CD690865ABF}"/>
              </a:ext>
            </a:extLst>
          </p:cNvPr>
          <p:cNvSpPr/>
          <p:nvPr/>
        </p:nvSpPr>
        <p:spPr>
          <a:xfrm>
            <a:off x="7938273" y="5771090"/>
            <a:ext cx="300038" cy="30003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19" name="Connettore 2 18">
            <a:extLst>
              <a:ext uri="{FF2B5EF4-FFF2-40B4-BE49-F238E27FC236}">
                <a16:creationId xmlns:a16="http://schemas.microsoft.com/office/drawing/2014/main" id="{E2F997E8-6800-48F0-9F76-E847F9728F41}"/>
              </a:ext>
            </a:extLst>
          </p:cNvPr>
          <p:cNvCxnSpPr>
            <a:cxnSpLocks/>
          </p:cNvCxnSpPr>
          <p:nvPr/>
        </p:nvCxnSpPr>
        <p:spPr>
          <a:xfrm>
            <a:off x="8103162" y="5921109"/>
            <a:ext cx="1413700"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0" name="Dati 19">
            <a:extLst>
              <a:ext uri="{FF2B5EF4-FFF2-40B4-BE49-F238E27FC236}">
                <a16:creationId xmlns:a16="http://schemas.microsoft.com/office/drawing/2014/main" id="{5BDACA74-D053-4AE4-89D3-68FA04031DDD}"/>
              </a:ext>
            </a:extLst>
          </p:cNvPr>
          <p:cNvSpPr/>
          <p:nvPr/>
        </p:nvSpPr>
        <p:spPr>
          <a:xfrm>
            <a:off x="9362081" y="5697999"/>
            <a:ext cx="1871230" cy="533400"/>
          </a:xfrm>
          <a:prstGeom prst="flowChartInputOutpu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it-IT" sz="1400">
                <a:solidFill>
                  <a:schemeClr val="tx1"/>
                </a:solidFill>
              </a:rPr>
              <a:t>Create</a:t>
            </a:r>
          </a:p>
          <a:p>
            <a:pPr algn="ctr"/>
            <a:r>
              <a:rPr lang="it-IT" sz="1400">
                <a:solidFill>
                  <a:schemeClr val="tx1"/>
                </a:solidFill>
              </a:rPr>
              <a:t>Estimate</a:t>
            </a:r>
          </a:p>
        </p:txBody>
      </p:sp>
      <p:cxnSp>
        <p:nvCxnSpPr>
          <p:cNvPr id="24" name="Connettore a gomito 23">
            <a:extLst>
              <a:ext uri="{FF2B5EF4-FFF2-40B4-BE49-F238E27FC236}">
                <a16:creationId xmlns:a16="http://schemas.microsoft.com/office/drawing/2014/main" id="{A7F01012-95DF-43C1-8A11-1AB6C64C80E2}"/>
              </a:ext>
            </a:extLst>
          </p:cNvPr>
          <p:cNvCxnSpPr>
            <a:cxnSpLocks/>
            <a:stCxn id="20" idx="5"/>
          </p:cNvCxnSpPr>
          <p:nvPr/>
        </p:nvCxnSpPr>
        <p:spPr>
          <a:xfrm flipH="1">
            <a:off x="8731942" y="5964699"/>
            <a:ext cx="2314246" cy="615124"/>
          </a:xfrm>
          <a:prstGeom prst="bentConnector3">
            <a:avLst>
              <a:gd name="adj1" fmla="val -17964"/>
            </a:avLst>
          </a:prstGeom>
          <a:ln w="28575">
            <a:tailEnd type="triangle"/>
          </a:ln>
        </p:spPr>
        <p:style>
          <a:lnRef idx="3">
            <a:schemeClr val="accent2"/>
          </a:lnRef>
          <a:fillRef idx="0">
            <a:schemeClr val="accent2"/>
          </a:fillRef>
          <a:effectRef idx="2">
            <a:schemeClr val="accent2"/>
          </a:effectRef>
          <a:fontRef idx="minor">
            <a:schemeClr val="tx1"/>
          </a:fontRef>
        </p:style>
      </p:cxnSp>
      <p:sp>
        <p:nvSpPr>
          <p:cNvPr id="27" name="Elaborazione alternativa 26">
            <a:extLst>
              <a:ext uri="{FF2B5EF4-FFF2-40B4-BE49-F238E27FC236}">
                <a16:creationId xmlns:a16="http://schemas.microsoft.com/office/drawing/2014/main" id="{5BB9BB3F-6017-4D63-AF76-D7340F10B92F}"/>
              </a:ext>
            </a:extLst>
          </p:cNvPr>
          <p:cNvSpPr/>
          <p:nvPr/>
        </p:nvSpPr>
        <p:spPr>
          <a:xfrm>
            <a:off x="2838912" y="1592305"/>
            <a:ext cx="1362075" cy="806401"/>
          </a:xfrm>
          <a:prstGeom prst="flowChartAlternateProcess">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it-IT" sz="1400">
                <a:solidFill>
                  <a:schemeClr val="tx1"/>
                </a:solidFill>
              </a:rPr>
              <a:t>:List</a:t>
            </a:r>
          </a:p>
          <a:p>
            <a:pPr algn="ctr"/>
            <a:r>
              <a:rPr lang="it-IT" sz="1400">
                <a:solidFill>
                  <a:schemeClr val="tx1"/>
                </a:solidFill>
              </a:rPr>
              <a:t>[databinding: Estimates]</a:t>
            </a:r>
          </a:p>
        </p:txBody>
      </p:sp>
      <p:sp>
        <p:nvSpPr>
          <p:cNvPr id="28" name="Dati 27">
            <a:extLst>
              <a:ext uri="{FF2B5EF4-FFF2-40B4-BE49-F238E27FC236}">
                <a16:creationId xmlns:a16="http://schemas.microsoft.com/office/drawing/2014/main" id="{411DF618-14A1-4FAA-939D-124630827FAC}"/>
              </a:ext>
            </a:extLst>
          </p:cNvPr>
          <p:cNvSpPr/>
          <p:nvPr/>
        </p:nvSpPr>
        <p:spPr>
          <a:xfrm>
            <a:off x="9307830" y="1619716"/>
            <a:ext cx="2065890" cy="533400"/>
          </a:xfrm>
          <a:prstGeom prst="flowChartInputOutpu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it-IT" sz="1400" err="1">
                <a:solidFill>
                  <a:schemeClr val="tx1"/>
                </a:solidFill>
              </a:rPr>
              <a:t>GetEstimateDetails</a:t>
            </a:r>
            <a:endParaRPr lang="it-IT" sz="1400">
              <a:solidFill>
                <a:schemeClr val="tx1"/>
              </a:solidFill>
            </a:endParaRPr>
          </a:p>
        </p:txBody>
      </p:sp>
      <p:sp>
        <p:nvSpPr>
          <p:cNvPr id="29" name="Connettore 28">
            <a:extLst>
              <a:ext uri="{FF2B5EF4-FFF2-40B4-BE49-F238E27FC236}">
                <a16:creationId xmlns:a16="http://schemas.microsoft.com/office/drawing/2014/main" id="{BA812914-6D07-4FC5-B422-D1EE8069EB28}"/>
              </a:ext>
            </a:extLst>
          </p:cNvPr>
          <p:cNvSpPr/>
          <p:nvPr/>
        </p:nvSpPr>
        <p:spPr>
          <a:xfrm>
            <a:off x="4061066" y="1793616"/>
            <a:ext cx="300038" cy="30003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31" name="Connettore a gomito 30">
            <a:extLst>
              <a:ext uri="{FF2B5EF4-FFF2-40B4-BE49-F238E27FC236}">
                <a16:creationId xmlns:a16="http://schemas.microsoft.com/office/drawing/2014/main" id="{CB3E705E-AC53-436B-AC5C-19D4FFF9FFD9}"/>
              </a:ext>
            </a:extLst>
          </p:cNvPr>
          <p:cNvCxnSpPr>
            <a:cxnSpLocks/>
          </p:cNvCxnSpPr>
          <p:nvPr/>
        </p:nvCxnSpPr>
        <p:spPr>
          <a:xfrm rot="5400000">
            <a:off x="8720264" y="1609685"/>
            <a:ext cx="937357" cy="2065891"/>
          </a:xfrm>
          <a:prstGeom prst="bentConnector2">
            <a:avLst/>
          </a:prstGeom>
          <a:ln w="28575">
            <a:tailEnd type="triangle"/>
          </a:ln>
        </p:spPr>
        <p:style>
          <a:lnRef idx="3">
            <a:schemeClr val="accent2"/>
          </a:lnRef>
          <a:fillRef idx="0">
            <a:schemeClr val="accent2"/>
          </a:fillRef>
          <a:effectRef idx="2">
            <a:schemeClr val="accent2"/>
          </a:effectRef>
          <a:fontRef idx="minor">
            <a:schemeClr val="tx1"/>
          </a:fontRef>
        </p:style>
      </p:cxnSp>
      <p:sp>
        <p:nvSpPr>
          <p:cNvPr id="34" name="Elaborazione alternativa 33">
            <a:extLst>
              <a:ext uri="{FF2B5EF4-FFF2-40B4-BE49-F238E27FC236}">
                <a16:creationId xmlns:a16="http://schemas.microsoft.com/office/drawing/2014/main" id="{5CA558AF-67A8-4F9A-8850-688EAD42D858}"/>
              </a:ext>
            </a:extLst>
          </p:cNvPr>
          <p:cNvSpPr/>
          <p:nvPr/>
        </p:nvSpPr>
        <p:spPr>
          <a:xfrm>
            <a:off x="4476670" y="2619786"/>
            <a:ext cx="3626493" cy="942109"/>
          </a:xfrm>
          <a:prstGeom prst="flowChartAlternateProcess">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it-IT" sz="1400">
                <a:solidFill>
                  <a:schemeClr val="tx1"/>
                </a:solidFill>
              </a:rPr>
              <a:t>Estimate </a:t>
            </a:r>
            <a:r>
              <a:rPr lang="it-IT" sz="1400" err="1">
                <a:solidFill>
                  <a:schemeClr val="tx1"/>
                </a:solidFill>
              </a:rPr>
              <a:t>details</a:t>
            </a:r>
            <a:endParaRPr lang="it-IT" sz="1400">
              <a:solidFill>
                <a:schemeClr val="tx1"/>
              </a:solidFill>
            </a:endParaRPr>
          </a:p>
          <a:p>
            <a:pPr algn="ctr"/>
            <a:r>
              <a:rPr lang="it-IT" sz="1400">
                <a:solidFill>
                  <a:schemeClr val="tx1"/>
                </a:solidFill>
              </a:rPr>
              <a:t>[</a:t>
            </a:r>
            <a:r>
              <a:rPr lang="it-IT" sz="1400" err="1">
                <a:solidFill>
                  <a:schemeClr val="tx1"/>
                </a:solidFill>
              </a:rPr>
              <a:t>employee</a:t>
            </a:r>
            <a:r>
              <a:rPr lang="it-IT" sz="1400">
                <a:solidFill>
                  <a:schemeClr val="tx1"/>
                </a:solidFill>
              </a:rPr>
              <a:t>, </a:t>
            </a:r>
            <a:r>
              <a:rPr lang="it-IT" sz="1400" err="1">
                <a:solidFill>
                  <a:schemeClr val="tx1"/>
                </a:solidFill>
              </a:rPr>
              <a:t>product_id</a:t>
            </a:r>
            <a:r>
              <a:rPr lang="it-IT" sz="1400">
                <a:solidFill>
                  <a:schemeClr val="tx1"/>
                </a:solidFill>
              </a:rPr>
              <a:t>, </a:t>
            </a:r>
            <a:r>
              <a:rPr lang="it-IT" sz="1400" err="1">
                <a:solidFill>
                  <a:schemeClr val="tx1"/>
                </a:solidFill>
              </a:rPr>
              <a:t>product_name</a:t>
            </a:r>
            <a:r>
              <a:rPr lang="it-IT" sz="1400">
                <a:solidFill>
                  <a:schemeClr val="tx1"/>
                </a:solidFill>
              </a:rPr>
              <a:t> price, </a:t>
            </a:r>
            <a:r>
              <a:rPr lang="it-IT" sz="1400" err="1">
                <a:solidFill>
                  <a:schemeClr val="tx1"/>
                </a:solidFill>
              </a:rPr>
              <a:t>optionals,image</a:t>
            </a:r>
            <a:r>
              <a:rPr lang="it-IT" sz="1400">
                <a:solidFill>
                  <a:schemeClr val="tx1"/>
                </a:solidFill>
              </a:rPr>
              <a:t> ]</a:t>
            </a:r>
          </a:p>
        </p:txBody>
      </p:sp>
      <p:sp>
        <p:nvSpPr>
          <p:cNvPr id="43" name="CasellaDiTesto 42">
            <a:extLst>
              <a:ext uri="{FF2B5EF4-FFF2-40B4-BE49-F238E27FC236}">
                <a16:creationId xmlns:a16="http://schemas.microsoft.com/office/drawing/2014/main" id="{209BC9D2-BAC8-467E-9BA9-C23B89567C59}"/>
              </a:ext>
            </a:extLst>
          </p:cNvPr>
          <p:cNvSpPr txBox="1"/>
          <p:nvPr/>
        </p:nvSpPr>
        <p:spPr>
          <a:xfrm>
            <a:off x="5308900" y="5337989"/>
            <a:ext cx="1933542" cy="738664"/>
          </a:xfrm>
          <a:prstGeom prst="rect">
            <a:avLst/>
          </a:prstGeom>
          <a:noFill/>
        </p:spPr>
        <p:txBody>
          <a:bodyPr wrap="none" rtlCol="0">
            <a:spAutoFit/>
          </a:bodyPr>
          <a:lstStyle/>
          <a:p>
            <a:pPr algn="ctr"/>
            <a:r>
              <a:rPr lang="it-IT" sz="1400" i="1"/>
              <a:t>Create Estimate </a:t>
            </a:r>
            <a:r>
              <a:rPr lang="it-IT" sz="1400" err="1"/>
              <a:t>form</a:t>
            </a:r>
            <a:endParaRPr lang="it-IT" sz="1400"/>
          </a:p>
          <a:p>
            <a:pPr algn="ctr"/>
            <a:r>
              <a:rPr lang="it-IT" sz="1400"/>
              <a:t>[field: </a:t>
            </a:r>
            <a:r>
              <a:rPr lang="it-IT" sz="1400" err="1"/>
              <a:t>productid</a:t>
            </a:r>
            <a:endParaRPr lang="it-IT" sz="1400"/>
          </a:p>
          <a:p>
            <a:pPr algn="ctr"/>
            <a:r>
              <a:rPr lang="it-IT" sz="1400"/>
              <a:t>Field: optionals]</a:t>
            </a:r>
          </a:p>
        </p:txBody>
      </p:sp>
      <p:cxnSp>
        <p:nvCxnSpPr>
          <p:cNvPr id="22" name="Google Shape;209;p33">
            <a:extLst>
              <a:ext uri="{FF2B5EF4-FFF2-40B4-BE49-F238E27FC236}">
                <a16:creationId xmlns:a16="http://schemas.microsoft.com/office/drawing/2014/main" id="{C713D389-FD6D-4A44-ADB3-B44CD30D6CEF}"/>
              </a:ext>
            </a:extLst>
          </p:cNvPr>
          <p:cNvCxnSpPr>
            <a:cxnSpLocks/>
          </p:cNvCxnSpPr>
          <p:nvPr/>
        </p:nvCxnSpPr>
        <p:spPr>
          <a:xfrm flipH="1">
            <a:off x="9067800" y="1514341"/>
            <a:ext cx="323257" cy="429294"/>
          </a:xfrm>
          <a:prstGeom prst="straightConnector1">
            <a:avLst/>
          </a:prstGeom>
          <a:noFill/>
          <a:ln w="9525" cap="flat" cmpd="sng">
            <a:solidFill>
              <a:srgbClr val="4A7DBA"/>
            </a:solidFill>
            <a:prstDash val="solid"/>
            <a:round/>
            <a:headEnd type="none" w="sm" len="sm"/>
            <a:tailEnd type="none" w="sm" len="sm"/>
          </a:ln>
        </p:spPr>
      </p:cxnSp>
      <p:sp>
        <p:nvSpPr>
          <p:cNvPr id="23" name="CasellaDiTesto 64">
            <a:extLst>
              <a:ext uri="{FF2B5EF4-FFF2-40B4-BE49-F238E27FC236}">
                <a16:creationId xmlns:a16="http://schemas.microsoft.com/office/drawing/2014/main" id="{64201AEF-C23E-47E7-A4F9-F89AEADCEC90}"/>
              </a:ext>
            </a:extLst>
          </p:cNvPr>
          <p:cNvSpPr txBox="1"/>
          <p:nvPr/>
        </p:nvSpPr>
        <p:spPr>
          <a:xfrm>
            <a:off x="8843218" y="1267485"/>
            <a:ext cx="1103187" cy="307777"/>
          </a:xfrm>
          <a:prstGeom prst="rect">
            <a:avLst/>
          </a:prstGeom>
          <a:noFill/>
        </p:spPr>
        <p:txBody>
          <a:bodyPr wrap="square" rtlCol="0">
            <a:spAutoFit/>
          </a:bodyPr>
          <a:lstStyle/>
          <a:p>
            <a:r>
              <a:rPr lang="it-IT" sz="1400"/>
              <a:t>estimate.id</a:t>
            </a:r>
          </a:p>
        </p:txBody>
      </p:sp>
      <p:cxnSp>
        <p:nvCxnSpPr>
          <p:cNvPr id="26" name="Connettore 2 12">
            <a:extLst>
              <a:ext uri="{FF2B5EF4-FFF2-40B4-BE49-F238E27FC236}">
                <a16:creationId xmlns:a16="http://schemas.microsoft.com/office/drawing/2014/main" id="{62AF2D52-FE38-41BA-9FA0-73C6DDA1119D}"/>
              </a:ext>
            </a:extLst>
          </p:cNvPr>
          <p:cNvCxnSpPr>
            <a:cxnSpLocks/>
          </p:cNvCxnSpPr>
          <p:nvPr/>
        </p:nvCxnSpPr>
        <p:spPr>
          <a:xfrm>
            <a:off x="4390233" y="1943635"/>
            <a:ext cx="5010683"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33" name="Dati 27">
            <a:extLst>
              <a:ext uri="{FF2B5EF4-FFF2-40B4-BE49-F238E27FC236}">
                <a16:creationId xmlns:a16="http://schemas.microsoft.com/office/drawing/2014/main" id="{FBED7D02-FB54-4157-A78F-77E069F359BA}"/>
              </a:ext>
            </a:extLst>
          </p:cNvPr>
          <p:cNvSpPr/>
          <p:nvPr/>
        </p:nvSpPr>
        <p:spPr>
          <a:xfrm>
            <a:off x="77259" y="866221"/>
            <a:ext cx="2429517" cy="829413"/>
          </a:xfrm>
          <a:prstGeom prst="flowChartInputOutpu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it-IT">
                <a:solidFill>
                  <a:schemeClr val="tx1"/>
                </a:solidFill>
              </a:rPr>
              <a:t>Get MyEstimates Data</a:t>
            </a:r>
          </a:p>
        </p:txBody>
      </p:sp>
      <p:sp>
        <p:nvSpPr>
          <p:cNvPr id="30" name="CasellaDiTesto 29">
            <a:extLst>
              <a:ext uri="{FF2B5EF4-FFF2-40B4-BE49-F238E27FC236}">
                <a16:creationId xmlns:a16="http://schemas.microsoft.com/office/drawing/2014/main" id="{1EC90F89-6839-4CA4-84D8-45BDF23110C5}"/>
              </a:ext>
            </a:extLst>
          </p:cNvPr>
          <p:cNvSpPr txBox="1"/>
          <p:nvPr/>
        </p:nvSpPr>
        <p:spPr>
          <a:xfrm>
            <a:off x="4200987" y="1560136"/>
            <a:ext cx="596638" cy="276999"/>
          </a:xfrm>
          <a:prstGeom prst="rect">
            <a:avLst/>
          </a:prstGeom>
          <a:noFill/>
        </p:spPr>
        <p:txBody>
          <a:bodyPr wrap="none" rtlCol="0">
            <a:spAutoFit/>
          </a:bodyPr>
          <a:lstStyle/>
          <a:p>
            <a:r>
              <a:rPr lang="it-IT" sz="1200" err="1"/>
              <a:t>select</a:t>
            </a:r>
            <a:endParaRPr lang="it-IT" sz="1200"/>
          </a:p>
        </p:txBody>
      </p:sp>
      <p:sp>
        <p:nvSpPr>
          <p:cNvPr id="35" name="CasellaDiTesto 34">
            <a:extLst>
              <a:ext uri="{FF2B5EF4-FFF2-40B4-BE49-F238E27FC236}">
                <a16:creationId xmlns:a16="http://schemas.microsoft.com/office/drawing/2014/main" id="{839C9639-0DFA-41F7-A67D-95D5E056402B}"/>
              </a:ext>
            </a:extLst>
          </p:cNvPr>
          <p:cNvSpPr txBox="1"/>
          <p:nvPr/>
        </p:nvSpPr>
        <p:spPr>
          <a:xfrm>
            <a:off x="4792937" y="3885580"/>
            <a:ext cx="596638" cy="276999"/>
          </a:xfrm>
          <a:prstGeom prst="rect">
            <a:avLst/>
          </a:prstGeom>
          <a:noFill/>
        </p:spPr>
        <p:txBody>
          <a:bodyPr wrap="none" rtlCol="0">
            <a:spAutoFit/>
          </a:bodyPr>
          <a:lstStyle/>
          <a:p>
            <a:r>
              <a:rPr lang="it-IT" sz="1200" err="1"/>
              <a:t>select</a:t>
            </a:r>
            <a:endParaRPr lang="it-IT" sz="1200"/>
          </a:p>
        </p:txBody>
      </p:sp>
      <p:sp>
        <p:nvSpPr>
          <p:cNvPr id="36" name="CasellaDiTesto 35">
            <a:extLst>
              <a:ext uri="{FF2B5EF4-FFF2-40B4-BE49-F238E27FC236}">
                <a16:creationId xmlns:a16="http://schemas.microsoft.com/office/drawing/2014/main" id="{D62BAD48-8ACA-4C13-B86B-682CF2025EA3}"/>
              </a:ext>
            </a:extLst>
          </p:cNvPr>
          <p:cNvSpPr txBox="1"/>
          <p:nvPr/>
        </p:nvSpPr>
        <p:spPr>
          <a:xfrm>
            <a:off x="8332183" y="5674760"/>
            <a:ext cx="647934" cy="276999"/>
          </a:xfrm>
          <a:prstGeom prst="rect">
            <a:avLst/>
          </a:prstGeom>
          <a:noFill/>
        </p:spPr>
        <p:txBody>
          <a:bodyPr wrap="none" rtlCol="0">
            <a:spAutoFit/>
          </a:bodyPr>
          <a:lstStyle/>
          <a:p>
            <a:r>
              <a:rPr lang="it-IT" sz="1200" err="1"/>
              <a:t>submit</a:t>
            </a:r>
            <a:endParaRPr lang="it-IT" sz="1200"/>
          </a:p>
        </p:txBody>
      </p:sp>
      <p:sp>
        <p:nvSpPr>
          <p:cNvPr id="37" name="Dati 27">
            <a:extLst>
              <a:ext uri="{FF2B5EF4-FFF2-40B4-BE49-F238E27FC236}">
                <a16:creationId xmlns:a16="http://schemas.microsoft.com/office/drawing/2014/main" id="{A7831691-565F-4289-9D93-F89AAB78BC2F}"/>
              </a:ext>
            </a:extLst>
          </p:cNvPr>
          <p:cNvSpPr/>
          <p:nvPr/>
        </p:nvSpPr>
        <p:spPr>
          <a:xfrm>
            <a:off x="77259" y="3258105"/>
            <a:ext cx="2429517" cy="613573"/>
          </a:xfrm>
          <a:prstGeom prst="flowChartInputOutpu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it-IT" err="1">
                <a:solidFill>
                  <a:schemeClr val="tx1"/>
                </a:solidFill>
              </a:rPr>
              <a:t>Get</a:t>
            </a:r>
            <a:r>
              <a:rPr lang="it-IT">
                <a:solidFill>
                  <a:schemeClr val="tx1"/>
                </a:solidFill>
              </a:rPr>
              <a:t> </a:t>
            </a:r>
            <a:r>
              <a:rPr lang="it-IT" err="1">
                <a:solidFill>
                  <a:schemeClr val="tx1"/>
                </a:solidFill>
              </a:rPr>
              <a:t>ProductList</a:t>
            </a:r>
            <a:endParaRPr lang="it-IT">
              <a:solidFill>
                <a:schemeClr val="tx1"/>
              </a:solidFill>
            </a:endParaRPr>
          </a:p>
        </p:txBody>
      </p:sp>
      <p:cxnSp>
        <p:nvCxnSpPr>
          <p:cNvPr id="39" name="Connettore a gomito 38">
            <a:extLst>
              <a:ext uri="{FF2B5EF4-FFF2-40B4-BE49-F238E27FC236}">
                <a16:creationId xmlns:a16="http://schemas.microsoft.com/office/drawing/2014/main" id="{B862DB43-60FC-403C-82B7-F2335627D2D2}"/>
              </a:ext>
            </a:extLst>
          </p:cNvPr>
          <p:cNvCxnSpPr>
            <a:cxnSpLocks/>
            <a:stCxn id="33" idx="4"/>
            <a:endCxn id="27" idx="1"/>
          </p:cNvCxnSpPr>
          <p:nvPr/>
        </p:nvCxnSpPr>
        <p:spPr>
          <a:xfrm rot="16200000" flipH="1">
            <a:off x="1915529" y="1072123"/>
            <a:ext cx="299872" cy="1546894"/>
          </a:xfrm>
          <a:prstGeom prst="bentConnector2">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42" name="Connettore a gomito 41">
            <a:extLst>
              <a:ext uri="{FF2B5EF4-FFF2-40B4-BE49-F238E27FC236}">
                <a16:creationId xmlns:a16="http://schemas.microsoft.com/office/drawing/2014/main" id="{4F8390FA-904C-4635-A52B-FA2EA1E77020}"/>
              </a:ext>
            </a:extLst>
          </p:cNvPr>
          <p:cNvCxnSpPr>
            <a:cxnSpLocks/>
            <a:stCxn id="37" idx="4"/>
            <a:endCxn id="9" idx="1"/>
          </p:cNvCxnSpPr>
          <p:nvPr/>
        </p:nvCxnSpPr>
        <p:spPr>
          <a:xfrm rot="16200000" flipH="1">
            <a:off x="1698714" y="3464981"/>
            <a:ext cx="591421" cy="1404813"/>
          </a:xfrm>
          <a:prstGeom prst="bentConnector2">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32" name="Connettore 2 12">
            <a:extLst>
              <a:ext uri="{FF2B5EF4-FFF2-40B4-BE49-F238E27FC236}">
                <a16:creationId xmlns:a16="http://schemas.microsoft.com/office/drawing/2014/main" id="{EB5FB78C-71B6-4B2B-BAE5-B6AC2DB22441}"/>
              </a:ext>
            </a:extLst>
          </p:cNvPr>
          <p:cNvCxnSpPr>
            <a:cxnSpLocks/>
            <a:endCxn id="10" idx="0"/>
          </p:cNvCxnSpPr>
          <p:nvPr/>
        </p:nvCxnSpPr>
        <p:spPr>
          <a:xfrm>
            <a:off x="6319687" y="4504746"/>
            <a:ext cx="0" cy="75541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0" name="Google Shape;209;p33">
            <a:extLst>
              <a:ext uri="{FF2B5EF4-FFF2-40B4-BE49-F238E27FC236}">
                <a16:creationId xmlns:a16="http://schemas.microsoft.com/office/drawing/2014/main" id="{88BB84B0-92CD-482C-9DA0-EB5F9D86EDA7}"/>
              </a:ext>
            </a:extLst>
          </p:cNvPr>
          <p:cNvCxnSpPr>
            <a:cxnSpLocks/>
          </p:cNvCxnSpPr>
          <p:nvPr/>
        </p:nvCxnSpPr>
        <p:spPr>
          <a:xfrm flipH="1">
            <a:off x="9135122" y="5515779"/>
            <a:ext cx="370867" cy="405330"/>
          </a:xfrm>
          <a:prstGeom prst="straightConnector1">
            <a:avLst/>
          </a:prstGeom>
          <a:noFill/>
          <a:ln w="9525" cap="flat" cmpd="sng">
            <a:solidFill>
              <a:srgbClr val="4A7DBA"/>
            </a:solidFill>
            <a:prstDash val="solid"/>
            <a:round/>
            <a:headEnd type="none" w="sm" len="sm"/>
            <a:tailEnd type="none" w="sm" len="sm"/>
          </a:ln>
        </p:spPr>
      </p:cxnSp>
      <p:sp>
        <p:nvSpPr>
          <p:cNvPr id="41" name="CasellaDiTesto 64">
            <a:extLst>
              <a:ext uri="{FF2B5EF4-FFF2-40B4-BE49-F238E27FC236}">
                <a16:creationId xmlns:a16="http://schemas.microsoft.com/office/drawing/2014/main" id="{23A886AD-AFBA-4C8D-9E16-3B3B7170674E}"/>
              </a:ext>
            </a:extLst>
          </p:cNvPr>
          <p:cNvSpPr txBox="1"/>
          <p:nvPr/>
        </p:nvSpPr>
        <p:spPr>
          <a:xfrm>
            <a:off x="8791798" y="5208002"/>
            <a:ext cx="1784078" cy="307777"/>
          </a:xfrm>
          <a:prstGeom prst="rect">
            <a:avLst/>
          </a:prstGeom>
          <a:noFill/>
        </p:spPr>
        <p:txBody>
          <a:bodyPr wrap="none" rtlCol="0">
            <a:spAutoFit/>
          </a:bodyPr>
          <a:lstStyle/>
          <a:p>
            <a:r>
              <a:rPr lang="it-IT" sz="1400" err="1"/>
              <a:t>Productid</a:t>
            </a:r>
            <a:r>
              <a:rPr lang="it-IT" sz="1400"/>
              <a:t>, options[]</a:t>
            </a:r>
          </a:p>
        </p:txBody>
      </p:sp>
    </p:spTree>
    <p:extLst>
      <p:ext uri="{BB962C8B-B14F-4D97-AF65-F5344CB8AC3E}">
        <p14:creationId xmlns:p14="http://schemas.microsoft.com/office/powerpoint/2010/main" val="3254282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laborazione 3">
            <a:extLst>
              <a:ext uri="{FF2B5EF4-FFF2-40B4-BE49-F238E27FC236}">
                <a16:creationId xmlns:a16="http://schemas.microsoft.com/office/drawing/2014/main" id="{F6BDD614-2EA4-419A-936A-D56FAF7E008B}"/>
              </a:ext>
            </a:extLst>
          </p:cNvPr>
          <p:cNvSpPr/>
          <p:nvPr/>
        </p:nvSpPr>
        <p:spPr>
          <a:xfrm>
            <a:off x="2615334" y="1044503"/>
            <a:ext cx="6116608" cy="5754332"/>
          </a:xfrm>
          <a:prstGeom prst="flowChartProcess">
            <a:avLst/>
          </a:prstGeom>
          <a:solidFill>
            <a:schemeClr val="bg1"/>
          </a:solid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77259" y="79630"/>
            <a:ext cx="7628466" cy="673916"/>
          </a:xfrm>
        </p:spPr>
        <p:txBody>
          <a:bodyPr>
            <a:normAutofit/>
          </a:bodyPr>
          <a:lstStyle/>
          <a:p>
            <a:r>
              <a:rPr lang="it-IT" b="1" i="1">
                <a:solidFill>
                  <a:srgbClr val="286D9F"/>
                </a:solidFill>
              </a:rPr>
              <a:t>Application design - Employee</a:t>
            </a:r>
            <a:endParaRPr lang="it-IT"/>
          </a:p>
        </p:txBody>
      </p:sp>
      <p:sp>
        <p:nvSpPr>
          <p:cNvPr id="5" name="CasellaDiTesto 4">
            <a:extLst>
              <a:ext uri="{FF2B5EF4-FFF2-40B4-BE49-F238E27FC236}">
                <a16:creationId xmlns:a16="http://schemas.microsoft.com/office/drawing/2014/main" id="{2A7DEA2D-781A-45F0-8120-48A8CC50E937}"/>
              </a:ext>
            </a:extLst>
          </p:cNvPr>
          <p:cNvSpPr txBox="1"/>
          <p:nvPr/>
        </p:nvSpPr>
        <p:spPr>
          <a:xfrm>
            <a:off x="2616693" y="1104915"/>
            <a:ext cx="1362075" cy="369332"/>
          </a:xfrm>
          <a:prstGeom prst="rect">
            <a:avLst/>
          </a:prstGeom>
          <a:noFill/>
        </p:spPr>
        <p:txBody>
          <a:bodyPr wrap="square" rtlCol="0">
            <a:spAutoFit/>
          </a:bodyPr>
          <a:lstStyle/>
          <a:p>
            <a:r>
              <a:rPr lang="it-IT" b="1">
                <a:solidFill>
                  <a:srgbClr val="286D9F"/>
                </a:solidFill>
              </a:rPr>
              <a:t>EMPLOYEE</a:t>
            </a:r>
          </a:p>
        </p:txBody>
      </p:sp>
      <p:sp>
        <p:nvSpPr>
          <p:cNvPr id="9" name="Elaborazione alternativa 8">
            <a:extLst>
              <a:ext uri="{FF2B5EF4-FFF2-40B4-BE49-F238E27FC236}">
                <a16:creationId xmlns:a16="http://schemas.microsoft.com/office/drawing/2014/main" id="{02981ED2-B64E-4345-A5A5-0468F22C977A}"/>
              </a:ext>
            </a:extLst>
          </p:cNvPr>
          <p:cNvSpPr/>
          <p:nvPr/>
        </p:nvSpPr>
        <p:spPr>
          <a:xfrm>
            <a:off x="2664213" y="3930540"/>
            <a:ext cx="1913852" cy="763785"/>
          </a:xfrm>
          <a:prstGeom prst="flowChartAlternateProcess">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it-IT" sz="1400">
                <a:solidFill>
                  <a:schemeClr val="tx1"/>
                </a:solidFill>
              </a:rPr>
              <a:t>:List</a:t>
            </a:r>
          </a:p>
          <a:p>
            <a:pPr algn="ctr"/>
            <a:r>
              <a:rPr lang="it-IT" sz="1400">
                <a:solidFill>
                  <a:schemeClr val="tx1"/>
                </a:solidFill>
              </a:rPr>
              <a:t>[databinding: NonPricedEstimates]</a:t>
            </a:r>
          </a:p>
        </p:txBody>
      </p:sp>
      <p:sp>
        <p:nvSpPr>
          <p:cNvPr id="10" name="Elaborazione alternativa 9">
            <a:extLst>
              <a:ext uri="{FF2B5EF4-FFF2-40B4-BE49-F238E27FC236}">
                <a16:creationId xmlns:a16="http://schemas.microsoft.com/office/drawing/2014/main" id="{DDFE34CD-BD5F-4D49-A4CF-AA5AFC7B8E2D}"/>
              </a:ext>
            </a:extLst>
          </p:cNvPr>
          <p:cNvSpPr/>
          <p:nvPr/>
        </p:nvSpPr>
        <p:spPr>
          <a:xfrm>
            <a:off x="5788916" y="5347794"/>
            <a:ext cx="2194304" cy="899241"/>
          </a:xfrm>
          <a:prstGeom prst="flowChartAlternateProcess">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solidFill>
                <a:schemeClr val="tx1"/>
              </a:solidFill>
            </a:endParaRPr>
          </a:p>
        </p:txBody>
      </p:sp>
      <p:sp>
        <p:nvSpPr>
          <p:cNvPr id="12" name="Connettore 11">
            <a:extLst>
              <a:ext uri="{FF2B5EF4-FFF2-40B4-BE49-F238E27FC236}">
                <a16:creationId xmlns:a16="http://schemas.microsoft.com/office/drawing/2014/main" id="{DFB9F59A-633A-4BE3-8283-DAA5C39C99DF}"/>
              </a:ext>
            </a:extLst>
          </p:cNvPr>
          <p:cNvSpPr/>
          <p:nvPr/>
        </p:nvSpPr>
        <p:spPr>
          <a:xfrm>
            <a:off x="4536212" y="4093431"/>
            <a:ext cx="300038" cy="30003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18" name="Connettore 17">
            <a:extLst>
              <a:ext uri="{FF2B5EF4-FFF2-40B4-BE49-F238E27FC236}">
                <a16:creationId xmlns:a16="http://schemas.microsoft.com/office/drawing/2014/main" id="{4B95FFCD-F2F3-4543-846B-1CD690865ABF}"/>
              </a:ext>
            </a:extLst>
          </p:cNvPr>
          <p:cNvSpPr/>
          <p:nvPr/>
        </p:nvSpPr>
        <p:spPr>
          <a:xfrm>
            <a:off x="7938273" y="5771090"/>
            <a:ext cx="300038" cy="30003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19" name="Connettore 2 18">
            <a:extLst>
              <a:ext uri="{FF2B5EF4-FFF2-40B4-BE49-F238E27FC236}">
                <a16:creationId xmlns:a16="http://schemas.microsoft.com/office/drawing/2014/main" id="{E2F997E8-6800-48F0-9F76-E847F9728F41}"/>
              </a:ext>
            </a:extLst>
          </p:cNvPr>
          <p:cNvCxnSpPr>
            <a:cxnSpLocks/>
          </p:cNvCxnSpPr>
          <p:nvPr/>
        </p:nvCxnSpPr>
        <p:spPr>
          <a:xfrm>
            <a:off x="8103162" y="5921109"/>
            <a:ext cx="1413700"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0" name="Dati 19">
            <a:extLst>
              <a:ext uri="{FF2B5EF4-FFF2-40B4-BE49-F238E27FC236}">
                <a16:creationId xmlns:a16="http://schemas.microsoft.com/office/drawing/2014/main" id="{5BDACA74-D053-4AE4-89D3-68FA04031DDD}"/>
              </a:ext>
            </a:extLst>
          </p:cNvPr>
          <p:cNvSpPr/>
          <p:nvPr/>
        </p:nvSpPr>
        <p:spPr>
          <a:xfrm>
            <a:off x="9362081" y="5535406"/>
            <a:ext cx="1871230" cy="695993"/>
          </a:xfrm>
          <a:prstGeom prst="flowChartInputOutpu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it-IT" sz="1400" err="1">
                <a:solidFill>
                  <a:schemeClr val="tx1"/>
                </a:solidFill>
              </a:rPr>
              <a:t>Add</a:t>
            </a:r>
            <a:r>
              <a:rPr lang="it-IT" sz="1400">
                <a:solidFill>
                  <a:schemeClr val="tx1"/>
                </a:solidFill>
              </a:rPr>
              <a:t> estimate price</a:t>
            </a:r>
          </a:p>
        </p:txBody>
      </p:sp>
      <p:cxnSp>
        <p:nvCxnSpPr>
          <p:cNvPr id="24" name="Connettore a gomito 23">
            <a:extLst>
              <a:ext uri="{FF2B5EF4-FFF2-40B4-BE49-F238E27FC236}">
                <a16:creationId xmlns:a16="http://schemas.microsoft.com/office/drawing/2014/main" id="{A7F01012-95DF-43C1-8A11-1AB6C64C80E2}"/>
              </a:ext>
            </a:extLst>
          </p:cNvPr>
          <p:cNvCxnSpPr>
            <a:cxnSpLocks/>
            <a:stCxn id="20" idx="5"/>
          </p:cNvCxnSpPr>
          <p:nvPr/>
        </p:nvCxnSpPr>
        <p:spPr>
          <a:xfrm flipH="1">
            <a:off x="8731942" y="5883403"/>
            <a:ext cx="2314246" cy="696420"/>
          </a:xfrm>
          <a:prstGeom prst="bentConnector3">
            <a:avLst>
              <a:gd name="adj1" fmla="val -17964"/>
            </a:avLst>
          </a:prstGeom>
          <a:ln w="28575">
            <a:tailEnd type="triangle"/>
          </a:ln>
        </p:spPr>
        <p:style>
          <a:lnRef idx="3">
            <a:schemeClr val="accent2"/>
          </a:lnRef>
          <a:fillRef idx="0">
            <a:schemeClr val="accent2"/>
          </a:fillRef>
          <a:effectRef idx="2">
            <a:schemeClr val="accent2"/>
          </a:effectRef>
          <a:fontRef idx="minor">
            <a:schemeClr val="tx1"/>
          </a:fontRef>
        </p:style>
      </p:cxnSp>
      <p:sp>
        <p:nvSpPr>
          <p:cNvPr id="27" name="Elaborazione alternativa 26">
            <a:extLst>
              <a:ext uri="{FF2B5EF4-FFF2-40B4-BE49-F238E27FC236}">
                <a16:creationId xmlns:a16="http://schemas.microsoft.com/office/drawing/2014/main" id="{5BB9BB3F-6017-4D63-AF76-D7340F10B92F}"/>
              </a:ext>
            </a:extLst>
          </p:cNvPr>
          <p:cNvSpPr/>
          <p:nvPr/>
        </p:nvSpPr>
        <p:spPr>
          <a:xfrm>
            <a:off x="2838912" y="2453547"/>
            <a:ext cx="1637758" cy="806401"/>
          </a:xfrm>
          <a:prstGeom prst="flowChartAlternateProcess">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it-IT" sz="1400">
                <a:solidFill>
                  <a:schemeClr val="tx1"/>
                </a:solidFill>
              </a:rPr>
              <a:t>:List</a:t>
            </a:r>
          </a:p>
          <a:p>
            <a:pPr algn="ctr"/>
            <a:r>
              <a:rPr lang="it-IT" sz="1400">
                <a:solidFill>
                  <a:schemeClr val="tx1"/>
                </a:solidFill>
              </a:rPr>
              <a:t>[</a:t>
            </a:r>
            <a:r>
              <a:rPr lang="it-IT" sz="1400" err="1">
                <a:solidFill>
                  <a:schemeClr val="tx1"/>
                </a:solidFill>
              </a:rPr>
              <a:t>databinding</a:t>
            </a:r>
            <a:r>
              <a:rPr lang="it-IT" sz="1400">
                <a:solidFill>
                  <a:schemeClr val="tx1"/>
                </a:solidFill>
              </a:rPr>
              <a:t>: </a:t>
            </a:r>
            <a:r>
              <a:rPr lang="it-IT" sz="1400" err="1">
                <a:solidFill>
                  <a:schemeClr val="tx1"/>
                </a:solidFill>
              </a:rPr>
              <a:t>PricedEstimates</a:t>
            </a:r>
            <a:r>
              <a:rPr lang="it-IT" sz="1400">
                <a:solidFill>
                  <a:schemeClr val="tx1"/>
                </a:solidFill>
              </a:rPr>
              <a:t>]</a:t>
            </a:r>
          </a:p>
        </p:txBody>
      </p:sp>
      <p:sp>
        <p:nvSpPr>
          <p:cNvPr id="28" name="Dati 27">
            <a:extLst>
              <a:ext uri="{FF2B5EF4-FFF2-40B4-BE49-F238E27FC236}">
                <a16:creationId xmlns:a16="http://schemas.microsoft.com/office/drawing/2014/main" id="{411DF618-14A1-4FAA-939D-124630827FAC}"/>
              </a:ext>
            </a:extLst>
          </p:cNvPr>
          <p:cNvSpPr/>
          <p:nvPr/>
        </p:nvSpPr>
        <p:spPr>
          <a:xfrm>
            <a:off x="9241549" y="2936332"/>
            <a:ext cx="2004604" cy="695993"/>
          </a:xfrm>
          <a:prstGeom prst="flowChartInputOutpu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it-IT" sz="1400" err="1">
                <a:solidFill>
                  <a:schemeClr val="tx1"/>
                </a:solidFill>
              </a:rPr>
              <a:t>GetEstimateDetails</a:t>
            </a:r>
            <a:endParaRPr lang="it-IT" sz="1400">
              <a:solidFill>
                <a:schemeClr val="tx1"/>
              </a:solidFill>
            </a:endParaRPr>
          </a:p>
          <a:p>
            <a:pPr algn="ctr"/>
            <a:r>
              <a:rPr lang="it-IT" sz="1400" err="1">
                <a:solidFill>
                  <a:schemeClr val="tx1"/>
                </a:solidFill>
              </a:rPr>
              <a:t>Employee</a:t>
            </a:r>
            <a:endParaRPr lang="it-IT" sz="1400">
              <a:solidFill>
                <a:schemeClr val="tx1"/>
              </a:solidFill>
            </a:endParaRPr>
          </a:p>
        </p:txBody>
      </p:sp>
      <p:sp>
        <p:nvSpPr>
          <p:cNvPr id="29" name="Connettore 28">
            <a:extLst>
              <a:ext uri="{FF2B5EF4-FFF2-40B4-BE49-F238E27FC236}">
                <a16:creationId xmlns:a16="http://schemas.microsoft.com/office/drawing/2014/main" id="{BA812914-6D07-4FC5-B422-D1EE8069EB28}"/>
              </a:ext>
            </a:extLst>
          </p:cNvPr>
          <p:cNvSpPr/>
          <p:nvPr/>
        </p:nvSpPr>
        <p:spPr>
          <a:xfrm>
            <a:off x="4349287" y="2654881"/>
            <a:ext cx="300038" cy="30003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34" name="Elaborazione alternativa 33">
            <a:extLst>
              <a:ext uri="{FF2B5EF4-FFF2-40B4-BE49-F238E27FC236}">
                <a16:creationId xmlns:a16="http://schemas.microsoft.com/office/drawing/2014/main" id="{5CA558AF-67A8-4F9A-8850-688EAD42D858}"/>
              </a:ext>
            </a:extLst>
          </p:cNvPr>
          <p:cNvSpPr/>
          <p:nvPr/>
        </p:nvSpPr>
        <p:spPr>
          <a:xfrm>
            <a:off x="4943816" y="1243896"/>
            <a:ext cx="3626493" cy="942109"/>
          </a:xfrm>
          <a:prstGeom prst="flowChartAlternateProcess">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it-IT" sz="1400">
                <a:solidFill>
                  <a:schemeClr val="tx1"/>
                </a:solidFill>
              </a:rPr>
              <a:t>:</a:t>
            </a:r>
            <a:r>
              <a:rPr lang="it-IT" sz="1400" err="1">
                <a:solidFill>
                  <a:schemeClr val="tx1"/>
                </a:solidFill>
              </a:rPr>
              <a:t>Detail</a:t>
            </a:r>
            <a:r>
              <a:rPr lang="it-IT" sz="1400">
                <a:solidFill>
                  <a:schemeClr val="tx1"/>
                </a:solidFill>
              </a:rPr>
              <a:t> </a:t>
            </a:r>
            <a:r>
              <a:rPr lang="it-IT" sz="1400" err="1">
                <a:solidFill>
                  <a:schemeClr val="tx1"/>
                </a:solidFill>
              </a:rPr>
              <a:t>PricedEstimates</a:t>
            </a:r>
            <a:endParaRPr lang="it-IT" sz="1400">
              <a:solidFill>
                <a:schemeClr val="tx1"/>
              </a:solidFill>
            </a:endParaRPr>
          </a:p>
          <a:p>
            <a:pPr algn="ctr"/>
            <a:r>
              <a:rPr lang="it-IT" sz="1400">
                <a:solidFill>
                  <a:schemeClr val="tx1"/>
                </a:solidFill>
              </a:rPr>
              <a:t>[customer, </a:t>
            </a:r>
            <a:r>
              <a:rPr lang="it-IT" sz="1400" err="1">
                <a:solidFill>
                  <a:schemeClr val="tx1"/>
                </a:solidFill>
              </a:rPr>
              <a:t>product_id</a:t>
            </a:r>
            <a:r>
              <a:rPr lang="it-IT" sz="1400">
                <a:solidFill>
                  <a:schemeClr val="tx1"/>
                </a:solidFill>
              </a:rPr>
              <a:t>, </a:t>
            </a:r>
            <a:r>
              <a:rPr lang="it-IT" sz="1400" err="1">
                <a:solidFill>
                  <a:schemeClr val="tx1"/>
                </a:solidFill>
              </a:rPr>
              <a:t>product_name</a:t>
            </a:r>
            <a:r>
              <a:rPr lang="it-IT" sz="1400">
                <a:solidFill>
                  <a:schemeClr val="tx1"/>
                </a:solidFill>
              </a:rPr>
              <a:t> price, optionals, image ]</a:t>
            </a:r>
          </a:p>
        </p:txBody>
      </p:sp>
      <p:sp>
        <p:nvSpPr>
          <p:cNvPr id="43" name="CasellaDiTesto 42">
            <a:extLst>
              <a:ext uri="{FF2B5EF4-FFF2-40B4-BE49-F238E27FC236}">
                <a16:creationId xmlns:a16="http://schemas.microsoft.com/office/drawing/2014/main" id="{209BC9D2-BAC8-467E-9BA9-C23B89567C59}"/>
              </a:ext>
            </a:extLst>
          </p:cNvPr>
          <p:cNvSpPr txBox="1"/>
          <p:nvPr/>
        </p:nvSpPr>
        <p:spPr>
          <a:xfrm>
            <a:off x="5807663" y="5428082"/>
            <a:ext cx="2159566" cy="738664"/>
          </a:xfrm>
          <a:prstGeom prst="rect">
            <a:avLst/>
          </a:prstGeom>
          <a:noFill/>
        </p:spPr>
        <p:txBody>
          <a:bodyPr wrap="square" rtlCol="0">
            <a:spAutoFit/>
          </a:bodyPr>
          <a:lstStyle/>
          <a:p>
            <a:pPr algn="ctr"/>
            <a:r>
              <a:rPr lang="it-IT" sz="1400" i="1" err="1"/>
              <a:t>Add</a:t>
            </a:r>
            <a:r>
              <a:rPr lang="it-IT" sz="1400" i="1"/>
              <a:t> estimate price </a:t>
            </a:r>
            <a:r>
              <a:rPr lang="it-IT" sz="1400" err="1"/>
              <a:t>form</a:t>
            </a:r>
            <a:endParaRPr lang="it-IT" sz="1400"/>
          </a:p>
          <a:p>
            <a:pPr algn="ctr"/>
            <a:r>
              <a:rPr lang="it-IT" sz="1400"/>
              <a:t>[field: </a:t>
            </a:r>
            <a:r>
              <a:rPr lang="it-IT" sz="1400" err="1"/>
              <a:t>productid</a:t>
            </a:r>
            <a:endParaRPr lang="it-IT" sz="1400"/>
          </a:p>
          <a:p>
            <a:pPr algn="ctr"/>
            <a:r>
              <a:rPr lang="it-IT" sz="1400"/>
              <a:t>Field: optionals]</a:t>
            </a:r>
          </a:p>
        </p:txBody>
      </p:sp>
      <p:cxnSp>
        <p:nvCxnSpPr>
          <p:cNvPr id="22" name="Google Shape;209;p33">
            <a:extLst>
              <a:ext uri="{FF2B5EF4-FFF2-40B4-BE49-F238E27FC236}">
                <a16:creationId xmlns:a16="http://schemas.microsoft.com/office/drawing/2014/main" id="{C713D389-FD6D-4A44-ADB3-B44CD30D6CEF}"/>
              </a:ext>
            </a:extLst>
          </p:cNvPr>
          <p:cNvCxnSpPr>
            <a:cxnSpLocks/>
          </p:cNvCxnSpPr>
          <p:nvPr/>
        </p:nvCxnSpPr>
        <p:spPr>
          <a:xfrm flipH="1">
            <a:off x="7983595" y="2871759"/>
            <a:ext cx="119567" cy="256825"/>
          </a:xfrm>
          <a:prstGeom prst="straightConnector1">
            <a:avLst/>
          </a:prstGeom>
          <a:noFill/>
          <a:ln w="9525" cap="flat" cmpd="sng">
            <a:solidFill>
              <a:srgbClr val="4A7DBA"/>
            </a:solidFill>
            <a:prstDash val="solid"/>
            <a:round/>
            <a:headEnd type="none" w="sm" len="sm"/>
            <a:tailEnd type="none" w="sm" len="sm"/>
          </a:ln>
        </p:spPr>
      </p:cxnSp>
      <p:sp>
        <p:nvSpPr>
          <p:cNvPr id="23" name="CasellaDiTesto 64">
            <a:extLst>
              <a:ext uri="{FF2B5EF4-FFF2-40B4-BE49-F238E27FC236}">
                <a16:creationId xmlns:a16="http://schemas.microsoft.com/office/drawing/2014/main" id="{64201AEF-C23E-47E7-A4F9-F89AEADCEC90}"/>
              </a:ext>
            </a:extLst>
          </p:cNvPr>
          <p:cNvSpPr txBox="1"/>
          <p:nvPr/>
        </p:nvSpPr>
        <p:spPr>
          <a:xfrm>
            <a:off x="7523001" y="2624003"/>
            <a:ext cx="1103187" cy="307777"/>
          </a:xfrm>
          <a:prstGeom prst="rect">
            <a:avLst/>
          </a:prstGeom>
          <a:noFill/>
        </p:spPr>
        <p:txBody>
          <a:bodyPr wrap="square" rtlCol="0">
            <a:spAutoFit/>
          </a:bodyPr>
          <a:lstStyle/>
          <a:p>
            <a:r>
              <a:rPr lang="it-IT" sz="1400"/>
              <a:t>estimate.id</a:t>
            </a:r>
          </a:p>
        </p:txBody>
      </p:sp>
      <p:sp>
        <p:nvSpPr>
          <p:cNvPr id="33" name="Dati 27">
            <a:extLst>
              <a:ext uri="{FF2B5EF4-FFF2-40B4-BE49-F238E27FC236}">
                <a16:creationId xmlns:a16="http://schemas.microsoft.com/office/drawing/2014/main" id="{FBED7D02-FB54-4157-A78F-77E069F359BA}"/>
              </a:ext>
            </a:extLst>
          </p:cNvPr>
          <p:cNvSpPr/>
          <p:nvPr/>
        </p:nvSpPr>
        <p:spPr>
          <a:xfrm>
            <a:off x="77259" y="2062123"/>
            <a:ext cx="2407818" cy="613573"/>
          </a:xfrm>
          <a:prstGeom prst="flowChartInputOutpu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it-IT" sz="1400" err="1">
                <a:solidFill>
                  <a:schemeClr val="tx1"/>
                </a:solidFill>
              </a:rPr>
              <a:t>Get</a:t>
            </a:r>
            <a:r>
              <a:rPr lang="it-IT" sz="1400">
                <a:solidFill>
                  <a:schemeClr val="tx1"/>
                </a:solidFill>
              </a:rPr>
              <a:t> </a:t>
            </a:r>
            <a:r>
              <a:rPr lang="it-IT" sz="1400" err="1">
                <a:solidFill>
                  <a:schemeClr val="tx1"/>
                </a:solidFill>
              </a:rPr>
              <a:t>Priced</a:t>
            </a:r>
            <a:endParaRPr lang="it-IT" sz="1400">
              <a:solidFill>
                <a:schemeClr val="tx1"/>
              </a:solidFill>
            </a:endParaRPr>
          </a:p>
          <a:p>
            <a:pPr algn="ctr"/>
            <a:r>
              <a:rPr lang="it-IT" sz="1400" err="1">
                <a:solidFill>
                  <a:schemeClr val="tx1"/>
                </a:solidFill>
              </a:rPr>
              <a:t>Estimates</a:t>
            </a:r>
            <a:endParaRPr lang="it-IT" sz="1400">
              <a:solidFill>
                <a:schemeClr val="tx1"/>
              </a:solidFill>
            </a:endParaRPr>
          </a:p>
        </p:txBody>
      </p:sp>
      <p:sp>
        <p:nvSpPr>
          <p:cNvPr id="30" name="CasellaDiTesto 29">
            <a:extLst>
              <a:ext uri="{FF2B5EF4-FFF2-40B4-BE49-F238E27FC236}">
                <a16:creationId xmlns:a16="http://schemas.microsoft.com/office/drawing/2014/main" id="{1EC90F89-6839-4CA4-84D8-45BDF23110C5}"/>
              </a:ext>
            </a:extLst>
          </p:cNvPr>
          <p:cNvSpPr txBox="1"/>
          <p:nvPr/>
        </p:nvSpPr>
        <p:spPr>
          <a:xfrm>
            <a:off x="5533939" y="2507292"/>
            <a:ext cx="596638" cy="276999"/>
          </a:xfrm>
          <a:prstGeom prst="rect">
            <a:avLst/>
          </a:prstGeom>
          <a:noFill/>
        </p:spPr>
        <p:txBody>
          <a:bodyPr wrap="none" rtlCol="0">
            <a:spAutoFit/>
          </a:bodyPr>
          <a:lstStyle/>
          <a:p>
            <a:r>
              <a:rPr lang="it-IT" sz="1200" err="1"/>
              <a:t>select</a:t>
            </a:r>
            <a:endParaRPr lang="it-IT" sz="1200"/>
          </a:p>
        </p:txBody>
      </p:sp>
      <p:sp>
        <p:nvSpPr>
          <p:cNvPr id="35" name="CasellaDiTesto 34">
            <a:extLst>
              <a:ext uri="{FF2B5EF4-FFF2-40B4-BE49-F238E27FC236}">
                <a16:creationId xmlns:a16="http://schemas.microsoft.com/office/drawing/2014/main" id="{839C9639-0DFA-41F7-A67D-95D5E056402B}"/>
              </a:ext>
            </a:extLst>
          </p:cNvPr>
          <p:cNvSpPr txBox="1"/>
          <p:nvPr/>
        </p:nvSpPr>
        <p:spPr>
          <a:xfrm>
            <a:off x="4977434" y="3974375"/>
            <a:ext cx="596638" cy="276999"/>
          </a:xfrm>
          <a:prstGeom prst="rect">
            <a:avLst/>
          </a:prstGeom>
          <a:noFill/>
        </p:spPr>
        <p:txBody>
          <a:bodyPr wrap="none" rtlCol="0">
            <a:spAutoFit/>
          </a:bodyPr>
          <a:lstStyle/>
          <a:p>
            <a:r>
              <a:rPr lang="it-IT" sz="1200"/>
              <a:t>select</a:t>
            </a:r>
          </a:p>
        </p:txBody>
      </p:sp>
      <p:sp>
        <p:nvSpPr>
          <p:cNvPr id="36" name="CasellaDiTesto 35">
            <a:extLst>
              <a:ext uri="{FF2B5EF4-FFF2-40B4-BE49-F238E27FC236}">
                <a16:creationId xmlns:a16="http://schemas.microsoft.com/office/drawing/2014/main" id="{D62BAD48-8ACA-4C13-B86B-682CF2025EA3}"/>
              </a:ext>
            </a:extLst>
          </p:cNvPr>
          <p:cNvSpPr txBox="1"/>
          <p:nvPr/>
        </p:nvSpPr>
        <p:spPr>
          <a:xfrm>
            <a:off x="8075111" y="6007638"/>
            <a:ext cx="647934" cy="276999"/>
          </a:xfrm>
          <a:prstGeom prst="rect">
            <a:avLst/>
          </a:prstGeom>
          <a:noFill/>
        </p:spPr>
        <p:txBody>
          <a:bodyPr wrap="square" rtlCol="0">
            <a:spAutoFit/>
          </a:bodyPr>
          <a:lstStyle/>
          <a:p>
            <a:r>
              <a:rPr lang="it-IT" sz="1200" err="1"/>
              <a:t>submit</a:t>
            </a:r>
            <a:endParaRPr lang="it-IT" sz="1200"/>
          </a:p>
        </p:txBody>
      </p:sp>
      <p:sp>
        <p:nvSpPr>
          <p:cNvPr id="37" name="Dati 27">
            <a:extLst>
              <a:ext uri="{FF2B5EF4-FFF2-40B4-BE49-F238E27FC236}">
                <a16:creationId xmlns:a16="http://schemas.microsoft.com/office/drawing/2014/main" id="{A7831691-565F-4289-9D93-F89AAB78BC2F}"/>
              </a:ext>
            </a:extLst>
          </p:cNvPr>
          <p:cNvSpPr/>
          <p:nvPr/>
        </p:nvSpPr>
        <p:spPr>
          <a:xfrm>
            <a:off x="77259" y="3258105"/>
            <a:ext cx="2407818" cy="613573"/>
          </a:xfrm>
          <a:prstGeom prst="flowChartInputOutpu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it-IT" sz="1400" err="1">
                <a:solidFill>
                  <a:schemeClr val="tx1"/>
                </a:solidFill>
              </a:rPr>
              <a:t>Get</a:t>
            </a:r>
            <a:r>
              <a:rPr lang="it-IT" sz="1400">
                <a:solidFill>
                  <a:schemeClr val="tx1"/>
                </a:solidFill>
              </a:rPr>
              <a:t> Non </a:t>
            </a:r>
            <a:r>
              <a:rPr lang="it-IT" sz="1400" err="1">
                <a:solidFill>
                  <a:schemeClr val="tx1"/>
                </a:solidFill>
              </a:rPr>
              <a:t>Priced</a:t>
            </a:r>
            <a:r>
              <a:rPr lang="it-IT" sz="1400">
                <a:solidFill>
                  <a:schemeClr val="tx1"/>
                </a:solidFill>
              </a:rPr>
              <a:t> Estimates</a:t>
            </a:r>
          </a:p>
        </p:txBody>
      </p:sp>
      <p:cxnSp>
        <p:nvCxnSpPr>
          <p:cNvPr id="39" name="Connettore a gomito 38">
            <a:extLst>
              <a:ext uri="{FF2B5EF4-FFF2-40B4-BE49-F238E27FC236}">
                <a16:creationId xmlns:a16="http://schemas.microsoft.com/office/drawing/2014/main" id="{B862DB43-60FC-403C-82B7-F2335627D2D2}"/>
              </a:ext>
            </a:extLst>
          </p:cNvPr>
          <p:cNvCxnSpPr>
            <a:cxnSpLocks/>
            <a:stCxn id="33" idx="4"/>
            <a:endCxn id="27" idx="1"/>
          </p:cNvCxnSpPr>
          <p:nvPr/>
        </p:nvCxnSpPr>
        <p:spPr>
          <a:xfrm rot="16200000" flipH="1">
            <a:off x="1969514" y="1987350"/>
            <a:ext cx="181052" cy="1557744"/>
          </a:xfrm>
          <a:prstGeom prst="bentConnector2">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42" name="Connettore a gomito 41">
            <a:extLst>
              <a:ext uri="{FF2B5EF4-FFF2-40B4-BE49-F238E27FC236}">
                <a16:creationId xmlns:a16="http://schemas.microsoft.com/office/drawing/2014/main" id="{4F8390FA-904C-4635-A52B-FA2EA1E77020}"/>
              </a:ext>
            </a:extLst>
          </p:cNvPr>
          <p:cNvCxnSpPr>
            <a:cxnSpLocks/>
            <a:stCxn id="37" idx="4"/>
            <a:endCxn id="9" idx="1"/>
          </p:cNvCxnSpPr>
          <p:nvPr/>
        </p:nvCxnSpPr>
        <p:spPr>
          <a:xfrm rot="16200000" flipH="1">
            <a:off x="1752313" y="3400532"/>
            <a:ext cx="440755" cy="1383045"/>
          </a:xfrm>
          <a:prstGeom prst="bentConnector2">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38" name="Google Shape;209;p33">
            <a:extLst>
              <a:ext uri="{FF2B5EF4-FFF2-40B4-BE49-F238E27FC236}">
                <a16:creationId xmlns:a16="http://schemas.microsoft.com/office/drawing/2014/main" id="{CAA2B3FE-D963-4455-A401-9B6CBD66574D}"/>
              </a:ext>
            </a:extLst>
          </p:cNvPr>
          <p:cNvCxnSpPr>
            <a:cxnSpLocks/>
          </p:cNvCxnSpPr>
          <p:nvPr/>
        </p:nvCxnSpPr>
        <p:spPr>
          <a:xfrm flipH="1">
            <a:off x="8844421" y="5387645"/>
            <a:ext cx="435215" cy="538082"/>
          </a:xfrm>
          <a:prstGeom prst="straightConnector1">
            <a:avLst/>
          </a:prstGeom>
          <a:noFill/>
          <a:ln w="9525" cap="flat" cmpd="sng">
            <a:solidFill>
              <a:srgbClr val="4A7DBA"/>
            </a:solidFill>
            <a:prstDash val="solid"/>
            <a:round/>
            <a:headEnd type="none" w="sm" len="sm"/>
            <a:tailEnd type="none" w="sm" len="sm"/>
          </a:ln>
        </p:spPr>
      </p:cxnSp>
      <p:sp>
        <p:nvSpPr>
          <p:cNvPr id="40" name="CasellaDiTesto 64">
            <a:extLst>
              <a:ext uri="{FF2B5EF4-FFF2-40B4-BE49-F238E27FC236}">
                <a16:creationId xmlns:a16="http://schemas.microsoft.com/office/drawing/2014/main" id="{892E5A60-3142-4201-A95D-5C47538AF8EE}"/>
              </a:ext>
            </a:extLst>
          </p:cNvPr>
          <p:cNvSpPr txBox="1"/>
          <p:nvPr/>
        </p:nvSpPr>
        <p:spPr>
          <a:xfrm>
            <a:off x="8723053" y="5075400"/>
            <a:ext cx="1827744" cy="307777"/>
          </a:xfrm>
          <a:prstGeom prst="rect">
            <a:avLst/>
          </a:prstGeom>
          <a:noFill/>
        </p:spPr>
        <p:txBody>
          <a:bodyPr wrap="square" rtlCol="0">
            <a:spAutoFit/>
          </a:bodyPr>
          <a:lstStyle/>
          <a:p>
            <a:r>
              <a:rPr lang="it-IT" sz="1400" err="1"/>
              <a:t>estimateid</a:t>
            </a:r>
            <a:r>
              <a:rPr lang="it-IT" sz="1400"/>
              <a:t>, price</a:t>
            </a:r>
          </a:p>
        </p:txBody>
      </p:sp>
      <p:cxnSp>
        <p:nvCxnSpPr>
          <p:cNvPr id="59" name="Connettore a gomito 58">
            <a:extLst>
              <a:ext uri="{FF2B5EF4-FFF2-40B4-BE49-F238E27FC236}">
                <a16:creationId xmlns:a16="http://schemas.microsoft.com/office/drawing/2014/main" id="{28213A28-A982-4A46-8EA7-F8F6DE6B4C8E}"/>
              </a:ext>
            </a:extLst>
          </p:cNvPr>
          <p:cNvCxnSpPr>
            <a:cxnSpLocks/>
            <a:stCxn id="29" idx="6"/>
          </p:cNvCxnSpPr>
          <p:nvPr/>
        </p:nvCxnSpPr>
        <p:spPr>
          <a:xfrm>
            <a:off x="4649325" y="2804900"/>
            <a:ext cx="4867537" cy="328819"/>
          </a:xfrm>
          <a:prstGeom prst="bent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3" name="Connettore a gomito 62">
            <a:extLst>
              <a:ext uri="{FF2B5EF4-FFF2-40B4-BE49-F238E27FC236}">
                <a16:creationId xmlns:a16="http://schemas.microsoft.com/office/drawing/2014/main" id="{0CD2DA02-34CD-4950-9CFB-CAF6BF44A152}"/>
              </a:ext>
            </a:extLst>
          </p:cNvPr>
          <p:cNvCxnSpPr>
            <a:cxnSpLocks/>
            <a:stCxn id="28" idx="1"/>
          </p:cNvCxnSpPr>
          <p:nvPr/>
        </p:nvCxnSpPr>
        <p:spPr>
          <a:xfrm rot="16200000" flipV="1">
            <a:off x="8766967" y="1459448"/>
            <a:ext cx="1322686" cy="1631082"/>
          </a:xfrm>
          <a:prstGeom prst="bentConnector2">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66" name="Connettore a gomito 65">
            <a:extLst>
              <a:ext uri="{FF2B5EF4-FFF2-40B4-BE49-F238E27FC236}">
                <a16:creationId xmlns:a16="http://schemas.microsoft.com/office/drawing/2014/main" id="{C1CFE306-FA3D-4459-8378-F2A162568CA6}"/>
              </a:ext>
            </a:extLst>
          </p:cNvPr>
          <p:cNvCxnSpPr>
            <a:cxnSpLocks/>
            <a:endCxn id="28" idx="2"/>
          </p:cNvCxnSpPr>
          <p:nvPr/>
        </p:nvCxnSpPr>
        <p:spPr>
          <a:xfrm flipV="1">
            <a:off x="4627072" y="3284329"/>
            <a:ext cx="4814937" cy="935466"/>
          </a:xfrm>
          <a:prstGeom prst="bentConnector3">
            <a:avLst>
              <a:gd name="adj1" fmla="val 51266"/>
            </a:avLst>
          </a:prstGeom>
          <a:ln>
            <a:tailEnd type="triangle"/>
          </a:ln>
        </p:spPr>
        <p:style>
          <a:lnRef idx="2">
            <a:schemeClr val="accent2"/>
          </a:lnRef>
          <a:fillRef idx="0">
            <a:schemeClr val="accent2"/>
          </a:fillRef>
          <a:effectRef idx="1">
            <a:schemeClr val="accent2"/>
          </a:effectRef>
          <a:fontRef idx="minor">
            <a:schemeClr val="tx1"/>
          </a:fontRef>
        </p:style>
      </p:cxnSp>
      <p:sp>
        <p:nvSpPr>
          <p:cNvPr id="70" name="Connettore 69">
            <a:extLst>
              <a:ext uri="{FF2B5EF4-FFF2-40B4-BE49-F238E27FC236}">
                <a16:creationId xmlns:a16="http://schemas.microsoft.com/office/drawing/2014/main" id="{0DDF7603-E50F-40AB-8FF4-A59BAA98FA41}"/>
              </a:ext>
            </a:extLst>
          </p:cNvPr>
          <p:cNvSpPr/>
          <p:nvPr/>
        </p:nvSpPr>
        <p:spPr>
          <a:xfrm>
            <a:off x="10118478" y="2712409"/>
            <a:ext cx="300038" cy="30003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71" name="Connettore 70">
            <a:extLst>
              <a:ext uri="{FF2B5EF4-FFF2-40B4-BE49-F238E27FC236}">
                <a16:creationId xmlns:a16="http://schemas.microsoft.com/office/drawing/2014/main" id="{180639B1-86B4-45C7-85DB-79753ECFC651}"/>
              </a:ext>
            </a:extLst>
          </p:cNvPr>
          <p:cNvSpPr/>
          <p:nvPr/>
        </p:nvSpPr>
        <p:spPr>
          <a:xfrm>
            <a:off x="10093832" y="3601253"/>
            <a:ext cx="300038" cy="30003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72" name="Google Shape;209;p33">
            <a:extLst>
              <a:ext uri="{FF2B5EF4-FFF2-40B4-BE49-F238E27FC236}">
                <a16:creationId xmlns:a16="http://schemas.microsoft.com/office/drawing/2014/main" id="{165FA019-FACE-4A71-9220-37BD5A071939}"/>
              </a:ext>
            </a:extLst>
          </p:cNvPr>
          <p:cNvCxnSpPr>
            <a:cxnSpLocks/>
          </p:cNvCxnSpPr>
          <p:nvPr/>
        </p:nvCxnSpPr>
        <p:spPr>
          <a:xfrm flipH="1">
            <a:off x="7216055" y="3686130"/>
            <a:ext cx="342227" cy="21795"/>
          </a:xfrm>
          <a:prstGeom prst="straightConnector1">
            <a:avLst/>
          </a:prstGeom>
          <a:noFill/>
          <a:ln w="9525" cap="flat" cmpd="sng">
            <a:solidFill>
              <a:srgbClr val="4A7DBA"/>
            </a:solidFill>
            <a:prstDash val="solid"/>
            <a:round/>
            <a:headEnd type="none" w="sm" len="sm"/>
            <a:tailEnd type="none" w="sm" len="sm"/>
          </a:ln>
        </p:spPr>
      </p:cxnSp>
      <p:sp>
        <p:nvSpPr>
          <p:cNvPr id="73" name="CasellaDiTesto 64">
            <a:extLst>
              <a:ext uri="{FF2B5EF4-FFF2-40B4-BE49-F238E27FC236}">
                <a16:creationId xmlns:a16="http://schemas.microsoft.com/office/drawing/2014/main" id="{F1EDFD70-19C1-4341-A103-28AF1764E213}"/>
              </a:ext>
            </a:extLst>
          </p:cNvPr>
          <p:cNvSpPr txBox="1"/>
          <p:nvPr/>
        </p:nvSpPr>
        <p:spPr>
          <a:xfrm>
            <a:off x="7523001" y="3517679"/>
            <a:ext cx="1103187" cy="307777"/>
          </a:xfrm>
          <a:prstGeom prst="rect">
            <a:avLst/>
          </a:prstGeom>
          <a:noFill/>
        </p:spPr>
        <p:txBody>
          <a:bodyPr wrap="square" rtlCol="0">
            <a:spAutoFit/>
          </a:bodyPr>
          <a:lstStyle/>
          <a:p>
            <a:r>
              <a:rPr lang="it-IT" sz="1400"/>
              <a:t>estimate.id</a:t>
            </a:r>
          </a:p>
        </p:txBody>
      </p:sp>
      <p:sp>
        <p:nvSpPr>
          <p:cNvPr id="75" name="Elaborazione alternativa 74">
            <a:extLst>
              <a:ext uri="{FF2B5EF4-FFF2-40B4-BE49-F238E27FC236}">
                <a16:creationId xmlns:a16="http://schemas.microsoft.com/office/drawing/2014/main" id="{5B13ABC7-CF10-45F2-85D4-73FAA24395FF}"/>
              </a:ext>
            </a:extLst>
          </p:cNvPr>
          <p:cNvSpPr/>
          <p:nvPr/>
        </p:nvSpPr>
        <p:spPr>
          <a:xfrm>
            <a:off x="2912364" y="5293587"/>
            <a:ext cx="2621575" cy="942109"/>
          </a:xfrm>
          <a:prstGeom prst="flowChartAlternateProcess">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it-IT" sz="1400">
                <a:solidFill>
                  <a:schemeClr val="tx1"/>
                </a:solidFill>
              </a:rPr>
              <a:t>:Detail Non PricedEstimates</a:t>
            </a:r>
          </a:p>
          <a:p>
            <a:pPr algn="ctr"/>
            <a:r>
              <a:rPr lang="it-IT" sz="1400">
                <a:solidFill>
                  <a:schemeClr val="tx1"/>
                </a:solidFill>
              </a:rPr>
              <a:t>[customer, product_id, product_name, optionals, image ]</a:t>
            </a:r>
          </a:p>
        </p:txBody>
      </p:sp>
      <p:grpSp>
        <p:nvGrpSpPr>
          <p:cNvPr id="14" name="Gruppo 13">
            <a:extLst>
              <a:ext uri="{FF2B5EF4-FFF2-40B4-BE49-F238E27FC236}">
                <a16:creationId xmlns:a16="http://schemas.microsoft.com/office/drawing/2014/main" id="{FDCB1B2E-72D6-41B2-9A9A-7EAD2A769C6B}"/>
              </a:ext>
            </a:extLst>
          </p:cNvPr>
          <p:cNvGrpSpPr/>
          <p:nvPr/>
        </p:nvGrpSpPr>
        <p:grpSpPr>
          <a:xfrm>
            <a:off x="4223151" y="3901291"/>
            <a:ext cx="6020701" cy="1392296"/>
            <a:chOff x="4223151" y="3901291"/>
            <a:chExt cx="6020701" cy="1392296"/>
          </a:xfrm>
        </p:grpSpPr>
        <p:cxnSp>
          <p:nvCxnSpPr>
            <p:cNvPr id="31" name="Connettore a gomito 30">
              <a:extLst>
                <a:ext uri="{FF2B5EF4-FFF2-40B4-BE49-F238E27FC236}">
                  <a16:creationId xmlns:a16="http://schemas.microsoft.com/office/drawing/2014/main" id="{CB3E705E-AC53-436B-AC5C-19D4FFF9FFD9}"/>
                </a:ext>
              </a:extLst>
            </p:cNvPr>
            <p:cNvCxnSpPr>
              <a:cxnSpLocks/>
            </p:cNvCxnSpPr>
            <p:nvPr/>
          </p:nvCxnSpPr>
          <p:spPr>
            <a:xfrm rot="5400000">
              <a:off x="4115170" y="5010907"/>
              <a:ext cx="390661" cy="174699"/>
            </a:xfrm>
            <a:prstGeom prst="bentConnector3">
              <a:avLst>
                <a:gd name="adj1" fmla="val -5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 name="Connettore a gomito 6">
              <a:extLst>
                <a:ext uri="{FF2B5EF4-FFF2-40B4-BE49-F238E27FC236}">
                  <a16:creationId xmlns:a16="http://schemas.microsoft.com/office/drawing/2014/main" id="{2C1D612F-EAF4-4D95-852E-D6D1C4798DAC}"/>
                </a:ext>
              </a:extLst>
            </p:cNvPr>
            <p:cNvCxnSpPr>
              <a:stCxn id="71" idx="4"/>
            </p:cNvCxnSpPr>
            <p:nvPr/>
          </p:nvCxnSpPr>
          <p:spPr>
            <a:xfrm rot="5400000">
              <a:off x="6820034" y="1479108"/>
              <a:ext cx="1001635" cy="5846001"/>
            </a:xfrm>
            <a:prstGeom prst="bentConnector2">
              <a:avLst/>
            </a:prstGeom>
          </p:spPr>
          <p:style>
            <a:lnRef idx="2">
              <a:schemeClr val="accent2"/>
            </a:lnRef>
            <a:fillRef idx="0">
              <a:schemeClr val="accent2"/>
            </a:fillRef>
            <a:effectRef idx="1">
              <a:schemeClr val="accent2"/>
            </a:effectRef>
            <a:fontRef idx="minor">
              <a:schemeClr val="tx1"/>
            </a:fontRef>
          </p:style>
        </p:cxnSp>
      </p:grpSp>
      <p:sp>
        <p:nvSpPr>
          <p:cNvPr id="44" name="Connettore 43">
            <a:extLst>
              <a:ext uri="{FF2B5EF4-FFF2-40B4-BE49-F238E27FC236}">
                <a16:creationId xmlns:a16="http://schemas.microsoft.com/office/drawing/2014/main" id="{D4B73E4D-B57C-4B7F-9263-9B0F6379FF1D}"/>
              </a:ext>
            </a:extLst>
          </p:cNvPr>
          <p:cNvSpPr/>
          <p:nvPr/>
        </p:nvSpPr>
        <p:spPr>
          <a:xfrm>
            <a:off x="4755843" y="6081380"/>
            <a:ext cx="300038" cy="30003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cxnSp>
        <p:nvCxnSpPr>
          <p:cNvPr id="21" name="Connettore a gomito 20">
            <a:extLst>
              <a:ext uri="{FF2B5EF4-FFF2-40B4-BE49-F238E27FC236}">
                <a16:creationId xmlns:a16="http://schemas.microsoft.com/office/drawing/2014/main" id="{D266E415-EF67-4D63-A20D-98D68D3B625F}"/>
              </a:ext>
            </a:extLst>
          </p:cNvPr>
          <p:cNvCxnSpPr>
            <a:stCxn id="44" idx="5"/>
          </p:cNvCxnSpPr>
          <p:nvPr/>
        </p:nvCxnSpPr>
        <p:spPr>
          <a:xfrm rot="16200000" flipH="1">
            <a:off x="5750170" y="5599249"/>
            <a:ext cx="107710" cy="1584168"/>
          </a:xfrm>
          <a:prstGeom prst="bentConnector2">
            <a:avLst/>
          </a:prstGeom>
        </p:spPr>
        <p:style>
          <a:lnRef idx="2">
            <a:schemeClr val="accent2"/>
          </a:lnRef>
          <a:fillRef idx="0">
            <a:schemeClr val="accent2"/>
          </a:fillRef>
          <a:effectRef idx="1">
            <a:schemeClr val="accent2"/>
          </a:effectRef>
          <a:fontRef idx="minor">
            <a:schemeClr val="tx1"/>
          </a:fontRef>
        </p:style>
      </p:cxnSp>
      <p:cxnSp>
        <p:nvCxnSpPr>
          <p:cNvPr id="26" name="Connettore 2 25">
            <a:extLst>
              <a:ext uri="{FF2B5EF4-FFF2-40B4-BE49-F238E27FC236}">
                <a16:creationId xmlns:a16="http://schemas.microsoft.com/office/drawing/2014/main" id="{823DF7E4-793F-46C1-8D37-3AC4037CBC55}"/>
              </a:ext>
            </a:extLst>
          </p:cNvPr>
          <p:cNvCxnSpPr/>
          <p:nvPr/>
        </p:nvCxnSpPr>
        <p:spPr>
          <a:xfrm flipV="1">
            <a:off x="6596109" y="6247035"/>
            <a:ext cx="0" cy="19815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1" name="CasellaDiTesto 50">
            <a:extLst>
              <a:ext uri="{FF2B5EF4-FFF2-40B4-BE49-F238E27FC236}">
                <a16:creationId xmlns:a16="http://schemas.microsoft.com/office/drawing/2014/main" id="{B4A5E8AD-36C7-48BE-A83E-4B2DF90193AB}"/>
              </a:ext>
            </a:extLst>
          </p:cNvPr>
          <p:cNvSpPr txBox="1"/>
          <p:nvPr/>
        </p:nvSpPr>
        <p:spPr>
          <a:xfrm>
            <a:off x="5455012" y="6386566"/>
            <a:ext cx="596638" cy="276999"/>
          </a:xfrm>
          <a:prstGeom prst="rect">
            <a:avLst/>
          </a:prstGeom>
          <a:noFill/>
        </p:spPr>
        <p:txBody>
          <a:bodyPr wrap="none" rtlCol="0">
            <a:spAutoFit/>
          </a:bodyPr>
          <a:lstStyle/>
          <a:p>
            <a:r>
              <a:rPr lang="it-IT" sz="1200" err="1"/>
              <a:t>select</a:t>
            </a:r>
            <a:endParaRPr lang="it-IT" sz="1200"/>
          </a:p>
        </p:txBody>
      </p:sp>
    </p:spTree>
    <p:extLst>
      <p:ext uri="{BB962C8B-B14F-4D97-AF65-F5344CB8AC3E}">
        <p14:creationId xmlns:p14="http://schemas.microsoft.com/office/powerpoint/2010/main" val="2862933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677334" y="479680"/>
            <a:ext cx="4490284" cy="673916"/>
          </a:xfrm>
        </p:spPr>
        <p:txBody>
          <a:bodyPr/>
          <a:lstStyle/>
          <a:p>
            <a:r>
              <a:rPr lang="it-IT" b="1" i="1">
                <a:solidFill>
                  <a:srgbClr val="286D9F"/>
                </a:solidFill>
              </a:rPr>
              <a:t>Components</a:t>
            </a:r>
            <a:endParaRPr lang="it-IT"/>
          </a:p>
        </p:txBody>
      </p:sp>
      <p:sp>
        <p:nvSpPr>
          <p:cNvPr id="3" name="Segnaposto contenuto 2">
            <a:extLst>
              <a:ext uri="{FF2B5EF4-FFF2-40B4-BE49-F238E27FC236}">
                <a16:creationId xmlns:a16="http://schemas.microsoft.com/office/drawing/2014/main" id="{366B5028-FBE8-412E-9C96-0F3912031490}"/>
              </a:ext>
            </a:extLst>
          </p:cNvPr>
          <p:cNvSpPr>
            <a:spLocks noGrp="1"/>
          </p:cNvSpPr>
          <p:nvPr>
            <p:ph idx="1"/>
          </p:nvPr>
        </p:nvSpPr>
        <p:spPr>
          <a:xfrm>
            <a:off x="677334" y="1384183"/>
            <a:ext cx="2946710" cy="5310232"/>
          </a:xfrm>
        </p:spPr>
        <p:txBody>
          <a:bodyPr vert="horz" lIns="91440" tIns="45720" rIns="91440" bIns="45720" rtlCol="0" anchor="t">
            <a:normAutofit fontScale="77500" lnSpcReduction="20000"/>
          </a:bodyPr>
          <a:lstStyle/>
          <a:p>
            <a:pPr marL="0" indent="0" algn="just">
              <a:buNone/>
            </a:pPr>
            <a:endParaRPr lang="it-IT" b="1">
              <a:ea typeface="+mn-lt"/>
              <a:cs typeface="+mn-lt"/>
            </a:endParaRPr>
          </a:p>
          <a:p>
            <a:pPr marL="0" indent="0" algn="just">
              <a:buNone/>
            </a:pPr>
            <a:r>
              <a:rPr lang="it-IT" b="1">
                <a:ea typeface="+mn-lt"/>
                <a:cs typeface="+mn-lt"/>
              </a:rPr>
              <a:t>Model Objects (Beans):</a:t>
            </a:r>
          </a:p>
          <a:p>
            <a:pPr marL="285750" algn="just">
              <a:buFont typeface="Wingdings" charset="2"/>
              <a:buChar char="§"/>
            </a:pPr>
            <a:r>
              <a:rPr lang="en-US"/>
              <a:t>Estimate</a:t>
            </a:r>
            <a:endParaRPr lang="it-IT" b="1"/>
          </a:p>
          <a:p>
            <a:pPr marL="285750" algn="just">
              <a:buFont typeface="Wingdings" charset="2"/>
              <a:buChar char="§"/>
            </a:pPr>
            <a:r>
              <a:rPr lang="en-US"/>
              <a:t>Optional</a:t>
            </a:r>
            <a:endParaRPr lang="it-IT" b="1"/>
          </a:p>
          <a:p>
            <a:pPr marL="285750" algn="just">
              <a:buFont typeface="Wingdings" charset="2"/>
              <a:buChar char="§"/>
            </a:pPr>
            <a:r>
              <a:rPr lang="en-US" err="1"/>
              <a:t>OptionalType</a:t>
            </a:r>
            <a:endParaRPr lang="it-IT" b="1"/>
          </a:p>
          <a:p>
            <a:pPr marL="285750" algn="just">
              <a:buFont typeface="Wingdings" charset="2"/>
              <a:buChar char="§"/>
            </a:pPr>
            <a:r>
              <a:rPr lang="en-US"/>
              <a:t>Product</a:t>
            </a:r>
            <a:endParaRPr lang="it-IT" b="1"/>
          </a:p>
          <a:p>
            <a:pPr marL="285750" algn="just">
              <a:buFont typeface="Wingdings" charset="2"/>
              <a:buChar char="§"/>
            </a:pPr>
            <a:r>
              <a:rPr lang="en-US"/>
              <a:t>User</a:t>
            </a:r>
            <a:endParaRPr lang="it-IT" b="1"/>
          </a:p>
          <a:p>
            <a:pPr marL="0" indent="0" algn="just">
              <a:buNone/>
            </a:pPr>
            <a:r>
              <a:rPr lang="en-US" b="1"/>
              <a:t>Data Access Objects (Classes)</a:t>
            </a:r>
            <a:endParaRPr lang="it-IT" b="1"/>
          </a:p>
          <a:p>
            <a:pPr marL="285750" indent="-285750" algn="just">
              <a:buFont typeface="Wingdings" charset="2"/>
              <a:buChar char="§"/>
            </a:pPr>
            <a:r>
              <a:rPr lang="en-US" err="1"/>
              <a:t>EstimateDAO</a:t>
            </a:r>
            <a:endParaRPr lang="it-IT" b="1"/>
          </a:p>
          <a:p>
            <a:pPr marL="285750" indent="-285750" algn="just">
              <a:buFont typeface="Wingdings" charset="2"/>
              <a:buChar char="§"/>
            </a:pPr>
            <a:r>
              <a:rPr lang="en-US" err="1"/>
              <a:t>OptionalDAO</a:t>
            </a:r>
            <a:endParaRPr lang="it-IT" b="1"/>
          </a:p>
          <a:p>
            <a:pPr marL="285750" indent="-285750" algn="just">
              <a:buFont typeface="Wingdings" charset="2"/>
              <a:buChar char="§"/>
            </a:pPr>
            <a:r>
              <a:rPr lang="en-US" err="1"/>
              <a:t>ProductDAO</a:t>
            </a:r>
            <a:endParaRPr lang="it-IT" b="1"/>
          </a:p>
          <a:p>
            <a:pPr marL="285750" indent="-285750" algn="just">
              <a:buFont typeface="Wingdings" charset="2"/>
              <a:buChar char="§"/>
            </a:pPr>
            <a:r>
              <a:rPr lang="en-US" err="1"/>
              <a:t>UserDAO</a:t>
            </a:r>
            <a:endParaRPr lang="it-IT" b="1"/>
          </a:p>
          <a:p>
            <a:pPr marL="0" indent="0" algn="just">
              <a:buNone/>
            </a:pPr>
            <a:r>
              <a:rPr lang="en-US" b="1"/>
              <a:t>Filters</a:t>
            </a:r>
            <a:endParaRPr lang="it-IT" b="1"/>
          </a:p>
          <a:p>
            <a:pPr algn="just">
              <a:buFont typeface="Wingdings" charset="2"/>
              <a:buChar char="§"/>
            </a:pPr>
            <a:r>
              <a:rPr lang="en-US" err="1"/>
              <a:t>AuthChecker</a:t>
            </a:r>
            <a:endParaRPr lang="it-IT" b="1"/>
          </a:p>
          <a:p>
            <a:pPr algn="just">
              <a:buFont typeface="Wingdings" charset="2"/>
              <a:buChar char="§"/>
            </a:pPr>
            <a:r>
              <a:rPr lang="en-US" err="1"/>
              <a:t>CustomerChecker</a:t>
            </a:r>
            <a:endParaRPr lang="en-US"/>
          </a:p>
          <a:p>
            <a:pPr algn="just">
              <a:buFont typeface="Wingdings" panose="05000000000000000000" pitchFamily="2" charset="2"/>
              <a:buChar char="§"/>
            </a:pPr>
            <a:r>
              <a:rPr lang="en-US" err="1"/>
              <a:t>EmployeeChecker</a:t>
            </a:r>
            <a:endParaRPr lang="en-US"/>
          </a:p>
          <a:p>
            <a:pPr marL="0" indent="0" algn="just">
              <a:buNone/>
            </a:pPr>
            <a:br>
              <a:rPr lang="en-US" b="1"/>
            </a:br>
            <a:endParaRPr lang="it-IT" b="1"/>
          </a:p>
          <a:p>
            <a:pPr marL="285750" indent="-285750" algn="just">
              <a:buFont typeface="Wingdings" charset="2"/>
              <a:buChar char="§"/>
            </a:pPr>
            <a:endParaRPr lang="it-IT" b="1"/>
          </a:p>
        </p:txBody>
      </p:sp>
      <p:sp>
        <p:nvSpPr>
          <p:cNvPr id="5" name="Segnaposto contenuto 2">
            <a:extLst>
              <a:ext uri="{FF2B5EF4-FFF2-40B4-BE49-F238E27FC236}">
                <a16:creationId xmlns:a16="http://schemas.microsoft.com/office/drawing/2014/main" id="{7747EC0E-AA93-480A-96C0-5A70D9BE23C9}"/>
              </a:ext>
            </a:extLst>
          </p:cNvPr>
          <p:cNvSpPr txBox="1">
            <a:spLocks/>
          </p:cNvSpPr>
          <p:nvPr/>
        </p:nvSpPr>
        <p:spPr>
          <a:xfrm>
            <a:off x="5260623" y="1386064"/>
            <a:ext cx="3526076" cy="5075340"/>
          </a:xfrm>
          <a:prstGeom prst="rect">
            <a:avLst/>
          </a:prstGeom>
        </p:spPr>
        <p:txBody>
          <a:bodyPr vert="horz" lIns="91440" tIns="45720" rIns="91440" bIns="45720" rtlCol="0" anchor="t">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10000"/>
              </a:lnSpc>
              <a:buFont typeface="Wingdings 3" charset="2"/>
              <a:buNone/>
            </a:pPr>
            <a:r>
              <a:rPr lang="it-IT" b="1">
                <a:ea typeface="+mn-lt"/>
                <a:cs typeface="+mn-lt"/>
              </a:rPr>
              <a:t>Controllers (Servlets):</a:t>
            </a:r>
            <a:endParaRPr lang="en-US"/>
          </a:p>
          <a:p>
            <a:pPr marL="285750" indent="-285750" algn="just">
              <a:lnSpc>
                <a:spcPct val="110000"/>
              </a:lnSpc>
              <a:buFont typeface="Wingdings" charset="2"/>
              <a:buChar char="§"/>
            </a:pPr>
            <a:r>
              <a:rPr lang="en-US" err="1"/>
              <a:t>AddEstimate</a:t>
            </a:r>
            <a:endParaRPr lang="en-US"/>
          </a:p>
          <a:p>
            <a:pPr marL="285750" indent="-285750" algn="just">
              <a:lnSpc>
                <a:spcPct val="110000"/>
              </a:lnSpc>
              <a:buFont typeface="Wingdings" charset="2"/>
              <a:buChar char="§"/>
            </a:pPr>
            <a:r>
              <a:rPr lang="en-US" err="1"/>
              <a:t>AddEstimatePrice</a:t>
            </a:r>
            <a:endParaRPr lang="en-US"/>
          </a:p>
          <a:p>
            <a:pPr marL="285750" indent="-285750" algn="just">
              <a:lnSpc>
                <a:spcPct val="110000"/>
              </a:lnSpc>
              <a:buFont typeface="Wingdings" charset="2"/>
              <a:buChar char="§"/>
            </a:pPr>
            <a:r>
              <a:rPr lang="en-US" err="1"/>
              <a:t>AddNewCustomer</a:t>
            </a:r>
            <a:endParaRPr lang="en-US"/>
          </a:p>
          <a:p>
            <a:pPr marL="285750" indent="-285750" algn="just">
              <a:lnSpc>
                <a:spcPct val="110000"/>
              </a:lnSpc>
              <a:buFont typeface="Wingdings" charset="2"/>
              <a:buChar char="§"/>
            </a:pPr>
            <a:r>
              <a:rPr lang="it-IT"/>
              <a:t>CheckLogin</a:t>
            </a:r>
          </a:p>
          <a:p>
            <a:pPr marL="285750" indent="-285750" algn="just">
              <a:lnSpc>
                <a:spcPct val="110000"/>
              </a:lnSpc>
              <a:buFont typeface="Wingdings" charset="2"/>
              <a:buChar char="§"/>
            </a:pPr>
            <a:r>
              <a:rPr lang="en-US" err="1"/>
              <a:t>GetEstimateDetails</a:t>
            </a:r>
            <a:endParaRPr lang="en-US"/>
          </a:p>
          <a:p>
            <a:pPr marL="285750" indent="-285750" algn="just">
              <a:lnSpc>
                <a:spcPct val="110000"/>
              </a:lnSpc>
              <a:buFont typeface="Wingdings" charset="2"/>
              <a:buChar char="§"/>
            </a:pPr>
            <a:r>
              <a:rPr lang="en-US" err="1"/>
              <a:t>GetEstimateDetailsEmployee</a:t>
            </a:r>
            <a:endParaRPr lang="en-US"/>
          </a:p>
          <a:p>
            <a:pPr marL="285750" indent="-285750" algn="just">
              <a:lnSpc>
                <a:spcPct val="110000"/>
              </a:lnSpc>
              <a:buFont typeface="Wingdings" charset="2"/>
              <a:buChar char="§"/>
            </a:pPr>
            <a:r>
              <a:rPr lang="en-US" err="1"/>
              <a:t>GetMyEstimatesData</a:t>
            </a:r>
            <a:endParaRPr lang="en-US"/>
          </a:p>
          <a:p>
            <a:pPr marL="285750" indent="-285750" algn="just">
              <a:lnSpc>
                <a:spcPct val="110000"/>
              </a:lnSpc>
              <a:buFont typeface="Wingdings" charset="2"/>
              <a:buChar char="§"/>
            </a:pPr>
            <a:r>
              <a:rPr lang="en-US" err="1"/>
              <a:t>GetNonPricedEstimates</a:t>
            </a:r>
            <a:endParaRPr lang="en-US"/>
          </a:p>
          <a:p>
            <a:pPr marL="285750" indent="-285750" algn="just">
              <a:lnSpc>
                <a:spcPct val="110000"/>
              </a:lnSpc>
              <a:buFont typeface="Wingdings" charset="2"/>
              <a:buChar char="§"/>
            </a:pPr>
            <a:r>
              <a:rPr lang="en-US" err="1"/>
              <a:t>GetPricedEstimates</a:t>
            </a:r>
            <a:endParaRPr lang="en-US"/>
          </a:p>
          <a:p>
            <a:pPr marL="285750" indent="-285750" algn="just">
              <a:lnSpc>
                <a:spcPct val="110000"/>
              </a:lnSpc>
              <a:buFont typeface="Wingdings" charset="2"/>
              <a:buChar char="§"/>
            </a:pPr>
            <a:r>
              <a:rPr lang="en-US" err="1"/>
              <a:t>GetProductList</a:t>
            </a:r>
            <a:endParaRPr lang="en-US"/>
          </a:p>
          <a:p>
            <a:pPr marL="285750" indent="-285750" algn="just">
              <a:lnSpc>
                <a:spcPct val="110000"/>
              </a:lnSpc>
              <a:buFont typeface="Wingdings" charset="2"/>
              <a:buChar char="§"/>
            </a:pPr>
            <a:r>
              <a:rPr lang="en-US"/>
              <a:t>Logout</a:t>
            </a:r>
          </a:p>
          <a:p>
            <a:pPr marL="0" indent="0" algn="just">
              <a:lnSpc>
                <a:spcPct val="110000"/>
              </a:lnSpc>
              <a:buFont typeface="Wingdings 3" charset="2"/>
              <a:buNone/>
            </a:pPr>
            <a:r>
              <a:rPr lang="en-US" b="1"/>
              <a:t>Views (Templates)</a:t>
            </a:r>
            <a:endParaRPr lang="it-IT" b="1"/>
          </a:p>
          <a:p>
            <a:pPr marL="285750" indent="-285750" algn="just">
              <a:lnSpc>
                <a:spcPct val="110000"/>
              </a:lnSpc>
              <a:buFont typeface="Wingdings" charset="2"/>
              <a:buChar char="§"/>
            </a:pPr>
            <a:r>
              <a:rPr lang="en-US"/>
              <a:t>Login</a:t>
            </a:r>
            <a:endParaRPr lang="it-IT" b="1"/>
          </a:p>
          <a:p>
            <a:pPr marL="285750" indent="-285750" algn="just">
              <a:lnSpc>
                <a:spcPct val="110000"/>
              </a:lnSpc>
              <a:buFont typeface="Wingdings" charset="2"/>
              <a:buChar char="§"/>
            </a:pPr>
            <a:r>
              <a:rPr lang="en-US" err="1"/>
              <a:t>HomeCustomer</a:t>
            </a:r>
            <a:endParaRPr lang="it-IT" b="1"/>
          </a:p>
          <a:p>
            <a:pPr marL="285750" indent="-285750" algn="just">
              <a:lnSpc>
                <a:spcPct val="110000"/>
              </a:lnSpc>
              <a:buFont typeface="Wingdings" charset="2"/>
              <a:buChar char="§"/>
            </a:pPr>
            <a:r>
              <a:rPr lang="en-US" err="1"/>
              <a:t>HomeEmployee</a:t>
            </a:r>
            <a:endParaRPr lang="it-IT" b="1"/>
          </a:p>
          <a:p>
            <a:pPr marL="0" indent="0" algn="just">
              <a:lnSpc>
                <a:spcPct val="110000"/>
              </a:lnSpc>
              <a:buNone/>
            </a:pPr>
            <a:endParaRPr lang="en-US"/>
          </a:p>
          <a:p>
            <a:pPr marL="0" indent="0" algn="just">
              <a:buNone/>
            </a:pPr>
            <a:endParaRPr lang="en-US"/>
          </a:p>
          <a:p>
            <a:pPr marL="0" indent="0" algn="just">
              <a:buNone/>
            </a:pPr>
            <a:endParaRPr lang="it-IT" b="1"/>
          </a:p>
        </p:txBody>
      </p:sp>
    </p:spTree>
    <p:extLst>
      <p:ext uri="{BB962C8B-B14F-4D97-AF65-F5344CB8AC3E}">
        <p14:creationId xmlns:p14="http://schemas.microsoft.com/office/powerpoint/2010/main" val="299401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677334" y="479680"/>
            <a:ext cx="4490284" cy="673916"/>
          </a:xfrm>
        </p:spPr>
        <p:txBody>
          <a:bodyPr/>
          <a:lstStyle/>
          <a:p>
            <a:r>
              <a:rPr lang="it-IT" b="1" i="1">
                <a:solidFill>
                  <a:srgbClr val="286D9F"/>
                </a:solidFill>
              </a:rPr>
              <a:t>Eventi &amp; azioni</a:t>
            </a:r>
            <a:endParaRPr lang="it-IT"/>
          </a:p>
        </p:txBody>
      </p:sp>
      <p:graphicFrame>
        <p:nvGraphicFramePr>
          <p:cNvPr id="10" name="Tabella 10">
            <a:extLst>
              <a:ext uri="{FF2B5EF4-FFF2-40B4-BE49-F238E27FC236}">
                <a16:creationId xmlns:a16="http://schemas.microsoft.com/office/drawing/2014/main" id="{66387E9A-6795-4F17-937F-E3A44FE6DADA}"/>
              </a:ext>
            </a:extLst>
          </p:cNvPr>
          <p:cNvGraphicFramePr>
            <a:graphicFrameLocks noGrp="1"/>
          </p:cNvGraphicFramePr>
          <p:nvPr>
            <p:extLst>
              <p:ext uri="{D42A27DB-BD31-4B8C-83A1-F6EECF244321}">
                <p14:modId xmlns:p14="http://schemas.microsoft.com/office/powerpoint/2010/main" val="1495887118"/>
              </p:ext>
            </p:extLst>
          </p:nvPr>
        </p:nvGraphicFramePr>
        <p:xfrm>
          <a:off x="677334" y="1153596"/>
          <a:ext cx="8128000" cy="55321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891744898"/>
                    </a:ext>
                  </a:extLst>
                </a:gridCol>
                <a:gridCol w="2032000">
                  <a:extLst>
                    <a:ext uri="{9D8B030D-6E8A-4147-A177-3AD203B41FA5}">
                      <a16:colId xmlns:a16="http://schemas.microsoft.com/office/drawing/2014/main" val="2579344855"/>
                    </a:ext>
                  </a:extLst>
                </a:gridCol>
                <a:gridCol w="2032000">
                  <a:extLst>
                    <a:ext uri="{9D8B030D-6E8A-4147-A177-3AD203B41FA5}">
                      <a16:colId xmlns:a16="http://schemas.microsoft.com/office/drawing/2014/main" val="4008802270"/>
                    </a:ext>
                  </a:extLst>
                </a:gridCol>
                <a:gridCol w="2032000">
                  <a:extLst>
                    <a:ext uri="{9D8B030D-6E8A-4147-A177-3AD203B41FA5}">
                      <a16:colId xmlns:a16="http://schemas.microsoft.com/office/drawing/2014/main" val="1623624368"/>
                    </a:ext>
                  </a:extLst>
                </a:gridCol>
              </a:tblGrid>
              <a:tr h="370840">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a:t>CLIENT SIDE</a:t>
                      </a:r>
                    </a:p>
                  </a:txBody>
                  <a:tcPr>
                    <a:solidFill>
                      <a:srgbClr val="2E83C3"/>
                    </a:solidFill>
                  </a:tcPr>
                </a:tc>
                <a:tc hMerge="1">
                  <a:txBody>
                    <a:bodyPr/>
                    <a:lstStyle/>
                    <a:p>
                      <a:endParaRPr lang="it-IT"/>
                    </a:p>
                  </a:txBody>
                  <a:tcPr/>
                </a:tc>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a:t>SERVER SIDE</a:t>
                      </a:r>
                    </a:p>
                  </a:txBody>
                  <a:tcPr>
                    <a:solidFill>
                      <a:srgbClr val="2E83C3"/>
                    </a:solidFill>
                  </a:tcPr>
                </a:tc>
                <a:tc hMerge="1">
                  <a:txBody>
                    <a:bodyPr/>
                    <a:lstStyle/>
                    <a:p>
                      <a:endParaRPr lang="it-IT"/>
                    </a:p>
                  </a:txBody>
                  <a:tcPr/>
                </a:tc>
                <a:extLst>
                  <a:ext uri="{0D108BD9-81ED-4DB2-BD59-A6C34878D82A}">
                    <a16:rowId xmlns:a16="http://schemas.microsoft.com/office/drawing/2014/main" val="914693617"/>
                  </a:ext>
                </a:extLst>
              </a:tr>
              <a:tr h="370840">
                <a:tc>
                  <a:txBody>
                    <a:bodyPr/>
                    <a:lstStyle/>
                    <a:p>
                      <a:pPr marL="0" algn="ctr" defTabSz="457200" rtl="0" eaLnBrk="1" latinLnBrk="0" hangingPunct="1"/>
                      <a:r>
                        <a:rPr lang="it-IT" sz="1400" b="1" i="0" u="none" kern="1200">
                          <a:solidFill>
                            <a:schemeClr val="lt1"/>
                          </a:solidFill>
                          <a:effectLst>
                            <a:outerShdw blurRad="38100" dist="38100" dir="2700000" algn="tl">
                              <a:srgbClr val="000000">
                                <a:alpha val="43137"/>
                              </a:srgbClr>
                            </a:outerShdw>
                          </a:effectLst>
                          <a:latin typeface="+mn-lt"/>
                          <a:ea typeface="+mn-ea"/>
                          <a:cs typeface="+mn-cs"/>
                        </a:rPr>
                        <a:t>EVENTO</a:t>
                      </a:r>
                    </a:p>
                  </a:txBody>
                  <a:tcPr>
                    <a:solidFill>
                      <a:srgbClr val="17B0E4"/>
                    </a:solidFill>
                  </a:tcPr>
                </a:tc>
                <a:tc>
                  <a:txBody>
                    <a:bodyPr/>
                    <a:lstStyle/>
                    <a:p>
                      <a:pPr marL="0" algn="ctr" defTabSz="457200" rtl="0" eaLnBrk="1" latinLnBrk="0" hangingPunct="1"/>
                      <a:r>
                        <a:rPr lang="it-IT" sz="1400" b="1" i="0" u="none" kern="1200">
                          <a:solidFill>
                            <a:schemeClr val="lt1"/>
                          </a:solidFill>
                          <a:effectLst>
                            <a:outerShdw blurRad="38100" dist="38100" dir="2700000" algn="tl">
                              <a:srgbClr val="000000">
                                <a:alpha val="43137"/>
                              </a:srgbClr>
                            </a:outerShdw>
                          </a:effectLst>
                          <a:latin typeface="+mn-lt"/>
                          <a:ea typeface="+mn-ea"/>
                          <a:cs typeface="+mn-cs"/>
                        </a:rPr>
                        <a:t>AZIONE</a:t>
                      </a:r>
                    </a:p>
                  </a:txBody>
                  <a:tcPr>
                    <a:solidFill>
                      <a:srgbClr val="17B0E4"/>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400" b="1" i="0" u="none" kern="1200">
                          <a:solidFill>
                            <a:schemeClr val="lt1"/>
                          </a:solidFill>
                          <a:effectLst>
                            <a:outerShdw blurRad="38100" dist="38100" dir="2700000" algn="tl">
                              <a:srgbClr val="000000">
                                <a:alpha val="43137"/>
                              </a:srgbClr>
                            </a:outerShdw>
                          </a:effectLst>
                          <a:latin typeface="+mn-lt"/>
                          <a:ea typeface="+mn-ea"/>
                          <a:cs typeface="+mn-cs"/>
                        </a:rPr>
                        <a:t>EVENTO</a:t>
                      </a:r>
                    </a:p>
                  </a:txBody>
                  <a:tcPr>
                    <a:solidFill>
                      <a:srgbClr val="17B0E4"/>
                    </a:solidFill>
                  </a:tcPr>
                </a:tc>
                <a:tc>
                  <a:txBody>
                    <a:bodyPr/>
                    <a:lstStyle/>
                    <a:p>
                      <a:pPr marL="0" algn="ctr" defTabSz="457200" rtl="0" eaLnBrk="1" latinLnBrk="0" hangingPunct="1"/>
                      <a:r>
                        <a:rPr lang="it-IT" sz="1400" b="1" i="0" u="none" kern="1200">
                          <a:solidFill>
                            <a:schemeClr val="lt1"/>
                          </a:solidFill>
                          <a:effectLst>
                            <a:outerShdw blurRad="38100" dist="38100" dir="2700000" algn="tl">
                              <a:srgbClr val="000000">
                                <a:alpha val="43137"/>
                              </a:srgbClr>
                            </a:outerShdw>
                          </a:effectLst>
                          <a:latin typeface="+mn-lt"/>
                          <a:ea typeface="+mn-ea"/>
                          <a:cs typeface="+mn-cs"/>
                        </a:rPr>
                        <a:t>AZIONE</a:t>
                      </a:r>
                    </a:p>
                  </a:txBody>
                  <a:tcPr>
                    <a:solidFill>
                      <a:srgbClr val="17B0E4"/>
                    </a:solidFill>
                  </a:tcPr>
                </a:tc>
                <a:extLst>
                  <a:ext uri="{0D108BD9-81ED-4DB2-BD59-A6C34878D82A}">
                    <a16:rowId xmlns:a16="http://schemas.microsoft.com/office/drawing/2014/main" val="3378677463"/>
                  </a:ext>
                </a:extLst>
              </a:tr>
              <a:tr h="370840">
                <a:tc>
                  <a:txBody>
                    <a:bodyPr/>
                    <a:lstStyle/>
                    <a:p>
                      <a:r>
                        <a:rPr lang="it-IT" sz="1000"/>
                        <a:t>Index </a:t>
                      </a:r>
                      <a:r>
                        <a:rPr lang="it-IT" sz="1000" baseline="0" noProof="0">
                          <a:sym typeface="Wingdings" panose="05000000000000000000" pitchFamily="2" charset="2"/>
                        </a:rPr>
                        <a:t> login form  submit</a:t>
                      </a:r>
                      <a:endParaRPr lang="it-IT" sz="1000"/>
                    </a:p>
                  </a:txBody>
                  <a:tcPr/>
                </a:tc>
                <a:tc>
                  <a:txBody>
                    <a:bodyPr/>
                    <a:lstStyle/>
                    <a:p>
                      <a:r>
                        <a:rPr lang="it-IT" sz="1000"/>
                        <a:t>Controlla formato dati</a:t>
                      </a:r>
                    </a:p>
                  </a:txBody>
                  <a:tcPr/>
                </a:tc>
                <a:tc>
                  <a:txBody>
                    <a:bodyPr/>
                    <a:lstStyle/>
                    <a:p>
                      <a:r>
                        <a:rPr lang="it-IT" sz="1000"/>
                        <a:t>POST username, password</a:t>
                      </a:r>
                    </a:p>
                  </a:txBody>
                  <a:tcPr/>
                </a:tc>
                <a:tc>
                  <a:txBody>
                    <a:bodyPr/>
                    <a:lstStyle/>
                    <a:p>
                      <a:r>
                        <a:rPr lang="it-IT" sz="1000"/>
                        <a:t>Controllo credenziali</a:t>
                      </a:r>
                    </a:p>
                  </a:txBody>
                  <a:tcPr/>
                </a:tc>
                <a:extLst>
                  <a:ext uri="{0D108BD9-81ED-4DB2-BD59-A6C34878D82A}">
                    <a16:rowId xmlns:a16="http://schemas.microsoft.com/office/drawing/2014/main" val="2380518931"/>
                  </a:ext>
                </a:extLst>
              </a:tr>
              <a:tr h="370840">
                <a:tc>
                  <a:txBody>
                    <a:bodyPr/>
                    <a:lstStyle/>
                    <a:p>
                      <a:r>
                        <a:rPr lang="it-IT" sz="1000"/>
                        <a:t>HomeCustomer </a:t>
                      </a:r>
                      <a:r>
                        <a:rPr lang="it-IT" sz="1000" baseline="0" noProof="0">
                          <a:sym typeface="Wingdings" panose="05000000000000000000" pitchFamily="2" charset="2"/>
                        </a:rPr>
                        <a:t> load</a:t>
                      </a:r>
                      <a:endParaRPr lang="it-IT" sz="1000"/>
                    </a:p>
                  </a:txBody>
                  <a:tcPr/>
                </a:tc>
                <a:tc>
                  <a:txBody>
                    <a:bodyPr/>
                    <a:lstStyle/>
                    <a:p>
                      <a:r>
                        <a:rPr lang="it-IT" sz="1000"/>
                        <a:t>Aggiorna view dei prodotti disponibili</a:t>
                      </a:r>
                    </a:p>
                  </a:txBody>
                  <a:tcPr/>
                </a:tc>
                <a:tc>
                  <a:txBody>
                    <a:bodyPr/>
                    <a:lstStyle/>
                    <a:p>
                      <a:r>
                        <a:rPr lang="it-IT" sz="1000"/>
                        <a:t>GET (no param value)</a:t>
                      </a:r>
                    </a:p>
                  </a:txBody>
                  <a:tcPr/>
                </a:tc>
                <a:tc>
                  <a:txBody>
                    <a:bodyPr/>
                    <a:lstStyle/>
                    <a:p>
                      <a:r>
                        <a:rPr lang="it-IT" sz="1000"/>
                        <a:t>Invio lista prodotti</a:t>
                      </a:r>
                    </a:p>
                  </a:txBody>
                  <a:tcPr/>
                </a:tc>
                <a:extLst>
                  <a:ext uri="{0D108BD9-81ED-4DB2-BD59-A6C34878D82A}">
                    <a16:rowId xmlns:a16="http://schemas.microsoft.com/office/drawing/2014/main" val="398889696"/>
                  </a:ext>
                </a:extLst>
              </a:tr>
              <a:tr h="370840">
                <a:tc>
                  <a:txBody>
                    <a:bodyPr/>
                    <a:lstStyle/>
                    <a:p>
                      <a:r>
                        <a:rPr lang="it-IT" sz="1000"/>
                        <a:t>HomeCustomer </a:t>
                      </a:r>
                      <a:r>
                        <a:rPr lang="it-IT" sz="1000" baseline="0" noProof="0">
                          <a:sym typeface="Wingdings" panose="05000000000000000000" pitchFamily="2" charset="2"/>
                        </a:rPr>
                        <a:t>load</a:t>
                      </a:r>
                      <a:endParaRPr lang="it-IT" sz="1000"/>
                    </a:p>
                  </a:txBody>
                  <a:tcPr/>
                </a:tc>
                <a:tc>
                  <a:txBody>
                    <a:bodyPr/>
                    <a:lstStyle/>
                    <a:p>
                      <a:r>
                        <a:rPr lang="it-IT" sz="1000"/>
                        <a:t>Aggiorna view dei miei preventivi</a:t>
                      </a:r>
                    </a:p>
                  </a:txBody>
                  <a:tcPr/>
                </a:tc>
                <a:tc>
                  <a:txBody>
                    <a:bodyPr/>
                    <a:lstStyle/>
                    <a:p>
                      <a:r>
                        <a:rPr lang="it-IT" sz="1000"/>
                        <a:t>GET (no param value)</a:t>
                      </a:r>
                    </a:p>
                  </a:txBody>
                  <a:tcPr/>
                </a:tc>
                <a:tc>
                  <a:txBody>
                    <a:bodyPr/>
                    <a:lstStyle/>
                    <a:p>
                      <a:r>
                        <a:rPr lang="it-IT" sz="1000"/>
                        <a:t>Invia la lista dei miei preventivi</a:t>
                      </a:r>
                    </a:p>
                  </a:txBody>
                  <a:tcPr/>
                </a:tc>
                <a:extLst>
                  <a:ext uri="{0D108BD9-81ED-4DB2-BD59-A6C34878D82A}">
                    <a16:rowId xmlns:a16="http://schemas.microsoft.com/office/drawing/2014/main" val="2113112111"/>
                  </a:ext>
                </a:extLst>
              </a:tr>
              <a:tr h="370840">
                <a:tc>
                  <a:txBody>
                    <a:bodyPr/>
                    <a:lstStyle/>
                    <a:p>
                      <a:r>
                        <a:rPr lang="it-IT" sz="1000"/>
                        <a:t>HomeCustomer</a:t>
                      </a:r>
                      <a:r>
                        <a:rPr lang="it-IT" sz="1000" baseline="0" noProof="0">
                          <a:sym typeface="Wingdings" panose="05000000000000000000" pitchFamily="2" charset="2"/>
                        </a:rPr>
                        <a:t>Elenco prodotti  seleziona prodotto</a:t>
                      </a:r>
                      <a:endParaRPr lang="it-IT" sz="1000"/>
                    </a:p>
                  </a:txBody>
                  <a:tcPr/>
                </a:tc>
                <a:tc>
                  <a:txBody>
                    <a:bodyPr/>
                    <a:lstStyle/>
                    <a:p>
                      <a:r>
                        <a:rPr lang="it-IT" sz="1000"/>
                        <a:t>Aggiorna view opzioni prodotto</a:t>
                      </a:r>
                    </a:p>
                  </a:txBody>
                  <a:tcPr/>
                </a:tc>
                <a:tc>
                  <a:txBody>
                    <a:bodyPr/>
                    <a:lstStyle/>
                    <a:p>
                      <a:r>
                        <a:rPr lang="it-IT" sz="1000"/>
                        <a:t>-</a:t>
                      </a:r>
                    </a:p>
                  </a:txBody>
                  <a:tcPr/>
                </a:tc>
                <a:tc>
                  <a:txBody>
                    <a:bodyPr/>
                    <a:lstStyle/>
                    <a:p>
                      <a:r>
                        <a:rPr lang="it-IT" sz="1000"/>
                        <a:t>-</a:t>
                      </a:r>
                    </a:p>
                  </a:txBody>
                  <a:tcPr/>
                </a:tc>
                <a:extLst>
                  <a:ext uri="{0D108BD9-81ED-4DB2-BD59-A6C34878D82A}">
                    <a16:rowId xmlns:a16="http://schemas.microsoft.com/office/drawing/2014/main" val="1958127715"/>
                  </a:ext>
                </a:extLst>
              </a:tr>
              <a:tr h="370840">
                <a:tc>
                  <a:txBody>
                    <a:bodyPr/>
                    <a:lstStyle/>
                    <a:p>
                      <a:r>
                        <a:rPr lang="it-IT" sz="1000"/>
                        <a:t>HomeCustomer</a:t>
                      </a:r>
                      <a:r>
                        <a:rPr lang="it-IT" sz="1000" baseline="0" noProof="0">
                          <a:sym typeface="Wingdings" panose="05000000000000000000" pitchFamily="2" charset="2"/>
                        </a:rPr>
                        <a:t>Prodotto selezionatoinsert</a:t>
                      </a:r>
                      <a:endParaRPr lang="it-IT" sz="1000"/>
                    </a:p>
                  </a:txBody>
                  <a:tcPr/>
                </a:tc>
                <a:tc>
                  <a:txBody>
                    <a:bodyPr/>
                    <a:lstStyle/>
                    <a:p>
                      <a:r>
                        <a:rPr lang="it-IT" sz="1000"/>
                        <a:t>Controlla optionals &gt; 0, aggiorna view miei preventivi</a:t>
                      </a:r>
                    </a:p>
                  </a:txBody>
                  <a:tcPr/>
                </a:tc>
                <a:tc>
                  <a:txBody>
                    <a:bodyPr/>
                    <a:lstStyle/>
                    <a:p>
                      <a:r>
                        <a:rPr lang="it-IT" sz="1000"/>
                        <a:t>POST(product id, optionals[])</a:t>
                      </a:r>
                    </a:p>
                  </a:txBody>
                  <a:tcPr/>
                </a:tc>
                <a:tc>
                  <a:txBody>
                    <a:bodyPr/>
                    <a:lstStyle/>
                    <a:p>
                      <a:r>
                        <a:rPr lang="it-IT" sz="1000"/>
                        <a:t>Aggiunge preventivo, invia id preventivo aggiunto</a:t>
                      </a:r>
                    </a:p>
                  </a:txBody>
                  <a:tcPr/>
                </a:tc>
                <a:extLst>
                  <a:ext uri="{0D108BD9-81ED-4DB2-BD59-A6C34878D82A}">
                    <a16:rowId xmlns:a16="http://schemas.microsoft.com/office/drawing/2014/main" val="2547419602"/>
                  </a:ext>
                </a:extLst>
              </a:tr>
              <a:tr h="370840">
                <a:tc>
                  <a:txBody>
                    <a:bodyPr/>
                    <a:lstStyle/>
                    <a:p>
                      <a:r>
                        <a:rPr lang="it-IT" sz="1000"/>
                        <a:t>HomeCustomer/HomeEmployee</a:t>
                      </a:r>
                      <a:r>
                        <a:rPr lang="it-IT" sz="1000" baseline="0" noProof="0">
                          <a:sym typeface="Wingdings" panose="05000000000000000000" pitchFamily="2" charset="2"/>
                        </a:rPr>
                        <a:t>Elenco preventivi  seleziona preventivo</a:t>
                      </a:r>
                      <a:endParaRPr lang="it-IT" sz="1000"/>
                    </a:p>
                  </a:txBody>
                  <a:tcPr/>
                </a:tc>
                <a:tc>
                  <a:txBody>
                    <a:bodyPr/>
                    <a:lstStyle/>
                    <a:p>
                      <a:r>
                        <a:rPr lang="it-IT" sz="1000"/>
                        <a:t>Aggiorna view con dettagli preventivo</a:t>
                      </a:r>
                    </a:p>
                  </a:txBody>
                  <a:tcPr/>
                </a:tc>
                <a:tc>
                  <a:txBody>
                    <a:bodyPr/>
                    <a:lstStyle/>
                    <a:p>
                      <a:r>
                        <a:rPr lang="it-IT" sz="1000"/>
                        <a:t>GET(estimate id)</a:t>
                      </a:r>
                    </a:p>
                  </a:txBody>
                  <a:tcPr/>
                </a:tc>
                <a:tc>
                  <a:txBody>
                    <a:bodyPr/>
                    <a:lstStyle/>
                    <a:p>
                      <a:r>
                        <a:rPr lang="it-IT" sz="1000"/>
                        <a:t>Invio informazioni preventivo</a:t>
                      </a:r>
                    </a:p>
                  </a:txBody>
                  <a:tcPr/>
                </a:tc>
                <a:extLst>
                  <a:ext uri="{0D108BD9-81ED-4DB2-BD59-A6C34878D82A}">
                    <a16:rowId xmlns:a16="http://schemas.microsoft.com/office/drawing/2014/main" val="2890151713"/>
                  </a:ext>
                </a:extLst>
              </a:tr>
              <a:tr h="370840">
                <a:tc>
                  <a:txBody>
                    <a:bodyPr/>
                    <a:lstStyle/>
                    <a:p>
                      <a:r>
                        <a:rPr lang="it-IT" sz="1000"/>
                        <a:t>HomeEmployee </a:t>
                      </a:r>
                      <a:r>
                        <a:rPr lang="it-IT" sz="1000" baseline="0" noProof="0">
                          <a:sym typeface="Wingdings" panose="05000000000000000000" pitchFamily="2" charset="2"/>
                        </a:rPr>
                        <a:t> Preventivi non prezzati  seleziona preventivo</a:t>
                      </a:r>
                      <a:endParaRPr lang="it-IT" sz="1000"/>
                    </a:p>
                  </a:txBody>
                  <a:tcPr/>
                </a:tc>
                <a:tc>
                  <a:txBody>
                    <a:bodyPr/>
                    <a:lstStyle/>
                    <a:p>
                      <a:r>
                        <a:rPr lang="it-IT" sz="1000"/>
                        <a:t>Aggiorna view con dettagli preventivo non prezzato e input</a:t>
                      </a:r>
                    </a:p>
                  </a:txBody>
                  <a:tcPr/>
                </a:tc>
                <a:tc>
                  <a:txBody>
                    <a:bodyPr/>
                    <a:lstStyle/>
                    <a:p>
                      <a:r>
                        <a:rPr lang="it-IT" sz="1000"/>
                        <a:t>GET(estimate id)</a:t>
                      </a:r>
                    </a:p>
                  </a:txBody>
                  <a:tcPr/>
                </a:tc>
                <a:tc>
                  <a:txBody>
                    <a:bodyPr/>
                    <a:lstStyle/>
                    <a:p>
                      <a:r>
                        <a:rPr lang="it-IT" sz="1000"/>
                        <a:t>Invio informazioni preventivo</a:t>
                      </a:r>
                    </a:p>
                  </a:txBody>
                  <a:tcPr/>
                </a:tc>
                <a:extLst>
                  <a:ext uri="{0D108BD9-81ED-4DB2-BD59-A6C34878D82A}">
                    <a16:rowId xmlns:a16="http://schemas.microsoft.com/office/drawing/2014/main" val="3965766808"/>
                  </a:ext>
                </a:extLst>
              </a:tr>
              <a:tr h="370840">
                <a:tc>
                  <a:txBody>
                    <a:bodyPr/>
                    <a:lstStyle/>
                    <a:p>
                      <a:r>
                        <a:rPr lang="it-IT" sz="1000"/>
                        <a:t>HomeEmployee </a:t>
                      </a:r>
                      <a:r>
                        <a:rPr lang="it-IT" sz="1000" baseline="0" noProof="0">
                          <a:sym typeface="Wingdings" panose="05000000000000000000" pitchFamily="2" charset="2"/>
                        </a:rPr>
                        <a:t> preventivo da prezzare  insert</a:t>
                      </a:r>
                      <a:endParaRPr lang="it-IT" sz="1000"/>
                    </a:p>
                  </a:txBody>
                  <a:tcPr/>
                </a:tc>
                <a:tc>
                  <a:txBody>
                    <a:bodyPr/>
                    <a:lstStyle/>
                    <a:p>
                      <a:r>
                        <a:rPr lang="it-IT" sz="1000"/>
                        <a:t>Controllo prezzo non negativo, aggiorno view preventivi prezzati/non prezzati</a:t>
                      </a:r>
                    </a:p>
                  </a:txBody>
                  <a:tcPr/>
                </a:tc>
                <a:tc>
                  <a:txBody>
                    <a:bodyPr/>
                    <a:lstStyle/>
                    <a:p>
                      <a:r>
                        <a:rPr lang="it-IT" sz="1000"/>
                        <a:t>POST(estimate id, price)</a:t>
                      </a:r>
                    </a:p>
                  </a:txBody>
                  <a:tcPr/>
                </a:tc>
                <a:tc>
                  <a:txBody>
                    <a:bodyPr/>
                    <a:lstStyle/>
                    <a:p>
                      <a:r>
                        <a:rPr lang="it-IT" sz="1000"/>
                        <a:t>Controllo prezzo non negativo e lo aggiunge al preventivo</a:t>
                      </a:r>
                    </a:p>
                  </a:txBody>
                  <a:tcPr/>
                </a:tc>
                <a:extLst>
                  <a:ext uri="{0D108BD9-81ED-4DB2-BD59-A6C34878D82A}">
                    <a16:rowId xmlns:a16="http://schemas.microsoft.com/office/drawing/2014/main" val="2929487194"/>
                  </a:ext>
                </a:extLst>
              </a:tr>
              <a:tr h="370840">
                <a:tc>
                  <a:txBody>
                    <a:bodyPr/>
                    <a:lstStyle/>
                    <a:p>
                      <a:r>
                        <a:rPr lang="it-IT" sz="1000"/>
                        <a:t>HomeEmployee </a:t>
                      </a:r>
                      <a:r>
                        <a:rPr lang="it-IT" sz="1000" baseline="0" noProof="0">
                          <a:sym typeface="Wingdings" panose="05000000000000000000" pitchFamily="2" charset="2"/>
                        </a:rPr>
                        <a:t> load</a:t>
                      </a:r>
                      <a:endParaRPr lang="it-IT" sz="1000"/>
                    </a:p>
                  </a:txBody>
                  <a:tcPr/>
                </a:tc>
                <a:tc>
                  <a:txBody>
                    <a:bodyPr/>
                    <a:lstStyle/>
                    <a:p>
                      <a:r>
                        <a:rPr lang="it-IT" sz="1000"/>
                        <a:t>Aggiorna view dei preventivi prezzati</a:t>
                      </a:r>
                    </a:p>
                  </a:txBody>
                  <a:tcPr/>
                </a:tc>
                <a:tc>
                  <a:txBody>
                    <a:bodyPr/>
                    <a:lstStyle/>
                    <a:p>
                      <a:r>
                        <a:rPr lang="it-IT" sz="1000"/>
                        <a:t>GET(no param value)</a:t>
                      </a:r>
                    </a:p>
                  </a:txBody>
                  <a:tcPr/>
                </a:tc>
                <a:tc>
                  <a:txBody>
                    <a:bodyPr/>
                    <a:lstStyle/>
                    <a:p>
                      <a:r>
                        <a:rPr lang="it-IT" sz="1000"/>
                        <a:t>Invia lista preventivi prezzati da me</a:t>
                      </a:r>
                    </a:p>
                  </a:txBody>
                  <a:tcPr/>
                </a:tc>
                <a:extLst>
                  <a:ext uri="{0D108BD9-81ED-4DB2-BD59-A6C34878D82A}">
                    <a16:rowId xmlns:a16="http://schemas.microsoft.com/office/drawing/2014/main" val="2778288131"/>
                  </a:ext>
                </a:extLst>
              </a:tr>
              <a:tr h="370840">
                <a:tc>
                  <a:txBody>
                    <a:bodyPr/>
                    <a:lstStyle/>
                    <a:p>
                      <a:r>
                        <a:rPr lang="it-IT" sz="1000"/>
                        <a:t>HomeEmployee </a:t>
                      </a:r>
                      <a:r>
                        <a:rPr lang="it-IT" sz="1000" baseline="0" noProof="0">
                          <a:sym typeface="Wingdings" panose="05000000000000000000" pitchFamily="2" charset="2"/>
                        </a:rPr>
                        <a:t> load</a:t>
                      </a:r>
                      <a:endParaRPr lang="it-IT" sz="1000"/>
                    </a:p>
                  </a:txBody>
                  <a:tcPr/>
                </a:tc>
                <a:tc>
                  <a:txBody>
                    <a:bodyPr/>
                    <a:lstStyle/>
                    <a:p>
                      <a:r>
                        <a:rPr lang="it-IT" sz="1000"/>
                        <a:t>Aggiorna view dei preventivi non prezzati</a:t>
                      </a:r>
                    </a:p>
                  </a:txBody>
                  <a:tcPr/>
                </a:tc>
                <a:tc>
                  <a:txBody>
                    <a:bodyPr/>
                    <a:lstStyle/>
                    <a:p>
                      <a:r>
                        <a:rPr lang="it-IT" sz="1000"/>
                        <a:t>GET(no param value)</a:t>
                      </a:r>
                    </a:p>
                  </a:txBody>
                  <a:tcPr/>
                </a:tc>
                <a:tc>
                  <a:txBody>
                    <a:bodyPr/>
                    <a:lstStyle/>
                    <a:p>
                      <a:r>
                        <a:rPr lang="it-IT" sz="1000"/>
                        <a:t>Invia lista dei preventivi non prezzati</a:t>
                      </a:r>
                    </a:p>
                  </a:txBody>
                  <a:tcPr/>
                </a:tc>
                <a:extLst>
                  <a:ext uri="{0D108BD9-81ED-4DB2-BD59-A6C34878D82A}">
                    <a16:rowId xmlns:a16="http://schemas.microsoft.com/office/drawing/2014/main" val="143395361"/>
                  </a:ext>
                </a:extLst>
              </a:tr>
              <a:tr h="370840">
                <a:tc>
                  <a:txBody>
                    <a:bodyPr/>
                    <a:lstStyle/>
                    <a:p>
                      <a:r>
                        <a:rPr lang="it-IT" sz="1000"/>
                        <a:t>* </a:t>
                      </a:r>
                      <a:r>
                        <a:rPr lang="it-IT" sz="1000" baseline="0" noProof="0">
                          <a:sym typeface="Wingdings" panose="05000000000000000000" pitchFamily="2" charset="2"/>
                        </a:rPr>
                        <a:t>logout</a:t>
                      </a:r>
                      <a:endParaRPr lang="it-IT" sz="1000"/>
                    </a:p>
                  </a:txBody>
                  <a:tcPr/>
                </a:tc>
                <a:tc>
                  <a:txBody>
                    <a:bodyPr/>
                    <a:lstStyle/>
                    <a:p>
                      <a:r>
                        <a:rPr lang="it-IT" sz="1000"/>
                        <a:t>Rimuove username da sessionstorage</a:t>
                      </a:r>
                    </a:p>
                  </a:txBody>
                  <a:tcPr/>
                </a:tc>
                <a:tc>
                  <a:txBody>
                    <a:bodyPr/>
                    <a:lstStyle/>
                    <a:p>
                      <a:r>
                        <a:rPr lang="it-IT" sz="1000"/>
                        <a:t>GET(no param value)</a:t>
                      </a:r>
                    </a:p>
                  </a:txBody>
                  <a:tcPr/>
                </a:tc>
                <a:tc>
                  <a:txBody>
                    <a:bodyPr/>
                    <a:lstStyle/>
                    <a:p>
                      <a:r>
                        <a:rPr lang="it-IT" sz="1000"/>
                        <a:t>Invalida la sessione</a:t>
                      </a:r>
                    </a:p>
                  </a:txBody>
                  <a:tcPr/>
                </a:tc>
                <a:extLst>
                  <a:ext uri="{0D108BD9-81ED-4DB2-BD59-A6C34878D82A}">
                    <a16:rowId xmlns:a16="http://schemas.microsoft.com/office/drawing/2014/main" val="1727985514"/>
                  </a:ext>
                </a:extLst>
              </a:tr>
            </a:tbl>
          </a:graphicData>
        </a:graphic>
      </p:graphicFrame>
    </p:spTree>
    <p:extLst>
      <p:ext uri="{BB962C8B-B14F-4D97-AF65-F5344CB8AC3E}">
        <p14:creationId xmlns:p14="http://schemas.microsoft.com/office/powerpoint/2010/main" val="1016694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677334" y="479680"/>
            <a:ext cx="5418666" cy="673916"/>
          </a:xfrm>
        </p:spPr>
        <p:txBody>
          <a:bodyPr>
            <a:normAutofit fontScale="90000"/>
          </a:bodyPr>
          <a:lstStyle/>
          <a:p>
            <a:r>
              <a:rPr lang="it-IT" b="1" i="1">
                <a:solidFill>
                  <a:srgbClr val="286D9F"/>
                </a:solidFill>
              </a:rPr>
              <a:t>Controller / event handler</a:t>
            </a:r>
            <a:endParaRPr lang="it-IT"/>
          </a:p>
        </p:txBody>
      </p:sp>
      <p:graphicFrame>
        <p:nvGraphicFramePr>
          <p:cNvPr id="4" name="Tabella 10">
            <a:extLst>
              <a:ext uri="{FF2B5EF4-FFF2-40B4-BE49-F238E27FC236}">
                <a16:creationId xmlns:a16="http://schemas.microsoft.com/office/drawing/2014/main" id="{0F2B5FE9-A4C9-491C-A383-768715614949}"/>
              </a:ext>
            </a:extLst>
          </p:cNvPr>
          <p:cNvGraphicFramePr>
            <a:graphicFrameLocks noGrp="1"/>
          </p:cNvGraphicFramePr>
          <p:nvPr>
            <p:extLst>
              <p:ext uri="{D42A27DB-BD31-4B8C-83A1-F6EECF244321}">
                <p14:modId xmlns:p14="http://schemas.microsoft.com/office/powerpoint/2010/main" val="1854173002"/>
              </p:ext>
            </p:extLst>
          </p:nvPr>
        </p:nvGraphicFramePr>
        <p:xfrm>
          <a:off x="677334" y="1055942"/>
          <a:ext cx="8128000" cy="58775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891744898"/>
                    </a:ext>
                  </a:extLst>
                </a:gridCol>
                <a:gridCol w="2032000">
                  <a:extLst>
                    <a:ext uri="{9D8B030D-6E8A-4147-A177-3AD203B41FA5}">
                      <a16:colId xmlns:a16="http://schemas.microsoft.com/office/drawing/2014/main" val="2579344855"/>
                    </a:ext>
                  </a:extLst>
                </a:gridCol>
                <a:gridCol w="2032000">
                  <a:extLst>
                    <a:ext uri="{9D8B030D-6E8A-4147-A177-3AD203B41FA5}">
                      <a16:colId xmlns:a16="http://schemas.microsoft.com/office/drawing/2014/main" val="4008802270"/>
                    </a:ext>
                  </a:extLst>
                </a:gridCol>
                <a:gridCol w="2032000">
                  <a:extLst>
                    <a:ext uri="{9D8B030D-6E8A-4147-A177-3AD203B41FA5}">
                      <a16:colId xmlns:a16="http://schemas.microsoft.com/office/drawing/2014/main" val="1623624368"/>
                    </a:ext>
                  </a:extLst>
                </a:gridCol>
              </a:tblGrid>
              <a:tr h="370840">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a:t>CLIENT SIDE</a:t>
                      </a:r>
                    </a:p>
                  </a:txBody>
                  <a:tcPr>
                    <a:solidFill>
                      <a:srgbClr val="2E83C3"/>
                    </a:solidFill>
                  </a:tcPr>
                </a:tc>
                <a:tc hMerge="1">
                  <a:txBody>
                    <a:bodyPr/>
                    <a:lstStyle/>
                    <a:p>
                      <a:endParaRPr lang="it-IT"/>
                    </a:p>
                  </a:txBody>
                  <a:tcPr/>
                </a:tc>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a:t>SERVER SIDE</a:t>
                      </a:r>
                    </a:p>
                  </a:txBody>
                  <a:tcPr>
                    <a:solidFill>
                      <a:srgbClr val="2E83C3"/>
                    </a:solidFill>
                  </a:tcPr>
                </a:tc>
                <a:tc hMerge="1">
                  <a:txBody>
                    <a:bodyPr/>
                    <a:lstStyle/>
                    <a:p>
                      <a:endParaRPr lang="it-IT"/>
                    </a:p>
                  </a:txBody>
                  <a:tcPr/>
                </a:tc>
                <a:extLst>
                  <a:ext uri="{0D108BD9-81ED-4DB2-BD59-A6C34878D82A}">
                    <a16:rowId xmlns:a16="http://schemas.microsoft.com/office/drawing/2014/main" val="914693617"/>
                  </a:ext>
                </a:extLst>
              </a:tr>
              <a:tr h="370840">
                <a:tc>
                  <a:txBody>
                    <a:bodyPr/>
                    <a:lstStyle/>
                    <a:p>
                      <a:pPr marL="0" algn="ctr" defTabSz="457200" rtl="0" eaLnBrk="1" latinLnBrk="0" hangingPunct="1"/>
                      <a:r>
                        <a:rPr lang="it-IT" sz="1400" b="1" i="0" u="none" kern="1200">
                          <a:solidFill>
                            <a:schemeClr val="lt1"/>
                          </a:solidFill>
                          <a:effectLst>
                            <a:outerShdw blurRad="38100" dist="38100" dir="2700000" algn="tl">
                              <a:srgbClr val="000000">
                                <a:alpha val="43137"/>
                              </a:srgbClr>
                            </a:outerShdw>
                          </a:effectLst>
                          <a:latin typeface="+mn-lt"/>
                          <a:ea typeface="+mn-ea"/>
                          <a:cs typeface="+mn-cs"/>
                        </a:rPr>
                        <a:t>EVENTO</a:t>
                      </a:r>
                    </a:p>
                  </a:txBody>
                  <a:tcPr>
                    <a:solidFill>
                      <a:srgbClr val="17B0E4"/>
                    </a:solidFill>
                  </a:tcPr>
                </a:tc>
                <a:tc>
                  <a:txBody>
                    <a:bodyPr/>
                    <a:lstStyle/>
                    <a:p>
                      <a:pPr marL="0" algn="ctr" defTabSz="457200" rtl="0" eaLnBrk="1" latinLnBrk="0" hangingPunct="1"/>
                      <a:r>
                        <a:rPr lang="it-IT" sz="1400" b="1" i="0" u="none" kern="1200">
                          <a:solidFill>
                            <a:schemeClr val="lt1"/>
                          </a:solidFill>
                          <a:effectLst>
                            <a:outerShdw blurRad="38100" dist="38100" dir="2700000" algn="tl">
                              <a:srgbClr val="000000">
                                <a:alpha val="43137"/>
                              </a:srgbClr>
                            </a:outerShdw>
                          </a:effectLst>
                          <a:latin typeface="+mn-lt"/>
                          <a:ea typeface="+mn-ea"/>
                          <a:cs typeface="+mn-cs"/>
                        </a:rPr>
                        <a:t>CONTROLLORE</a:t>
                      </a:r>
                    </a:p>
                  </a:txBody>
                  <a:tcPr>
                    <a:solidFill>
                      <a:srgbClr val="17B0E4"/>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400" b="1" i="0" u="none" kern="1200">
                          <a:solidFill>
                            <a:schemeClr val="lt1"/>
                          </a:solidFill>
                          <a:effectLst>
                            <a:outerShdw blurRad="38100" dist="38100" dir="2700000" algn="tl">
                              <a:srgbClr val="000000">
                                <a:alpha val="43137"/>
                              </a:srgbClr>
                            </a:outerShdw>
                          </a:effectLst>
                          <a:latin typeface="+mn-lt"/>
                          <a:ea typeface="+mn-ea"/>
                          <a:cs typeface="+mn-cs"/>
                        </a:rPr>
                        <a:t>EVENTO</a:t>
                      </a:r>
                    </a:p>
                  </a:txBody>
                  <a:tcPr>
                    <a:solidFill>
                      <a:srgbClr val="17B0E4"/>
                    </a:solidFill>
                  </a:tcPr>
                </a:tc>
                <a:tc>
                  <a:txBody>
                    <a:bodyPr/>
                    <a:lstStyle/>
                    <a:p>
                      <a:pPr marL="0" algn="ctr" defTabSz="457200" rtl="0" eaLnBrk="1" latinLnBrk="0" hangingPunct="1"/>
                      <a:r>
                        <a:rPr lang="it-IT" sz="1400" b="1" i="0" u="none" kern="1200">
                          <a:solidFill>
                            <a:schemeClr val="lt1"/>
                          </a:solidFill>
                          <a:effectLst>
                            <a:outerShdw blurRad="38100" dist="38100" dir="2700000" algn="tl">
                              <a:srgbClr val="000000">
                                <a:alpha val="43137"/>
                              </a:srgbClr>
                            </a:outerShdw>
                          </a:effectLst>
                          <a:latin typeface="+mn-lt"/>
                          <a:ea typeface="+mn-ea"/>
                          <a:cs typeface="+mn-cs"/>
                        </a:rPr>
                        <a:t>CONTROLLORE</a:t>
                      </a:r>
                    </a:p>
                  </a:txBody>
                  <a:tcPr>
                    <a:solidFill>
                      <a:srgbClr val="17B0E4"/>
                    </a:solidFill>
                  </a:tcPr>
                </a:tc>
                <a:extLst>
                  <a:ext uri="{0D108BD9-81ED-4DB2-BD59-A6C34878D82A}">
                    <a16:rowId xmlns:a16="http://schemas.microsoft.com/office/drawing/2014/main" val="337867746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000"/>
                        <a:t>Index </a:t>
                      </a:r>
                      <a:r>
                        <a:rPr lang="it-IT" sz="1000" baseline="0" noProof="0">
                          <a:sym typeface="Wingdings" panose="05000000000000000000" pitchFamily="2" charset="2"/>
                        </a:rPr>
                        <a:t> login form  submit</a:t>
                      </a:r>
                      <a:endParaRPr lang="it-IT" sz="10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000" noProof="0"/>
                        <a:t>Function MakeCall</a:t>
                      </a:r>
                    </a:p>
                  </a:txBody>
                  <a:tcPr/>
                </a:tc>
                <a:tc>
                  <a:txBody>
                    <a:bodyPr/>
                    <a:lstStyle/>
                    <a:p>
                      <a:r>
                        <a:rPr lang="it-IT" sz="1000"/>
                        <a:t>POST username, password</a:t>
                      </a:r>
                    </a:p>
                  </a:txBody>
                  <a:tcPr/>
                </a:tc>
                <a:tc>
                  <a:txBody>
                    <a:bodyPr/>
                    <a:lstStyle/>
                    <a:p>
                      <a:r>
                        <a:rPr lang="it-IT" sz="1000"/>
                        <a:t>CheckLogin (Servlet)</a:t>
                      </a:r>
                    </a:p>
                  </a:txBody>
                  <a:tcPr/>
                </a:tc>
                <a:extLst>
                  <a:ext uri="{0D108BD9-81ED-4DB2-BD59-A6C34878D82A}">
                    <a16:rowId xmlns:a16="http://schemas.microsoft.com/office/drawing/2014/main" val="238051893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000"/>
                        <a:t>HomeCustomer </a:t>
                      </a:r>
                      <a:r>
                        <a:rPr lang="it-IT" sz="1000" baseline="0" noProof="0">
                          <a:sym typeface="Wingdings" panose="05000000000000000000" pitchFamily="2" charset="2"/>
                        </a:rPr>
                        <a:t> load</a:t>
                      </a:r>
                      <a:endParaRPr lang="it-IT" sz="1000"/>
                    </a:p>
                  </a:txBody>
                  <a:tcPr/>
                </a:tc>
                <a:tc>
                  <a:txBody>
                    <a:bodyPr/>
                    <a:lstStyle/>
                    <a:p>
                      <a:r>
                        <a:rPr lang="it-IT" sz="1000"/>
                        <a:t>Function CustomerEstimateList.show</a:t>
                      </a:r>
                    </a:p>
                  </a:txBody>
                  <a:tcPr/>
                </a:tc>
                <a:tc>
                  <a:txBody>
                    <a:bodyPr/>
                    <a:lstStyle/>
                    <a:p>
                      <a:r>
                        <a:rPr lang="it-IT" sz="1000"/>
                        <a:t>GET (no param value)</a:t>
                      </a:r>
                    </a:p>
                  </a:txBody>
                  <a:tcPr/>
                </a:tc>
                <a:tc>
                  <a:txBody>
                    <a:bodyPr/>
                    <a:lstStyle/>
                    <a:p>
                      <a:r>
                        <a:rPr lang="it-IT" sz="1000"/>
                        <a:t>GetMyEstimateData (Servlet)</a:t>
                      </a:r>
                    </a:p>
                  </a:txBody>
                  <a:tcPr/>
                </a:tc>
                <a:extLst>
                  <a:ext uri="{0D108BD9-81ED-4DB2-BD59-A6C34878D82A}">
                    <a16:rowId xmlns:a16="http://schemas.microsoft.com/office/drawing/2014/main" val="39888969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000"/>
                        <a:t>HomeCustomer </a:t>
                      </a:r>
                      <a:r>
                        <a:rPr lang="it-IT" sz="1000" baseline="0" noProof="0">
                          <a:sym typeface="Wingdings" panose="05000000000000000000" pitchFamily="2" charset="2"/>
                        </a:rPr>
                        <a:t>load</a:t>
                      </a:r>
                      <a:endParaRPr lang="it-IT" sz="1000"/>
                    </a:p>
                  </a:txBody>
                  <a:tcPr/>
                </a:tc>
                <a:tc>
                  <a:txBody>
                    <a:bodyPr/>
                    <a:lstStyle/>
                    <a:p>
                      <a:r>
                        <a:rPr lang="it-IT" sz="1000"/>
                        <a:t>Function</a:t>
                      </a:r>
                    </a:p>
                    <a:p>
                      <a:r>
                        <a:rPr lang="it-IT" sz="1000"/>
                        <a:t>productlist.show</a:t>
                      </a:r>
                    </a:p>
                  </a:txBody>
                  <a:tcPr/>
                </a:tc>
                <a:tc>
                  <a:txBody>
                    <a:bodyPr/>
                    <a:lstStyle/>
                    <a:p>
                      <a:r>
                        <a:rPr lang="it-IT" sz="1000"/>
                        <a:t>GET (no param value)</a:t>
                      </a:r>
                    </a:p>
                  </a:txBody>
                  <a:tcPr/>
                </a:tc>
                <a:tc>
                  <a:txBody>
                    <a:bodyPr/>
                    <a:lstStyle/>
                    <a:p>
                      <a:r>
                        <a:rPr lang="it-IT" sz="1000"/>
                        <a:t>GetProductList (Servlet)</a:t>
                      </a:r>
                    </a:p>
                  </a:txBody>
                  <a:tcPr/>
                </a:tc>
                <a:extLst>
                  <a:ext uri="{0D108BD9-81ED-4DB2-BD59-A6C34878D82A}">
                    <a16:rowId xmlns:a16="http://schemas.microsoft.com/office/drawing/2014/main" val="211311211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000"/>
                        <a:t>HomeCustomer</a:t>
                      </a:r>
                      <a:r>
                        <a:rPr lang="it-IT" sz="1000" baseline="0" noProof="0">
                          <a:sym typeface="Wingdings" panose="05000000000000000000" pitchFamily="2" charset="2"/>
                        </a:rPr>
                        <a:t>Elenco prodotti  seleziona prodotto</a:t>
                      </a:r>
                      <a:endParaRPr lang="it-IT" sz="1000"/>
                    </a:p>
                  </a:txBody>
                  <a:tcPr/>
                </a:tc>
                <a:tc>
                  <a:txBody>
                    <a:bodyPr/>
                    <a:lstStyle/>
                    <a:p>
                      <a:r>
                        <a:rPr lang="it-IT" sz="1000"/>
                        <a:t>ProductDetails.show</a:t>
                      </a:r>
                    </a:p>
                  </a:txBody>
                  <a:tcPr/>
                </a:tc>
                <a:tc>
                  <a:txBody>
                    <a:bodyPr/>
                    <a:lstStyle/>
                    <a:p>
                      <a:r>
                        <a:rPr lang="it-IT" sz="1000"/>
                        <a:t>-</a:t>
                      </a:r>
                    </a:p>
                  </a:txBody>
                  <a:tcPr/>
                </a:tc>
                <a:tc>
                  <a:txBody>
                    <a:bodyPr/>
                    <a:lstStyle/>
                    <a:p>
                      <a:r>
                        <a:rPr lang="it-IT" sz="1000"/>
                        <a:t>-</a:t>
                      </a:r>
                    </a:p>
                  </a:txBody>
                  <a:tcPr/>
                </a:tc>
                <a:extLst>
                  <a:ext uri="{0D108BD9-81ED-4DB2-BD59-A6C34878D82A}">
                    <a16:rowId xmlns:a16="http://schemas.microsoft.com/office/drawing/2014/main" val="195812771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000"/>
                        <a:t>HomeCustomer</a:t>
                      </a:r>
                      <a:r>
                        <a:rPr lang="it-IT" sz="1000" baseline="0" noProof="0">
                          <a:sym typeface="Wingdings" panose="05000000000000000000" pitchFamily="2" charset="2"/>
                        </a:rPr>
                        <a:t>Prodotto selezionatoinsert</a:t>
                      </a:r>
                      <a:endParaRPr lang="it-IT" sz="1000"/>
                    </a:p>
                  </a:txBody>
                  <a:tcPr/>
                </a:tc>
                <a:tc>
                  <a:txBody>
                    <a:bodyPr/>
                    <a:lstStyle/>
                    <a:p>
                      <a:r>
                        <a:rPr lang="it-IT" sz="1000"/>
                        <a:t>Function MakeCall</a:t>
                      </a:r>
                    </a:p>
                  </a:txBody>
                  <a:tcPr/>
                </a:tc>
                <a:tc>
                  <a:txBody>
                    <a:bodyPr/>
                    <a:lstStyle/>
                    <a:p>
                      <a:r>
                        <a:rPr lang="it-IT" sz="1000"/>
                        <a:t>POST(product id, optionals[])</a:t>
                      </a:r>
                    </a:p>
                  </a:txBody>
                  <a:tcPr/>
                </a:tc>
                <a:tc>
                  <a:txBody>
                    <a:bodyPr/>
                    <a:lstStyle/>
                    <a:p>
                      <a:r>
                        <a:rPr lang="it-IT" sz="1000"/>
                        <a:t>AddEstimate (Servlet)</a:t>
                      </a:r>
                    </a:p>
                  </a:txBody>
                  <a:tcPr/>
                </a:tc>
                <a:extLst>
                  <a:ext uri="{0D108BD9-81ED-4DB2-BD59-A6C34878D82A}">
                    <a16:rowId xmlns:a16="http://schemas.microsoft.com/office/drawing/2014/main" val="254741960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000"/>
                        <a:t>HomeCustomer</a:t>
                      </a:r>
                      <a:r>
                        <a:rPr lang="it-IT" sz="1000" baseline="0" noProof="0">
                          <a:sym typeface="Wingdings" panose="05000000000000000000" pitchFamily="2" charset="2"/>
                        </a:rPr>
                        <a:t>Elenco preventivi  seleziona preventivo</a:t>
                      </a:r>
                      <a:endParaRPr lang="it-IT" sz="1000"/>
                    </a:p>
                  </a:txBody>
                  <a:tcPr/>
                </a:tc>
                <a:tc>
                  <a:txBody>
                    <a:bodyPr/>
                    <a:lstStyle/>
                    <a:p>
                      <a:r>
                        <a:rPr lang="it-IT" sz="1000"/>
                        <a:t>Function EstimateDetails.show</a:t>
                      </a:r>
                    </a:p>
                  </a:txBody>
                  <a:tcPr/>
                </a:tc>
                <a:tc>
                  <a:txBody>
                    <a:bodyPr/>
                    <a:lstStyle/>
                    <a:p>
                      <a:r>
                        <a:rPr lang="it-IT" sz="1000"/>
                        <a:t>GET(estimate id)</a:t>
                      </a:r>
                    </a:p>
                  </a:txBody>
                  <a:tcPr/>
                </a:tc>
                <a:tc>
                  <a:txBody>
                    <a:bodyPr/>
                    <a:lstStyle/>
                    <a:p>
                      <a:r>
                        <a:rPr lang="it-IT" sz="1000"/>
                        <a:t>GetEstimateDetails (Servlet)</a:t>
                      </a:r>
                    </a:p>
                  </a:txBody>
                  <a:tcPr/>
                </a:tc>
                <a:extLst>
                  <a:ext uri="{0D108BD9-81ED-4DB2-BD59-A6C34878D82A}">
                    <a16:rowId xmlns:a16="http://schemas.microsoft.com/office/drawing/2014/main" val="289015171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000"/>
                        <a:t>HomeEmployee </a:t>
                      </a:r>
                      <a:r>
                        <a:rPr lang="it-IT" sz="1000" baseline="0" noProof="0">
                          <a:sym typeface="Wingdings" panose="05000000000000000000" pitchFamily="2" charset="2"/>
                        </a:rPr>
                        <a:t> Preventivi non prezzati  seleziona preventivo</a:t>
                      </a:r>
                      <a:endParaRPr lang="it-IT" sz="1000"/>
                    </a:p>
                  </a:txBody>
                  <a:tcPr/>
                </a:tc>
                <a:tc>
                  <a:txBody>
                    <a:bodyPr/>
                    <a:lstStyle/>
                    <a:p>
                      <a:r>
                        <a:rPr lang="it-IT" sz="1000"/>
                        <a:t>Function NonPricedEstimateDetails.show</a:t>
                      </a:r>
                    </a:p>
                  </a:txBody>
                  <a:tcPr/>
                </a:tc>
                <a:tc>
                  <a:txBody>
                    <a:bodyPr/>
                    <a:lstStyle/>
                    <a:p>
                      <a:r>
                        <a:rPr lang="it-IT" sz="1000"/>
                        <a:t>GET(estimate id)</a:t>
                      </a:r>
                    </a:p>
                  </a:txBody>
                  <a:tcPr/>
                </a:tc>
                <a:tc>
                  <a:txBody>
                    <a:bodyPr/>
                    <a:lstStyle/>
                    <a:p>
                      <a:r>
                        <a:rPr lang="it-IT" sz="1000"/>
                        <a:t>GetEstimateDetailsEmployee (Servlet)</a:t>
                      </a:r>
                    </a:p>
                  </a:txBody>
                  <a:tcPr/>
                </a:tc>
                <a:extLst>
                  <a:ext uri="{0D108BD9-81ED-4DB2-BD59-A6C34878D82A}">
                    <a16:rowId xmlns:a16="http://schemas.microsoft.com/office/drawing/2014/main" val="396576680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000"/>
                        <a:t>HomeEmployee </a:t>
                      </a:r>
                      <a:r>
                        <a:rPr lang="it-IT" sz="1000" baseline="0" noProof="0">
                          <a:sym typeface="Wingdings" panose="05000000000000000000" pitchFamily="2" charset="2"/>
                        </a:rPr>
                        <a:t> i miei preventivi seleziona preventivo</a:t>
                      </a:r>
                      <a:endParaRPr lang="it-IT" sz="10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000"/>
                        <a:t>Function PricedEstimateDetails.show</a:t>
                      </a:r>
                    </a:p>
                    <a:p>
                      <a:endParaRPr lang="it-IT" sz="10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000"/>
                        <a:t>GET(estimate id)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000"/>
                        <a:t>GetEstimateDetailsEmployee (Servlet)</a:t>
                      </a:r>
                    </a:p>
                  </a:txBody>
                  <a:tcPr/>
                </a:tc>
                <a:extLst>
                  <a:ext uri="{0D108BD9-81ED-4DB2-BD59-A6C34878D82A}">
                    <a16:rowId xmlns:a16="http://schemas.microsoft.com/office/drawing/2014/main" val="16919937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000"/>
                        <a:t>HomeEmployee </a:t>
                      </a:r>
                      <a:r>
                        <a:rPr lang="it-IT" sz="1000" baseline="0" noProof="0">
                          <a:sym typeface="Wingdings" panose="05000000000000000000" pitchFamily="2" charset="2"/>
                        </a:rPr>
                        <a:t> preventivo da prezzare  insert</a:t>
                      </a:r>
                      <a:endParaRPr lang="it-IT" sz="1000"/>
                    </a:p>
                  </a:txBody>
                  <a:tcPr/>
                </a:tc>
                <a:tc>
                  <a:txBody>
                    <a:bodyPr/>
                    <a:lstStyle/>
                    <a:p>
                      <a:r>
                        <a:rPr lang="it-IT" sz="1000"/>
                        <a:t>Function MakeCall</a:t>
                      </a:r>
                    </a:p>
                  </a:txBody>
                  <a:tcPr/>
                </a:tc>
                <a:tc>
                  <a:txBody>
                    <a:bodyPr/>
                    <a:lstStyle/>
                    <a:p>
                      <a:r>
                        <a:rPr lang="it-IT" sz="1000"/>
                        <a:t>POST(estimate id, price)</a:t>
                      </a:r>
                    </a:p>
                  </a:txBody>
                  <a:tcPr/>
                </a:tc>
                <a:tc>
                  <a:txBody>
                    <a:bodyPr/>
                    <a:lstStyle/>
                    <a:p>
                      <a:r>
                        <a:rPr lang="it-IT" sz="1000"/>
                        <a:t>AddEstimatePrice (Servlet)</a:t>
                      </a:r>
                    </a:p>
                  </a:txBody>
                  <a:tcPr/>
                </a:tc>
                <a:extLst>
                  <a:ext uri="{0D108BD9-81ED-4DB2-BD59-A6C34878D82A}">
                    <a16:rowId xmlns:a16="http://schemas.microsoft.com/office/drawing/2014/main" val="14339536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000"/>
                        <a:t>HomeEmployee </a:t>
                      </a:r>
                      <a:r>
                        <a:rPr lang="it-IT" sz="1000" baseline="0" noProof="0">
                          <a:sym typeface="Wingdings" panose="05000000000000000000" pitchFamily="2" charset="2"/>
                        </a:rPr>
                        <a:t> load</a:t>
                      </a:r>
                      <a:endParaRPr lang="it-IT" sz="1000"/>
                    </a:p>
                  </a:txBody>
                  <a:tcPr/>
                </a:tc>
                <a:tc>
                  <a:txBody>
                    <a:bodyPr/>
                    <a:lstStyle/>
                    <a:p>
                      <a:r>
                        <a:rPr lang="it-IT" sz="1000"/>
                        <a:t>PricedEstimateList.show</a:t>
                      </a:r>
                    </a:p>
                  </a:txBody>
                  <a:tcPr/>
                </a:tc>
                <a:tc>
                  <a:txBody>
                    <a:bodyPr/>
                    <a:lstStyle/>
                    <a:p>
                      <a:r>
                        <a:rPr lang="it-IT" sz="1000"/>
                        <a:t>GET(no param value)</a:t>
                      </a:r>
                    </a:p>
                  </a:txBody>
                  <a:tcPr/>
                </a:tc>
                <a:tc>
                  <a:txBody>
                    <a:bodyPr/>
                    <a:lstStyle/>
                    <a:p>
                      <a:r>
                        <a:rPr lang="it-IT" sz="1000"/>
                        <a:t>GetPricedEstimates (Servlet)</a:t>
                      </a:r>
                    </a:p>
                  </a:txBody>
                  <a:tcPr/>
                </a:tc>
                <a:extLst>
                  <a:ext uri="{0D108BD9-81ED-4DB2-BD59-A6C34878D82A}">
                    <a16:rowId xmlns:a16="http://schemas.microsoft.com/office/drawing/2014/main" val="351813429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000"/>
                        <a:t>HomeEmployee </a:t>
                      </a:r>
                      <a:r>
                        <a:rPr lang="it-IT" sz="1000" baseline="0" noProof="0">
                          <a:sym typeface="Wingdings" panose="05000000000000000000" pitchFamily="2" charset="2"/>
                        </a:rPr>
                        <a:t> load</a:t>
                      </a:r>
                      <a:endParaRPr lang="it-IT" sz="1000"/>
                    </a:p>
                  </a:txBody>
                  <a:tcPr/>
                </a:tc>
                <a:tc>
                  <a:txBody>
                    <a:bodyPr/>
                    <a:lstStyle/>
                    <a:p>
                      <a:r>
                        <a:rPr lang="it-IT" sz="1000"/>
                        <a:t>NonPricedEstimateList.show</a:t>
                      </a:r>
                    </a:p>
                  </a:txBody>
                  <a:tcPr/>
                </a:tc>
                <a:tc>
                  <a:txBody>
                    <a:bodyPr/>
                    <a:lstStyle/>
                    <a:p>
                      <a:r>
                        <a:rPr lang="it-IT" sz="1000"/>
                        <a:t>GET(no param value)</a:t>
                      </a:r>
                    </a:p>
                  </a:txBody>
                  <a:tcPr/>
                </a:tc>
                <a:tc>
                  <a:txBody>
                    <a:bodyPr/>
                    <a:lstStyle/>
                    <a:p>
                      <a:r>
                        <a:rPr lang="it-IT" sz="1000"/>
                        <a:t>GetNonPricedEstimatesList (Servlet)</a:t>
                      </a:r>
                    </a:p>
                  </a:txBody>
                  <a:tcPr/>
                </a:tc>
                <a:extLst>
                  <a:ext uri="{0D108BD9-81ED-4DB2-BD59-A6C34878D82A}">
                    <a16:rowId xmlns:a16="http://schemas.microsoft.com/office/drawing/2014/main" val="135563188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000"/>
                        <a:t>* </a:t>
                      </a:r>
                      <a:r>
                        <a:rPr lang="it-IT" sz="1000" baseline="0" noProof="0">
                          <a:sym typeface="Wingdings" panose="05000000000000000000" pitchFamily="2" charset="2"/>
                        </a:rPr>
                        <a:t>logout</a:t>
                      </a:r>
                      <a:endParaRPr lang="it-IT" sz="1000"/>
                    </a:p>
                  </a:txBody>
                  <a:tcPr/>
                </a:tc>
                <a:tc>
                  <a:txBody>
                    <a:bodyPr/>
                    <a:lstStyle/>
                    <a:p>
                      <a:r>
                        <a:rPr lang="it-IT" sz="1000"/>
                        <a:t>-</a:t>
                      </a:r>
                    </a:p>
                  </a:txBody>
                  <a:tcPr/>
                </a:tc>
                <a:tc>
                  <a:txBody>
                    <a:bodyPr/>
                    <a:lstStyle/>
                    <a:p>
                      <a:r>
                        <a:rPr lang="it-IT" sz="1000"/>
                        <a:t>Get( no param value)</a:t>
                      </a:r>
                    </a:p>
                  </a:txBody>
                  <a:tcPr/>
                </a:tc>
                <a:tc>
                  <a:txBody>
                    <a:bodyPr/>
                    <a:lstStyle/>
                    <a:p>
                      <a:r>
                        <a:rPr lang="it-IT" sz="1000"/>
                        <a:t>Logout (Servlet)</a:t>
                      </a:r>
                    </a:p>
                  </a:txBody>
                  <a:tcPr/>
                </a:tc>
                <a:extLst>
                  <a:ext uri="{0D108BD9-81ED-4DB2-BD59-A6C34878D82A}">
                    <a16:rowId xmlns:a16="http://schemas.microsoft.com/office/drawing/2014/main" val="2527055651"/>
                  </a:ext>
                </a:extLst>
              </a:tr>
            </a:tbl>
          </a:graphicData>
        </a:graphic>
      </p:graphicFrame>
    </p:spTree>
    <p:extLst>
      <p:ext uri="{BB962C8B-B14F-4D97-AF65-F5344CB8AC3E}">
        <p14:creationId xmlns:p14="http://schemas.microsoft.com/office/powerpoint/2010/main" val="312735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677334" y="479680"/>
            <a:ext cx="3869029" cy="673916"/>
          </a:xfrm>
        </p:spPr>
        <p:txBody>
          <a:bodyPr>
            <a:normAutofit/>
          </a:bodyPr>
          <a:lstStyle/>
          <a:p>
            <a:r>
              <a:rPr lang="it-IT" b="1" i="1">
                <a:solidFill>
                  <a:srgbClr val="286D9F"/>
                </a:solidFill>
              </a:rPr>
              <a:t>Server side: DAO</a:t>
            </a:r>
            <a:endParaRPr lang="it-IT"/>
          </a:p>
        </p:txBody>
      </p:sp>
      <p:graphicFrame>
        <p:nvGraphicFramePr>
          <p:cNvPr id="4" name="Segnaposto contenuto 3">
            <a:extLst>
              <a:ext uri="{FF2B5EF4-FFF2-40B4-BE49-F238E27FC236}">
                <a16:creationId xmlns:a16="http://schemas.microsoft.com/office/drawing/2014/main" id="{923A6E1A-0749-4353-88C5-9046A019A5AC}"/>
              </a:ext>
            </a:extLst>
          </p:cNvPr>
          <p:cNvGraphicFramePr>
            <a:graphicFrameLocks noGrp="1"/>
          </p:cNvGraphicFramePr>
          <p:nvPr>
            <p:ph idx="1"/>
            <p:extLst>
              <p:ext uri="{D42A27DB-BD31-4B8C-83A1-F6EECF244321}">
                <p14:modId xmlns:p14="http://schemas.microsoft.com/office/powerpoint/2010/main" val="923491331"/>
              </p:ext>
            </p:extLst>
          </p:nvPr>
        </p:nvGraphicFramePr>
        <p:xfrm>
          <a:off x="241634" y="1238710"/>
          <a:ext cx="10966057" cy="5396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7146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677333" y="479680"/>
            <a:ext cx="7022427" cy="673916"/>
          </a:xfrm>
        </p:spPr>
        <p:txBody>
          <a:bodyPr>
            <a:normAutofit fontScale="90000"/>
          </a:bodyPr>
          <a:lstStyle/>
          <a:p>
            <a:r>
              <a:rPr lang="it-IT" b="1" i="1">
                <a:solidFill>
                  <a:srgbClr val="286D9F"/>
                </a:solidFill>
              </a:rPr>
              <a:t>Server side: Model Objects (BEAN)</a:t>
            </a:r>
            <a:endParaRPr lang="it-IT"/>
          </a:p>
        </p:txBody>
      </p:sp>
      <p:graphicFrame>
        <p:nvGraphicFramePr>
          <p:cNvPr id="6" name="Segnaposto contenuto 5">
            <a:extLst>
              <a:ext uri="{FF2B5EF4-FFF2-40B4-BE49-F238E27FC236}">
                <a16:creationId xmlns:a16="http://schemas.microsoft.com/office/drawing/2014/main" id="{257166E8-A401-4668-A666-ACED01EDC84F}"/>
              </a:ext>
            </a:extLst>
          </p:cNvPr>
          <p:cNvGraphicFramePr>
            <a:graphicFrameLocks noGrp="1"/>
          </p:cNvGraphicFramePr>
          <p:nvPr>
            <p:ph idx="1"/>
            <p:extLst>
              <p:ext uri="{D42A27DB-BD31-4B8C-83A1-F6EECF244321}">
                <p14:modId xmlns:p14="http://schemas.microsoft.com/office/powerpoint/2010/main" val="274228539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2710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1154545" y="0"/>
            <a:ext cx="7173575" cy="673916"/>
          </a:xfrm>
        </p:spPr>
        <p:txBody>
          <a:bodyPr>
            <a:normAutofit fontScale="90000"/>
          </a:bodyPr>
          <a:lstStyle/>
          <a:p>
            <a:r>
              <a:rPr lang="en-US" b="1" i="1">
                <a:solidFill>
                  <a:srgbClr val="286D9F"/>
                </a:solidFill>
              </a:rPr>
              <a:t>Client side: View &amp; View Component</a:t>
            </a:r>
            <a:endParaRPr lang="it-IT"/>
          </a:p>
        </p:txBody>
      </p:sp>
      <p:graphicFrame>
        <p:nvGraphicFramePr>
          <p:cNvPr id="8" name="Diagramma 7">
            <a:extLst>
              <a:ext uri="{FF2B5EF4-FFF2-40B4-BE49-F238E27FC236}">
                <a16:creationId xmlns:a16="http://schemas.microsoft.com/office/drawing/2014/main" id="{ED831162-B1F4-4EA0-815E-7D049019B6C4}"/>
              </a:ext>
            </a:extLst>
          </p:cNvPr>
          <p:cNvGraphicFramePr/>
          <p:nvPr>
            <p:extLst>
              <p:ext uri="{D42A27DB-BD31-4B8C-83A1-F6EECF244321}">
                <p14:modId xmlns:p14="http://schemas.microsoft.com/office/powerpoint/2010/main" val="3052945840"/>
              </p:ext>
            </p:extLst>
          </p:nvPr>
        </p:nvGraphicFramePr>
        <p:xfrm>
          <a:off x="677332" y="673916"/>
          <a:ext cx="8128000" cy="6244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6984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677333" y="479680"/>
            <a:ext cx="7173575" cy="673916"/>
          </a:xfrm>
        </p:spPr>
        <p:txBody>
          <a:bodyPr>
            <a:normAutofit fontScale="90000"/>
          </a:bodyPr>
          <a:lstStyle/>
          <a:p>
            <a:r>
              <a:rPr lang="en-US" b="1" i="1">
                <a:solidFill>
                  <a:srgbClr val="286D9F"/>
                </a:solidFill>
              </a:rPr>
              <a:t>Client side: View &amp; View Component</a:t>
            </a:r>
            <a:endParaRPr lang="it-IT"/>
          </a:p>
        </p:txBody>
      </p:sp>
      <p:graphicFrame>
        <p:nvGraphicFramePr>
          <p:cNvPr id="8" name="Diagramma 7">
            <a:extLst>
              <a:ext uri="{FF2B5EF4-FFF2-40B4-BE49-F238E27FC236}">
                <a16:creationId xmlns:a16="http://schemas.microsoft.com/office/drawing/2014/main" id="{ED831162-B1F4-4EA0-815E-7D049019B6C4}"/>
              </a:ext>
            </a:extLst>
          </p:cNvPr>
          <p:cNvGraphicFramePr/>
          <p:nvPr>
            <p:extLst>
              <p:ext uri="{D42A27DB-BD31-4B8C-83A1-F6EECF244321}">
                <p14:modId xmlns:p14="http://schemas.microsoft.com/office/powerpoint/2010/main" val="1887519953"/>
              </p:ext>
            </p:extLst>
          </p:nvPr>
        </p:nvGraphicFramePr>
        <p:xfrm>
          <a:off x="677333" y="1153597"/>
          <a:ext cx="8128000" cy="5623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6145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677334" y="479680"/>
            <a:ext cx="4490284" cy="673916"/>
          </a:xfrm>
        </p:spPr>
        <p:txBody>
          <a:bodyPr/>
          <a:lstStyle/>
          <a:p>
            <a:r>
              <a:rPr lang="it-IT" b="1" i="1">
                <a:solidFill>
                  <a:srgbClr val="286D9F"/>
                </a:solidFill>
              </a:rPr>
              <a:t>Gestione Preventivi</a:t>
            </a:r>
          </a:p>
        </p:txBody>
      </p:sp>
      <p:sp>
        <p:nvSpPr>
          <p:cNvPr id="3" name="Segnaposto contenuto 2">
            <a:extLst>
              <a:ext uri="{FF2B5EF4-FFF2-40B4-BE49-F238E27FC236}">
                <a16:creationId xmlns:a16="http://schemas.microsoft.com/office/drawing/2014/main" id="{366B5028-FBE8-412E-9C96-0F3912031490}"/>
              </a:ext>
            </a:extLst>
          </p:cNvPr>
          <p:cNvSpPr>
            <a:spLocks noGrp="1"/>
          </p:cNvSpPr>
          <p:nvPr>
            <p:ph idx="1"/>
          </p:nvPr>
        </p:nvSpPr>
        <p:spPr>
          <a:xfrm>
            <a:off x="677334" y="1384183"/>
            <a:ext cx="8596668" cy="5075340"/>
          </a:xfrm>
        </p:spPr>
        <p:txBody>
          <a:bodyPr vert="horz" lIns="91440" tIns="45720" rIns="91440" bIns="45720" rtlCol="0" anchor="t">
            <a:normAutofit/>
          </a:bodyPr>
          <a:lstStyle/>
          <a:p>
            <a:pPr marL="0" indent="0" algn="just">
              <a:buNone/>
            </a:pPr>
            <a:r>
              <a:rPr lang="it-IT">
                <a:ea typeface="+mn-lt"/>
                <a:cs typeface="+mn-lt"/>
              </a:rPr>
              <a:t>Un’applicazione web consente la gestione di richieste di preventivi per prodotti personalizzati. Un </a:t>
            </a:r>
            <a:r>
              <a:rPr lang="it-IT" b="1">
                <a:solidFill>
                  <a:srgbClr val="286D9F"/>
                </a:solidFill>
                <a:ea typeface="+mn-lt"/>
                <a:cs typeface="+mn-lt"/>
              </a:rPr>
              <a:t>preventivo è associato a un prodotto</a:t>
            </a:r>
            <a:r>
              <a:rPr lang="it-IT">
                <a:ea typeface="+mn-lt"/>
                <a:cs typeface="+mn-lt"/>
              </a:rPr>
              <a:t>, al </a:t>
            </a:r>
            <a:r>
              <a:rPr lang="it-IT" b="1">
                <a:solidFill>
                  <a:srgbClr val="286D9F"/>
                </a:solidFill>
                <a:ea typeface="+mn-lt"/>
                <a:cs typeface="+mn-lt"/>
              </a:rPr>
              <a:t>cliente</a:t>
            </a:r>
            <a:r>
              <a:rPr lang="it-IT">
                <a:ea typeface="+mn-lt"/>
                <a:cs typeface="+mn-lt"/>
              </a:rPr>
              <a:t> che l’ha richiesto e all’</a:t>
            </a:r>
            <a:r>
              <a:rPr lang="it-IT" b="1">
                <a:solidFill>
                  <a:srgbClr val="286D9F"/>
                </a:solidFill>
                <a:ea typeface="+mn-lt"/>
                <a:cs typeface="+mn-lt"/>
              </a:rPr>
              <a:t>impiegato</a:t>
            </a:r>
            <a:r>
              <a:rPr lang="it-IT">
                <a:ea typeface="+mn-lt"/>
                <a:cs typeface="+mn-lt"/>
              </a:rPr>
              <a:t> che l’ha gestito. </a:t>
            </a:r>
            <a:r>
              <a:rPr lang="it-IT" b="1">
                <a:solidFill>
                  <a:srgbClr val="286D9F"/>
                </a:solidFill>
                <a:ea typeface="+mn-lt"/>
                <a:cs typeface="+mn-lt"/>
              </a:rPr>
              <a:t>Il preventivo comprende una o più opzioni per il prodotto a cui è associato</a:t>
            </a:r>
            <a:r>
              <a:rPr lang="it-IT">
                <a:ea typeface="+mn-lt"/>
                <a:cs typeface="+mn-lt"/>
              </a:rPr>
              <a:t>, che devono essere tra quelle disponibili per il prodotto. Un </a:t>
            </a:r>
            <a:r>
              <a:rPr lang="it-IT" b="1">
                <a:solidFill>
                  <a:srgbClr val="FF0000"/>
                </a:solidFill>
                <a:ea typeface="+mn-lt"/>
                <a:cs typeface="+mn-lt"/>
              </a:rPr>
              <a:t>prodotto</a:t>
            </a:r>
            <a:r>
              <a:rPr lang="it-IT">
                <a:ea typeface="+mn-lt"/>
                <a:cs typeface="+mn-lt"/>
              </a:rPr>
              <a:t> ha un </a:t>
            </a:r>
            <a:r>
              <a:rPr lang="it-IT" b="1">
                <a:solidFill>
                  <a:srgbClr val="00B050"/>
                </a:solidFill>
                <a:ea typeface="+mn-lt"/>
                <a:cs typeface="+mn-lt"/>
              </a:rPr>
              <a:t>codice</a:t>
            </a:r>
            <a:r>
              <a:rPr lang="it-IT">
                <a:ea typeface="+mn-lt"/>
                <a:cs typeface="+mn-lt"/>
              </a:rPr>
              <a:t>, </a:t>
            </a:r>
            <a:r>
              <a:rPr lang="it-IT" b="1">
                <a:solidFill>
                  <a:srgbClr val="00B050"/>
                </a:solidFill>
                <a:ea typeface="+mn-lt"/>
                <a:cs typeface="+mn-lt"/>
              </a:rPr>
              <a:t>un’immagine</a:t>
            </a:r>
            <a:r>
              <a:rPr lang="it-IT">
                <a:ea typeface="+mn-lt"/>
                <a:cs typeface="+mn-lt"/>
              </a:rPr>
              <a:t> e un </a:t>
            </a:r>
            <a:r>
              <a:rPr lang="it-IT" b="1">
                <a:solidFill>
                  <a:srgbClr val="00B050"/>
                </a:solidFill>
                <a:ea typeface="+mn-lt"/>
                <a:cs typeface="+mn-lt"/>
              </a:rPr>
              <a:t>nome</a:t>
            </a:r>
            <a:r>
              <a:rPr lang="it-IT">
                <a:ea typeface="+mn-lt"/>
                <a:cs typeface="+mn-lt"/>
              </a:rPr>
              <a:t>. Un’</a:t>
            </a:r>
            <a:r>
              <a:rPr lang="it-IT" b="1">
                <a:solidFill>
                  <a:srgbClr val="FF0000"/>
                </a:solidFill>
                <a:ea typeface="+mn-lt"/>
                <a:cs typeface="+mn-lt"/>
              </a:rPr>
              <a:t>opzione</a:t>
            </a:r>
            <a:r>
              <a:rPr lang="it-IT">
                <a:ea typeface="+mn-lt"/>
                <a:cs typeface="+mn-lt"/>
              </a:rPr>
              <a:t> ha un </a:t>
            </a:r>
            <a:r>
              <a:rPr lang="it-IT" b="1">
                <a:solidFill>
                  <a:srgbClr val="00B050"/>
                </a:solidFill>
                <a:ea typeface="+mn-lt"/>
                <a:cs typeface="+mn-lt"/>
              </a:rPr>
              <a:t>codice</a:t>
            </a:r>
            <a:r>
              <a:rPr lang="it-IT">
                <a:ea typeface="+mn-lt"/>
                <a:cs typeface="+mn-lt"/>
              </a:rPr>
              <a:t>, un </a:t>
            </a:r>
            <a:r>
              <a:rPr lang="it-IT" b="1">
                <a:solidFill>
                  <a:srgbClr val="00B050"/>
                </a:solidFill>
                <a:ea typeface="+mn-lt"/>
                <a:cs typeface="+mn-lt"/>
              </a:rPr>
              <a:t>tipo</a:t>
            </a:r>
            <a:r>
              <a:rPr lang="it-IT">
                <a:ea typeface="+mn-lt"/>
                <a:cs typeface="+mn-lt"/>
              </a:rPr>
              <a:t> (“normale”, “in offerta”) e un </a:t>
            </a:r>
            <a:r>
              <a:rPr lang="it-IT" b="1">
                <a:solidFill>
                  <a:srgbClr val="00B050"/>
                </a:solidFill>
                <a:ea typeface="+mn-lt"/>
                <a:cs typeface="+mn-lt"/>
              </a:rPr>
              <a:t>nome</a:t>
            </a:r>
            <a:r>
              <a:rPr lang="it-IT">
                <a:ea typeface="+mn-lt"/>
                <a:cs typeface="+mn-lt"/>
              </a:rPr>
              <a:t>. Un </a:t>
            </a:r>
            <a:r>
              <a:rPr lang="it-IT" b="1">
                <a:solidFill>
                  <a:srgbClr val="FF0000"/>
                </a:solidFill>
                <a:ea typeface="+mn-lt"/>
                <a:cs typeface="+mn-lt"/>
              </a:rPr>
              <a:t>preventivo</a:t>
            </a:r>
            <a:r>
              <a:rPr lang="it-IT">
                <a:ea typeface="+mn-lt"/>
                <a:cs typeface="+mn-lt"/>
              </a:rPr>
              <a:t> ha un </a:t>
            </a:r>
            <a:r>
              <a:rPr lang="it-IT" b="1">
                <a:solidFill>
                  <a:srgbClr val="00B050"/>
                </a:solidFill>
                <a:ea typeface="+mn-lt"/>
                <a:cs typeface="+mn-lt"/>
              </a:rPr>
              <a:t>prezzo</a:t>
            </a:r>
            <a:r>
              <a:rPr lang="it-IT">
                <a:ea typeface="+mn-lt"/>
                <a:cs typeface="+mn-lt"/>
              </a:rPr>
              <a:t>, </a:t>
            </a:r>
            <a:r>
              <a:rPr lang="it-IT" b="1">
                <a:solidFill>
                  <a:srgbClr val="286D9F"/>
                </a:solidFill>
                <a:ea typeface="+mn-lt"/>
                <a:cs typeface="+mn-lt"/>
              </a:rPr>
              <a:t>definito dall’impiegato</a:t>
            </a:r>
            <a:r>
              <a:rPr lang="it-IT">
                <a:ea typeface="+mn-lt"/>
                <a:cs typeface="+mn-lt"/>
              </a:rPr>
              <a:t>. Quando </a:t>
            </a:r>
            <a:r>
              <a:rPr lang="it-IT"/>
              <a:t>l’</a:t>
            </a:r>
            <a:r>
              <a:rPr lang="it-IT" b="1">
                <a:solidFill>
                  <a:srgbClr val="FF0000"/>
                </a:solidFill>
                <a:ea typeface="+mn-lt"/>
                <a:cs typeface="+mn-lt"/>
              </a:rPr>
              <a:t>utente</a:t>
            </a:r>
            <a:r>
              <a:rPr lang="it-IT">
                <a:ea typeface="+mn-lt"/>
                <a:cs typeface="+mn-lt"/>
              </a:rPr>
              <a:t> (cliente o impiegato) accede all’applicazione, appare una LOGIN PAGE, mediante la quale l’utente si autentica con </a:t>
            </a:r>
            <a:r>
              <a:rPr lang="it-IT" b="1">
                <a:solidFill>
                  <a:srgbClr val="00B050"/>
                </a:solidFill>
                <a:ea typeface="+mn-lt"/>
                <a:cs typeface="+mn-lt"/>
              </a:rPr>
              <a:t>username</a:t>
            </a:r>
            <a:r>
              <a:rPr lang="it-IT">
                <a:ea typeface="+mn-lt"/>
                <a:cs typeface="+mn-lt"/>
              </a:rPr>
              <a:t> e </a:t>
            </a:r>
            <a:r>
              <a:rPr lang="it-IT" b="1">
                <a:solidFill>
                  <a:srgbClr val="00B050"/>
                </a:solidFill>
                <a:ea typeface="+mn-lt"/>
                <a:cs typeface="+mn-lt"/>
              </a:rPr>
              <a:t>password</a:t>
            </a:r>
            <a:r>
              <a:rPr lang="it-IT">
                <a:ea typeface="+mn-lt"/>
                <a:cs typeface="+mn-lt"/>
              </a:rPr>
              <a:t>. Quando un cliente fa login, accede a una pagina HOME PAGE CLIENTE che contiene una form per creare un preventivo e l’elenco dei preventivi creati dal cliente. Mediante la form l’utente per prima cosa sceglie il prodotto; scelto il prodotto, la form mostra le opzioni di quel prodotto.</a:t>
            </a:r>
            <a:endParaRPr lang="it-IT"/>
          </a:p>
        </p:txBody>
      </p:sp>
      <p:sp>
        <p:nvSpPr>
          <p:cNvPr id="4" name="Rettangolo 3">
            <a:extLst>
              <a:ext uri="{FF2B5EF4-FFF2-40B4-BE49-F238E27FC236}">
                <a16:creationId xmlns:a16="http://schemas.microsoft.com/office/drawing/2014/main" id="{9DFD8CA4-CDF9-40AA-B84C-D72E3089A7BF}"/>
              </a:ext>
            </a:extLst>
          </p:cNvPr>
          <p:cNvSpPr/>
          <p:nvPr/>
        </p:nvSpPr>
        <p:spPr>
          <a:xfrm>
            <a:off x="781051" y="6434134"/>
            <a:ext cx="196850" cy="1968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68796F40-0789-4264-9055-979F94413C36}"/>
              </a:ext>
            </a:extLst>
          </p:cNvPr>
          <p:cNvSpPr txBox="1"/>
          <p:nvPr/>
        </p:nvSpPr>
        <p:spPr>
          <a:xfrm>
            <a:off x="977900" y="6394059"/>
            <a:ext cx="1104905" cy="276999"/>
          </a:xfrm>
          <a:prstGeom prst="rect">
            <a:avLst/>
          </a:prstGeom>
          <a:noFill/>
        </p:spPr>
        <p:txBody>
          <a:bodyPr wrap="square" rtlCol="0">
            <a:spAutoFit/>
          </a:bodyPr>
          <a:lstStyle/>
          <a:p>
            <a:r>
              <a:rPr lang="it-IT" sz="1200"/>
              <a:t>Entities</a:t>
            </a:r>
          </a:p>
        </p:txBody>
      </p:sp>
      <p:sp>
        <p:nvSpPr>
          <p:cNvPr id="6" name="Rettangolo 5">
            <a:extLst>
              <a:ext uri="{FF2B5EF4-FFF2-40B4-BE49-F238E27FC236}">
                <a16:creationId xmlns:a16="http://schemas.microsoft.com/office/drawing/2014/main" id="{962956EB-346C-447B-A587-3483A780DBE4}"/>
              </a:ext>
            </a:extLst>
          </p:cNvPr>
          <p:cNvSpPr/>
          <p:nvPr/>
        </p:nvSpPr>
        <p:spPr>
          <a:xfrm>
            <a:off x="2279654" y="6424210"/>
            <a:ext cx="196850" cy="19685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DBBF89C2-9E5F-4773-82F4-38371DE59740}"/>
              </a:ext>
            </a:extLst>
          </p:cNvPr>
          <p:cNvSpPr txBox="1"/>
          <p:nvPr/>
        </p:nvSpPr>
        <p:spPr>
          <a:xfrm>
            <a:off x="2476504" y="6384135"/>
            <a:ext cx="1403349" cy="276999"/>
          </a:xfrm>
          <a:prstGeom prst="rect">
            <a:avLst/>
          </a:prstGeom>
          <a:noFill/>
        </p:spPr>
        <p:txBody>
          <a:bodyPr wrap="square" rtlCol="0">
            <a:spAutoFit/>
          </a:bodyPr>
          <a:lstStyle/>
          <a:p>
            <a:r>
              <a:rPr lang="it-IT" sz="1200"/>
              <a:t>Attributes</a:t>
            </a:r>
          </a:p>
        </p:txBody>
      </p:sp>
      <p:sp>
        <p:nvSpPr>
          <p:cNvPr id="8" name="Rettangolo 7">
            <a:extLst>
              <a:ext uri="{FF2B5EF4-FFF2-40B4-BE49-F238E27FC236}">
                <a16:creationId xmlns:a16="http://schemas.microsoft.com/office/drawing/2014/main" id="{13F5C822-9AA0-4E6A-8889-656424EF9375}"/>
              </a:ext>
            </a:extLst>
          </p:cNvPr>
          <p:cNvSpPr/>
          <p:nvPr/>
        </p:nvSpPr>
        <p:spPr>
          <a:xfrm>
            <a:off x="4114802" y="6424210"/>
            <a:ext cx="196850" cy="196850"/>
          </a:xfrm>
          <a:prstGeom prst="rect">
            <a:avLst/>
          </a:prstGeom>
          <a:solidFill>
            <a:srgbClr val="286D9F"/>
          </a:solidFill>
          <a:ln>
            <a:solidFill>
              <a:srgbClr val="286D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5FBBF970-6E16-4BE6-A4E0-9628E551E502}"/>
              </a:ext>
            </a:extLst>
          </p:cNvPr>
          <p:cNvSpPr txBox="1"/>
          <p:nvPr/>
        </p:nvSpPr>
        <p:spPr>
          <a:xfrm>
            <a:off x="4311652" y="6384135"/>
            <a:ext cx="1228014" cy="276999"/>
          </a:xfrm>
          <a:prstGeom prst="rect">
            <a:avLst/>
          </a:prstGeom>
          <a:noFill/>
        </p:spPr>
        <p:txBody>
          <a:bodyPr wrap="square" rtlCol="0">
            <a:spAutoFit/>
          </a:bodyPr>
          <a:lstStyle/>
          <a:p>
            <a:r>
              <a:rPr lang="it-IT" sz="1200"/>
              <a:t>Relationships</a:t>
            </a:r>
          </a:p>
        </p:txBody>
      </p:sp>
    </p:spTree>
    <p:extLst>
      <p:ext uri="{BB962C8B-B14F-4D97-AF65-F5344CB8AC3E}">
        <p14:creationId xmlns:p14="http://schemas.microsoft.com/office/powerpoint/2010/main" val="884679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2" name="Connettore diritto 31">
            <a:extLst>
              <a:ext uri="{FF2B5EF4-FFF2-40B4-BE49-F238E27FC236}">
                <a16:creationId xmlns:a16="http://schemas.microsoft.com/office/drawing/2014/main" id="{B3AA7169-1E20-4ACF-8726-B707EF3514E2}"/>
              </a:ext>
            </a:extLst>
          </p:cNvPr>
          <p:cNvCxnSpPr>
            <a:cxnSpLocks/>
            <a:stCxn id="31" idx="2"/>
          </p:cNvCxnSpPr>
          <p:nvPr/>
        </p:nvCxnSpPr>
        <p:spPr>
          <a:xfrm flipH="1">
            <a:off x="7744465" y="5926948"/>
            <a:ext cx="8964" cy="83861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677334" y="479680"/>
            <a:ext cx="8595559" cy="673916"/>
          </a:xfrm>
        </p:spPr>
        <p:txBody>
          <a:bodyPr/>
          <a:lstStyle/>
          <a:p>
            <a:r>
              <a:rPr lang="it-IT" b="1" i="1">
                <a:solidFill>
                  <a:srgbClr val="286D9F"/>
                </a:solidFill>
              </a:rPr>
              <a:t>Event: Login</a:t>
            </a:r>
            <a:endParaRPr lang="it-IT"/>
          </a:p>
        </p:txBody>
      </p:sp>
      <p:sp>
        <p:nvSpPr>
          <p:cNvPr id="12" name="Rettangolo 11">
            <a:extLst>
              <a:ext uri="{FF2B5EF4-FFF2-40B4-BE49-F238E27FC236}">
                <a16:creationId xmlns:a16="http://schemas.microsoft.com/office/drawing/2014/main" id="{E24FFEE0-0312-493D-9CBD-8B608CB20870}"/>
              </a:ext>
            </a:extLst>
          </p:cNvPr>
          <p:cNvSpPr/>
          <p:nvPr/>
        </p:nvSpPr>
        <p:spPr>
          <a:xfrm>
            <a:off x="439027" y="1153596"/>
            <a:ext cx="1320208" cy="3366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solidFill>
                  <a:srgbClr val="286D9F"/>
                </a:solidFill>
              </a:rPr>
              <a:t>index.html + auth.js</a:t>
            </a:r>
          </a:p>
        </p:txBody>
      </p:sp>
      <p:sp>
        <p:nvSpPr>
          <p:cNvPr id="13" name="Rettangolo 12">
            <a:extLst>
              <a:ext uri="{FF2B5EF4-FFF2-40B4-BE49-F238E27FC236}">
                <a16:creationId xmlns:a16="http://schemas.microsoft.com/office/drawing/2014/main" id="{0B0EC274-8763-4272-B0B2-70BD3D2F0857}"/>
              </a:ext>
            </a:extLst>
          </p:cNvPr>
          <p:cNvSpPr/>
          <p:nvPr/>
        </p:nvSpPr>
        <p:spPr>
          <a:xfrm>
            <a:off x="4028213" y="1146407"/>
            <a:ext cx="1320208" cy="336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solidFill>
                  <a:srgbClr val="286D9F"/>
                </a:solidFill>
              </a:rPr>
              <a:t>UserDAO</a:t>
            </a:r>
          </a:p>
        </p:txBody>
      </p:sp>
      <p:sp>
        <p:nvSpPr>
          <p:cNvPr id="14" name="Rettangolo 13">
            <a:extLst>
              <a:ext uri="{FF2B5EF4-FFF2-40B4-BE49-F238E27FC236}">
                <a16:creationId xmlns:a16="http://schemas.microsoft.com/office/drawing/2014/main" id="{68D41046-8FB0-4E44-BC18-A95EAD73CC28}"/>
              </a:ext>
            </a:extLst>
          </p:cNvPr>
          <p:cNvSpPr/>
          <p:nvPr/>
        </p:nvSpPr>
        <p:spPr>
          <a:xfrm>
            <a:off x="998344" y="1757216"/>
            <a:ext cx="203791" cy="44833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7" name="Rettangolo 16">
            <a:extLst>
              <a:ext uri="{FF2B5EF4-FFF2-40B4-BE49-F238E27FC236}">
                <a16:creationId xmlns:a16="http://schemas.microsoft.com/office/drawing/2014/main" id="{685A5968-1DE9-4813-8960-7099E46BBF89}"/>
              </a:ext>
            </a:extLst>
          </p:cNvPr>
          <p:cNvSpPr/>
          <p:nvPr/>
        </p:nvSpPr>
        <p:spPr>
          <a:xfrm>
            <a:off x="4613978" y="2880219"/>
            <a:ext cx="183506" cy="707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18" name="Connettore 2 17">
            <a:extLst>
              <a:ext uri="{FF2B5EF4-FFF2-40B4-BE49-F238E27FC236}">
                <a16:creationId xmlns:a16="http://schemas.microsoft.com/office/drawing/2014/main" id="{5033B8DD-DC7B-4E6A-9C06-850CAFB9670A}"/>
              </a:ext>
            </a:extLst>
          </p:cNvPr>
          <p:cNvCxnSpPr>
            <a:cxnSpLocks/>
          </p:cNvCxnSpPr>
          <p:nvPr/>
        </p:nvCxnSpPr>
        <p:spPr>
          <a:xfrm flipV="1">
            <a:off x="2738013" y="3157800"/>
            <a:ext cx="1862280" cy="3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08DEDB2F-7870-49EC-AE2F-1D6033F1E032}"/>
              </a:ext>
            </a:extLst>
          </p:cNvPr>
          <p:cNvCxnSpPr>
            <a:cxnSpLocks/>
          </p:cNvCxnSpPr>
          <p:nvPr/>
        </p:nvCxnSpPr>
        <p:spPr>
          <a:xfrm flipH="1" flipV="1">
            <a:off x="2674444" y="3423507"/>
            <a:ext cx="1925849" cy="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asellaDiTesto 19">
            <a:extLst>
              <a:ext uri="{FF2B5EF4-FFF2-40B4-BE49-F238E27FC236}">
                <a16:creationId xmlns:a16="http://schemas.microsoft.com/office/drawing/2014/main" id="{2BF4B52E-07FB-42DA-976C-DC7F8FD3DF85}"/>
              </a:ext>
            </a:extLst>
          </p:cNvPr>
          <p:cNvSpPr txBox="1"/>
          <p:nvPr/>
        </p:nvSpPr>
        <p:spPr>
          <a:xfrm>
            <a:off x="2657303" y="2894974"/>
            <a:ext cx="2310366"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100" err="1"/>
              <a:t>checkCredentials</a:t>
            </a:r>
            <a:r>
              <a:rPr lang="it-IT" sz="1100"/>
              <a:t>(</a:t>
            </a:r>
            <a:r>
              <a:rPr lang="it-IT" sz="1100" err="1"/>
              <a:t>user,pass</a:t>
            </a:r>
            <a:r>
              <a:rPr lang="it-IT" sz="1100"/>
              <a:t>)</a:t>
            </a:r>
          </a:p>
        </p:txBody>
      </p:sp>
      <p:sp>
        <p:nvSpPr>
          <p:cNvPr id="21" name="CasellaDiTesto 20">
            <a:extLst>
              <a:ext uri="{FF2B5EF4-FFF2-40B4-BE49-F238E27FC236}">
                <a16:creationId xmlns:a16="http://schemas.microsoft.com/office/drawing/2014/main" id="{797E5DF3-ACA4-44F1-8634-7DC869538AB8}"/>
              </a:ext>
            </a:extLst>
          </p:cNvPr>
          <p:cNvSpPr txBox="1"/>
          <p:nvPr/>
        </p:nvSpPr>
        <p:spPr>
          <a:xfrm>
            <a:off x="3092847" y="3171111"/>
            <a:ext cx="137414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200" i="1"/>
              <a:t>user || null</a:t>
            </a:r>
          </a:p>
        </p:txBody>
      </p:sp>
      <p:sp>
        <p:nvSpPr>
          <p:cNvPr id="22" name="Rettangolo 21">
            <a:extLst>
              <a:ext uri="{FF2B5EF4-FFF2-40B4-BE49-F238E27FC236}">
                <a16:creationId xmlns:a16="http://schemas.microsoft.com/office/drawing/2014/main" id="{F4A40BDB-8B52-4915-B74D-C25A4F7212A4}"/>
              </a:ext>
            </a:extLst>
          </p:cNvPr>
          <p:cNvSpPr/>
          <p:nvPr/>
        </p:nvSpPr>
        <p:spPr>
          <a:xfrm>
            <a:off x="5385197" y="1146146"/>
            <a:ext cx="950505" cy="336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solidFill>
                  <a:srgbClr val="286D9F"/>
                </a:solidFill>
              </a:rPr>
              <a:t>Session</a:t>
            </a:r>
          </a:p>
        </p:txBody>
      </p:sp>
      <p:sp>
        <p:nvSpPr>
          <p:cNvPr id="23" name="Rettangolo 22">
            <a:extLst>
              <a:ext uri="{FF2B5EF4-FFF2-40B4-BE49-F238E27FC236}">
                <a16:creationId xmlns:a16="http://schemas.microsoft.com/office/drawing/2014/main" id="{9B96403B-BC51-4359-B90C-489ECC79C146}"/>
              </a:ext>
            </a:extLst>
          </p:cNvPr>
          <p:cNvSpPr/>
          <p:nvPr/>
        </p:nvSpPr>
        <p:spPr>
          <a:xfrm>
            <a:off x="5795954" y="3728735"/>
            <a:ext cx="168350" cy="188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26" name="Rettangolo 25">
            <a:extLst>
              <a:ext uri="{FF2B5EF4-FFF2-40B4-BE49-F238E27FC236}">
                <a16:creationId xmlns:a16="http://schemas.microsoft.com/office/drawing/2014/main" id="{455D2DE5-6496-4657-A0AD-407E5927602A}"/>
              </a:ext>
            </a:extLst>
          </p:cNvPr>
          <p:cNvSpPr/>
          <p:nvPr/>
        </p:nvSpPr>
        <p:spPr>
          <a:xfrm>
            <a:off x="6368483" y="1146146"/>
            <a:ext cx="666364" cy="3366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Session storage</a:t>
            </a:r>
          </a:p>
        </p:txBody>
      </p:sp>
      <p:sp>
        <p:nvSpPr>
          <p:cNvPr id="27" name="Rettangolo 26">
            <a:extLst>
              <a:ext uri="{FF2B5EF4-FFF2-40B4-BE49-F238E27FC236}">
                <a16:creationId xmlns:a16="http://schemas.microsoft.com/office/drawing/2014/main" id="{EE0E10C4-F261-438F-8200-C932BE3C9E73}"/>
              </a:ext>
            </a:extLst>
          </p:cNvPr>
          <p:cNvSpPr/>
          <p:nvPr/>
        </p:nvSpPr>
        <p:spPr>
          <a:xfrm>
            <a:off x="6639022" y="4719725"/>
            <a:ext cx="168350" cy="277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28" name="Connettore 2 27">
            <a:extLst>
              <a:ext uri="{FF2B5EF4-FFF2-40B4-BE49-F238E27FC236}">
                <a16:creationId xmlns:a16="http://schemas.microsoft.com/office/drawing/2014/main" id="{667C92A9-7556-42DF-9A0B-810E3EB323CD}"/>
              </a:ext>
            </a:extLst>
          </p:cNvPr>
          <p:cNvCxnSpPr>
            <a:cxnSpLocks/>
          </p:cNvCxnSpPr>
          <p:nvPr/>
        </p:nvCxnSpPr>
        <p:spPr>
          <a:xfrm flipV="1">
            <a:off x="2701362" y="3827212"/>
            <a:ext cx="3094592" cy="1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asellaDiTesto 28">
            <a:extLst>
              <a:ext uri="{FF2B5EF4-FFF2-40B4-BE49-F238E27FC236}">
                <a16:creationId xmlns:a16="http://schemas.microsoft.com/office/drawing/2014/main" id="{0D690EA8-6F57-428B-9516-BB8F65BD0E3B}"/>
              </a:ext>
            </a:extLst>
          </p:cNvPr>
          <p:cNvSpPr txBox="1"/>
          <p:nvPr/>
        </p:nvSpPr>
        <p:spPr>
          <a:xfrm>
            <a:off x="2903824" y="3587655"/>
            <a:ext cx="3141477"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000" i="1">
                <a:ea typeface="+mn-lt"/>
                <a:cs typeface="+mn-lt"/>
              </a:rPr>
              <a:t>[user != </a:t>
            </a:r>
            <a:r>
              <a:rPr lang="it-IT" sz="1000" i="1" err="1">
                <a:ea typeface="+mn-lt"/>
                <a:cs typeface="+mn-lt"/>
              </a:rPr>
              <a:t>null</a:t>
            </a:r>
            <a:r>
              <a:rPr lang="it-IT" sz="1000" i="1">
                <a:ea typeface="+mn-lt"/>
                <a:cs typeface="+mn-lt"/>
              </a:rPr>
              <a:t>] </a:t>
            </a:r>
            <a:r>
              <a:rPr lang="it-IT" sz="1000" i="1" err="1">
                <a:ea typeface="+mn-lt"/>
                <a:cs typeface="+mn-lt"/>
              </a:rPr>
              <a:t>setAttribute</a:t>
            </a:r>
            <a:r>
              <a:rPr lang="it-IT" sz="1000" i="1">
                <a:ea typeface="+mn-lt"/>
                <a:cs typeface="+mn-lt"/>
              </a:rPr>
              <a:t>("</a:t>
            </a:r>
            <a:r>
              <a:rPr lang="it-IT" sz="1000" i="1" err="1">
                <a:ea typeface="+mn-lt"/>
                <a:cs typeface="+mn-lt"/>
              </a:rPr>
              <a:t>user",user</a:t>
            </a:r>
            <a:r>
              <a:rPr lang="it-IT" sz="1000" i="1">
                <a:ea typeface="+mn-lt"/>
                <a:cs typeface="+mn-lt"/>
              </a:rPr>
              <a:t>)</a:t>
            </a:r>
            <a:endParaRPr lang="it-IT" sz="1000" i="1"/>
          </a:p>
        </p:txBody>
      </p:sp>
      <p:sp>
        <p:nvSpPr>
          <p:cNvPr id="30" name="Rettangolo 29">
            <a:extLst>
              <a:ext uri="{FF2B5EF4-FFF2-40B4-BE49-F238E27FC236}">
                <a16:creationId xmlns:a16="http://schemas.microsoft.com/office/drawing/2014/main" id="{B5056D4E-4347-433E-9D43-DB535E2187FA}"/>
              </a:ext>
            </a:extLst>
          </p:cNvPr>
          <p:cNvSpPr/>
          <p:nvPr/>
        </p:nvSpPr>
        <p:spPr>
          <a:xfrm>
            <a:off x="7072962" y="1146146"/>
            <a:ext cx="1320208" cy="3366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solidFill>
                  <a:srgbClr val="286D9F"/>
                </a:solidFill>
              </a:rPr>
              <a:t>HomEmployee.html</a:t>
            </a:r>
          </a:p>
        </p:txBody>
      </p:sp>
      <p:sp>
        <p:nvSpPr>
          <p:cNvPr id="31" name="Rettangolo 30">
            <a:extLst>
              <a:ext uri="{FF2B5EF4-FFF2-40B4-BE49-F238E27FC236}">
                <a16:creationId xmlns:a16="http://schemas.microsoft.com/office/drawing/2014/main" id="{D3404608-5795-4CFF-866E-F2064511B5C9}"/>
              </a:ext>
            </a:extLst>
          </p:cNvPr>
          <p:cNvSpPr/>
          <p:nvPr/>
        </p:nvSpPr>
        <p:spPr>
          <a:xfrm>
            <a:off x="7669254" y="5588395"/>
            <a:ext cx="168350" cy="3385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33" name="Connettore 2 32">
            <a:extLst>
              <a:ext uri="{FF2B5EF4-FFF2-40B4-BE49-F238E27FC236}">
                <a16:creationId xmlns:a16="http://schemas.microsoft.com/office/drawing/2014/main" id="{F0E843DD-5BAB-4469-90F8-C5C88B122D8D}"/>
              </a:ext>
            </a:extLst>
          </p:cNvPr>
          <p:cNvCxnSpPr>
            <a:cxnSpLocks/>
          </p:cNvCxnSpPr>
          <p:nvPr/>
        </p:nvCxnSpPr>
        <p:spPr>
          <a:xfrm flipV="1">
            <a:off x="1210932" y="5717383"/>
            <a:ext cx="6458322" cy="3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CasellaDiTesto 33">
            <a:extLst>
              <a:ext uri="{FF2B5EF4-FFF2-40B4-BE49-F238E27FC236}">
                <a16:creationId xmlns:a16="http://schemas.microsoft.com/office/drawing/2014/main" id="{A7A771C6-D4D4-4715-882A-4191E5C5DBFF}"/>
              </a:ext>
            </a:extLst>
          </p:cNvPr>
          <p:cNvSpPr txBox="1"/>
          <p:nvPr/>
        </p:nvSpPr>
        <p:spPr>
          <a:xfrm>
            <a:off x="2651374" y="5459738"/>
            <a:ext cx="301743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200" i="1">
                <a:ea typeface="+mn-lt"/>
                <a:cs typeface="+mn-lt"/>
              </a:rPr>
              <a:t>[user.role == EMPLOYEE] redirect</a:t>
            </a:r>
            <a:endParaRPr lang="it-IT" sz="1200" i="1"/>
          </a:p>
        </p:txBody>
      </p:sp>
      <p:sp>
        <p:nvSpPr>
          <p:cNvPr id="35" name="Rettangolo 34">
            <a:extLst>
              <a:ext uri="{FF2B5EF4-FFF2-40B4-BE49-F238E27FC236}">
                <a16:creationId xmlns:a16="http://schemas.microsoft.com/office/drawing/2014/main" id="{987E3C96-7D27-4234-A938-5BBB9D5EC3AB}"/>
              </a:ext>
            </a:extLst>
          </p:cNvPr>
          <p:cNvSpPr/>
          <p:nvPr/>
        </p:nvSpPr>
        <p:spPr>
          <a:xfrm>
            <a:off x="8431285" y="1146146"/>
            <a:ext cx="1373370" cy="336697"/>
          </a:xfrm>
          <a:prstGeom prst="rect">
            <a:avLst/>
          </a:prstGeom>
          <a:solidFill>
            <a:schemeClr val="bg1"/>
          </a:solidFill>
          <a:ln>
            <a:solidFill>
              <a:srgbClr val="4495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i="1">
                <a:solidFill>
                  <a:srgbClr val="286D9F"/>
                </a:solidFill>
              </a:rPr>
              <a:t>HomeCustomer.html</a:t>
            </a:r>
          </a:p>
        </p:txBody>
      </p:sp>
      <p:sp>
        <p:nvSpPr>
          <p:cNvPr id="36" name="Rettangolo 35">
            <a:extLst>
              <a:ext uri="{FF2B5EF4-FFF2-40B4-BE49-F238E27FC236}">
                <a16:creationId xmlns:a16="http://schemas.microsoft.com/office/drawing/2014/main" id="{CE836BC3-22FF-4C30-998A-8B972BAB52FC}"/>
              </a:ext>
            </a:extLst>
          </p:cNvPr>
          <p:cNvSpPr/>
          <p:nvPr/>
        </p:nvSpPr>
        <p:spPr>
          <a:xfrm>
            <a:off x="9047261" y="5914521"/>
            <a:ext cx="170688" cy="428419"/>
          </a:xfrm>
          <a:prstGeom prst="rect">
            <a:avLst/>
          </a:prstGeom>
          <a:solidFill>
            <a:schemeClr val="bg1"/>
          </a:solidFill>
          <a:ln>
            <a:solidFill>
              <a:srgbClr val="4495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38" name="Connettore 2 37">
            <a:extLst>
              <a:ext uri="{FF2B5EF4-FFF2-40B4-BE49-F238E27FC236}">
                <a16:creationId xmlns:a16="http://schemas.microsoft.com/office/drawing/2014/main" id="{2B607370-BB11-448E-986F-BA1E8AE28448}"/>
              </a:ext>
            </a:extLst>
          </p:cNvPr>
          <p:cNvCxnSpPr>
            <a:cxnSpLocks/>
            <a:endCxn id="36" idx="1"/>
          </p:cNvCxnSpPr>
          <p:nvPr/>
        </p:nvCxnSpPr>
        <p:spPr>
          <a:xfrm flipV="1">
            <a:off x="1215895" y="6128731"/>
            <a:ext cx="7831366" cy="1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asellaDiTesto 38">
            <a:extLst>
              <a:ext uri="{FF2B5EF4-FFF2-40B4-BE49-F238E27FC236}">
                <a16:creationId xmlns:a16="http://schemas.microsoft.com/office/drawing/2014/main" id="{5CB5596A-95F4-4174-BFF4-B298B0AE43B4}"/>
              </a:ext>
            </a:extLst>
          </p:cNvPr>
          <p:cNvSpPr txBox="1"/>
          <p:nvPr/>
        </p:nvSpPr>
        <p:spPr>
          <a:xfrm>
            <a:off x="2622103" y="5876048"/>
            <a:ext cx="314147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200" i="1">
                <a:ea typeface="+mn-lt"/>
                <a:cs typeface="+mn-lt"/>
              </a:rPr>
              <a:t>[</a:t>
            </a:r>
            <a:r>
              <a:rPr lang="it-IT" sz="1200" i="1" err="1">
                <a:ea typeface="+mn-lt"/>
                <a:cs typeface="+mn-lt"/>
              </a:rPr>
              <a:t>user.role</a:t>
            </a:r>
            <a:r>
              <a:rPr lang="it-IT" sz="1200" i="1">
                <a:ea typeface="+mn-lt"/>
                <a:cs typeface="+mn-lt"/>
              </a:rPr>
              <a:t> == CUSTOMER] </a:t>
            </a:r>
            <a:r>
              <a:rPr lang="it-IT" sz="1200" i="1" err="1">
                <a:ea typeface="+mn-lt"/>
                <a:cs typeface="+mn-lt"/>
              </a:rPr>
              <a:t>redirect</a:t>
            </a:r>
            <a:endParaRPr lang="it-IT" sz="1200" i="1"/>
          </a:p>
        </p:txBody>
      </p:sp>
      <p:cxnSp>
        <p:nvCxnSpPr>
          <p:cNvPr id="4" name="Connettore diritto 3">
            <a:extLst>
              <a:ext uri="{FF2B5EF4-FFF2-40B4-BE49-F238E27FC236}">
                <a16:creationId xmlns:a16="http://schemas.microsoft.com/office/drawing/2014/main" id="{B18A9906-5585-4855-B29B-A94F3F00135D}"/>
              </a:ext>
            </a:extLst>
          </p:cNvPr>
          <p:cNvCxnSpPr>
            <a:cxnSpLocks/>
          </p:cNvCxnSpPr>
          <p:nvPr/>
        </p:nvCxnSpPr>
        <p:spPr>
          <a:xfrm>
            <a:off x="9137401" y="6346363"/>
            <a:ext cx="0" cy="41638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Connettore diritto 36">
            <a:extLst>
              <a:ext uri="{FF2B5EF4-FFF2-40B4-BE49-F238E27FC236}">
                <a16:creationId xmlns:a16="http://schemas.microsoft.com/office/drawing/2014/main" id="{1DF37867-52CE-462F-AF31-E110A92F3F4B}"/>
              </a:ext>
            </a:extLst>
          </p:cNvPr>
          <p:cNvCxnSpPr>
            <a:cxnSpLocks/>
            <a:stCxn id="27" idx="2"/>
          </p:cNvCxnSpPr>
          <p:nvPr/>
        </p:nvCxnSpPr>
        <p:spPr>
          <a:xfrm>
            <a:off x="6723197" y="4996725"/>
            <a:ext cx="0" cy="176602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Connettore diritto 39">
            <a:extLst>
              <a:ext uri="{FF2B5EF4-FFF2-40B4-BE49-F238E27FC236}">
                <a16:creationId xmlns:a16="http://schemas.microsoft.com/office/drawing/2014/main" id="{300680B8-0918-48B3-9EF5-4670FF007DC0}"/>
              </a:ext>
            </a:extLst>
          </p:cNvPr>
          <p:cNvCxnSpPr>
            <a:cxnSpLocks/>
            <a:stCxn id="23" idx="2"/>
          </p:cNvCxnSpPr>
          <p:nvPr/>
        </p:nvCxnSpPr>
        <p:spPr>
          <a:xfrm>
            <a:off x="5880129" y="3916902"/>
            <a:ext cx="0" cy="284584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Connettore diritto 40">
            <a:extLst>
              <a:ext uri="{FF2B5EF4-FFF2-40B4-BE49-F238E27FC236}">
                <a16:creationId xmlns:a16="http://schemas.microsoft.com/office/drawing/2014/main" id="{BF018B00-D703-45A1-8667-AD84D2D1A90B}"/>
              </a:ext>
            </a:extLst>
          </p:cNvPr>
          <p:cNvCxnSpPr>
            <a:cxnSpLocks/>
            <a:stCxn id="17" idx="2"/>
          </p:cNvCxnSpPr>
          <p:nvPr/>
        </p:nvCxnSpPr>
        <p:spPr>
          <a:xfrm>
            <a:off x="4705731" y="3587655"/>
            <a:ext cx="0" cy="317509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Connettore diritto 39">
            <a:extLst>
              <a:ext uri="{FF2B5EF4-FFF2-40B4-BE49-F238E27FC236}">
                <a16:creationId xmlns:a16="http://schemas.microsoft.com/office/drawing/2014/main" id="{128C18EB-C60E-4C1C-BC18-B5BE00D0C8A6}"/>
              </a:ext>
            </a:extLst>
          </p:cNvPr>
          <p:cNvCxnSpPr>
            <a:cxnSpLocks/>
            <a:stCxn id="22" idx="2"/>
            <a:endCxn id="23" idx="0"/>
          </p:cNvCxnSpPr>
          <p:nvPr/>
        </p:nvCxnSpPr>
        <p:spPr>
          <a:xfrm>
            <a:off x="5860450" y="1482843"/>
            <a:ext cx="19679" cy="224589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Connettore diritto 39">
            <a:extLst>
              <a:ext uri="{FF2B5EF4-FFF2-40B4-BE49-F238E27FC236}">
                <a16:creationId xmlns:a16="http://schemas.microsoft.com/office/drawing/2014/main" id="{3AC33199-D38E-404D-991E-03649742D7FA}"/>
              </a:ext>
            </a:extLst>
          </p:cNvPr>
          <p:cNvCxnSpPr>
            <a:cxnSpLocks/>
            <a:stCxn id="26" idx="2"/>
            <a:endCxn id="27" idx="0"/>
          </p:cNvCxnSpPr>
          <p:nvPr/>
        </p:nvCxnSpPr>
        <p:spPr>
          <a:xfrm>
            <a:off x="6701665" y="1482843"/>
            <a:ext cx="21532" cy="323688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Connettore diritto 39">
            <a:extLst>
              <a:ext uri="{FF2B5EF4-FFF2-40B4-BE49-F238E27FC236}">
                <a16:creationId xmlns:a16="http://schemas.microsoft.com/office/drawing/2014/main" id="{6BF273B8-676F-442E-BD78-D7102BEB8EF3}"/>
              </a:ext>
            </a:extLst>
          </p:cNvPr>
          <p:cNvCxnSpPr>
            <a:cxnSpLocks/>
            <a:stCxn id="30" idx="2"/>
            <a:endCxn id="31" idx="0"/>
          </p:cNvCxnSpPr>
          <p:nvPr/>
        </p:nvCxnSpPr>
        <p:spPr>
          <a:xfrm>
            <a:off x="7733066" y="1482843"/>
            <a:ext cx="20363" cy="410555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Connettore diritto 39">
            <a:extLst>
              <a:ext uri="{FF2B5EF4-FFF2-40B4-BE49-F238E27FC236}">
                <a16:creationId xmlns:a16="http://schemas.microsoft.com/office/drawing/2014/main" id="{085E53FE-6CEF-4568-8546-EAEFB1FBBA5A}"/>
              </a:ext>
            </a:extLst>
          </p:cNvPr>
          <p:cNvCxnSpPr>
            <a:cxnSpLocks/>
            <a:stCxn id="35" idx="2"/>
            <a:endCxn id="36" idx="0"/>
          </p:cNvCxnSpPr>
          <p:nvPr/>
        </p:nvCxnSpPr>
        <p:spPr>
          <a:xfrm>
            <a:off x="9117970" y="1482843"/>
            <a:ext cx="14635" cy="443167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8" name="Rectangle 47">
            <a:extLst>
              <a:ext uri="{FF2B5EF4-FFF2-40B4-BE49-F238E27FC236}">
                <a16:creationId xmlns:a16="http://schemas.microsoft.com/office/drawing/2014/main" id="{75423E05-5CCC-4399-9098-91B3FF7B0C75}"/>
              </a:ext>
            </a:extLst>
          </p:cNvPr>
          <p:cNvSpPr/>
          <p:nvPr/>
        </p:nvSpPr>
        <p:spPr>
          <a:xfrm>
            <a:off x="7901416" y="5386323"/>
            <a:ext cx="2888932" cy="338554"/>
          </a:xfrm>
          <a:prstGeom prst="rect">
            <a:avLst/>
          </a:prstGeom>
        </p:spPr>
        <p:txBody>
          <a:bodyPr wrap="none">
            <a:spAutoFit/>
          </a:bodyPr>
          <a:lstStyle/>
          <a:p>
            <a:pPr lvl="0" algn="ctr"/>
            <a:r>
              <a:rPr lang="en-US" sz="1600" b="1">
                <a:solidFill>
                  <a:schemeClr val="dk1"/>
                </a:solidFill>
                <a:latin typeface="+mj-lt"/>
                <a:ea typeface="Calibri"/>
                <a:cs typeface="Calibri"/>
                <a:sym typeface="Calibri"/>
              </a:rPr>
              <a:t>See slide “Home Employee”</a:t>
            </a:r>
          </a:p>
        </p:txBody>
      </p:sp>
      <p:cxnSp>
        <p:nvCxnSpPr>
          <p:cNvPr id="50" name="Connettore diritto 39">
            <a:extLst>
              <a:ext uri="{FF2B5EF4-FFF2-40B4-BE49-F238E27FC236}">
                <a16:creationId xmlns:a16="http://schemas.microsoft.com/office/drawing/2014/main" id="{92DD33EC-DDCA-49A1-987E-03C48C04E428}"/>
              </a:ext>
            </a:extLst>
          </p:cNvPr>
          <p:cNvCxnSpPr>
            <a:cxnSpLocks/>
            <a:stCxn id="13" idx="2"/>
            <a:endCxn id="17" idx="0"/>
          </p:cNvCxnSpPr>
          <p:nvPr/>
        </p:nvCxnSpPr>
        <p:spPr>
          <a:xfrm>
            <a:off x="4688317" y="1483104"/>
            <a:ext cx="17414" cy="139711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Connettore diritto 39">
            <a:extLst>
              <a:ext uri="{FF2B5EF4-FFF2-40B4-BE49-F238E27FC236}">
                <a16:creationId xmlns:a16="http://schemas.microsoft.com/office/drawing/2014/main" id="{B3F4EA2E-0F0A-4F59-939C-D6D31EA045A2}"/>
              </a:ext>
            </a:extLst>
          </p:cNvPr>
          <p:cNvCxnSpPr>
            <a:cxnSpLocks/>
          </p:cNvCxnSpPr>
          <p:nvPr/>
        </p:nvCxnSpPr>
        <p:spPr>
          <a:xfrm flipH="1">
            <a:off x="1082077" y="1503972"/>
            <a:ext cx="493" cy="26475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Connettore 2 32">
            <a:extLst>
              <a:ext uri="{FF2B5EF4-FFF2-40B4-BE49-F238E27FC236}">
                <a16:creationId xmlns:a16="http://schemas.microsoft.com/office/drawing/2014/main" id="{3692FBBE-D8B5-4871-957A-5F9EF6A67AE3}"/>
              </a:ext>
            </a:extLst>
          </p:cNvPr>
          <p:cNvCxnSpPr>
            <a:cxnSpLocks/>
          </p:cNvCxnSpPr>
          <p:nvPr/>
        </p:nvCxnSpPr>
        <p:spPr>
          <a:xfrm>
            <a:off x="7837604" y="5757673"/>
            <a:ext cx="4030533" cy="14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2B733E9E-66D5-463D-80A6-C4FCEBC042DF}"/>
              </a:ext>
            </a:extLst>
          </p:cNvPr>
          <p:cNvSpPr/>
          <p:nvPr/>
        </p:nvSpPr>
        <p:spPr>
          <a:xfrm>
            <a:off x="9703047" y="5843628"/>
            <a:ext cx="2326978" cy="584775"/>
          </a:xfrm>
          <a:prstGeom prst="rect">
            <a:avLst/>
          </a:prstGeom>
        </p:spPr>
        <p:txBody>
          <a:bodyPr wrap="square">
            <a:spAutoFit/>
          </a:bodyPr>
          <a:lstStyle/>
          <a:p>
            <a:pPr lvl="0" algn="ctr"/>
            <a:r>
              <a:rPr lang="en-US" sz="1600" b="1">
                <a:solidFill>
                  <a:schemeClr val="dk1"/>
                </a:solidFill>
                <a:latin typeface="+mj-lt"/>
                <a:ea typeface="Calibri"/>
                <a:cs typeface="Calibri"/>
                <a:sym typeface="Calibri"/>
              </a:rPr>
              <a:t>See slide “Home </a:t>
            </a:r>
          </a:p>
          <a:p>
            <a:pPr lvl="0" algn="ctr"/>
            <a:r>
              <a:rPr lang="en-US" sz="1600" b="1">
                <a:solidFill>
                  <a:schemeClr val="dk1"/>
                </a:solidFill>
                <a:latin typeface="+mj-lt"/>
                <a:ea typeface="Calibri"/>
                <a:cs typeface="Calibri"/>
                <a:sym typeface="Calibri"/>
              </a:rPr>
              <a:t>Customer”</a:t>
            </a:r>
          </a:p>
        </p:txBody>
      </p:sp>
      <p:cxnSp>
        <p:nvCxnSpPr>
          <p:cNvPr id="57" name="Connettore 2 32">
            <a:extLst>
              <a:ext uri="{FF2B5EF4-FFF2-40B4-BE49-F238E27FC236}">
                <a16:creationId xmlns:a16="http://schemas.microsoft.com/office/drawing/2014/main" id="{EA7B1F0E-2E70-4B08-B3B7-DBBEC58AEB98}"/>
              </a:ext>
            </a:extLst>
          </p:cNvPr>
          <p:cNvCxnSpPr>
            <a:cxnSpLocks/>
            <a:stCxn id="36" idx="3"/>
          </p:cNvCxnSpPr>
          <p:nvPr/>
        </p:nvCxnSpPr>
        <p:spPr>
          <a:xfrm flipV="1">
            <a:off x="9217949" y="6128730"/>
            <a:ext cx="26501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ttore diritto 39">
            <a:extLst>
              <a:ext uri="{FF2B5EF4-FFF2-40B4-BE49-F238E27FC236}">
                <a16:creationId xmlns:a16="http://schemas.microsoft.com/office/drawing/2014/main" id="{65605175-E66D-4768-938B-2BF28FF98D90}"/>
              </a:ext>
            </a:extLst>
          </p:cNvPr>
          <p:cNvCxnSpPr>
            <a:cxnSpLocks/>
            <a:stCxn id="51" idx="2"/>
          </p:cNvCxnSpPr>
          <p:nvPr/>
        </p:nvCxnSpPr>
        <p:spPr>
          <a:xfrm>
            <a:off x="2575960" y="4696287"/>
            <a:ext cx="0" cy="206646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9" name="Rettangolo 48">
            <a:extLst>
              <a:ext uri="{FF2B5EF4-FFF2-40B4-BE49-F238E27FC236}">
                <a16:creationId xmlns:a16="http://schemas.microsoft.com/office/drawing/2014/main" id="{F566A51B-AEE6-43C0-B3E2-9003A6BBE7B5}"/>
              </a:ext>
            </a:extLst>
          </p:cNvPr>
          <p:cNvSpPr/>
          <p:nvPr/>
        </p:nvSpPr>
        <p:spPr>
          <a:xfrm>
            <a:off x="1932622" y="1147310"/>
            <a:ext cx="1320208" cy="336697"/>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a:solidFill>
                  <a:srgbClr val="286D9F"/>
                </a:solidFill>
              </a:rPr>
              <a:t>CheckLogin</a:t>
            </a:r>
          </a:p>
        </p:txBody>
      </p:sp>
      <p:sp>
        <p:nvSpPr>
          <p:cNvPr id="51" name="Rettangolo 50">
            <a:extLst>
              <a:ext uri="{FF2B5EF4-FFF2-40B4-BE49-F238E27FC236}">
                <a16:creationId xmlns:a16="http://schemas.microsoft.com/office/drawing/2014/main" id="{22A7F99F-0441-4FA4-9D90-5C0112C3A85A}"/>
              </a:ext>
            </a:extLst>
          </p:cNvPr>
          <p:cNvSpPr/>
          <p:nvPr/>
        </p:nvSpPr>
        <p:spPr>
          <a:xfrm>
            <a:off x="2491939" y="1750930"/>
            <a:ext cx="168041" cy="2945357"/>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53" name="Connettore diritto 39">
            <a:extLst>
              <a:ext uri="{FF2B5EF4-FFF2-40B4-BE49-F238E27FC236}">
                <a16:creationId xmlns:a16="http://schemas.microsoft.com/office/drawing/2014/main" id="{FCB227A8-BDEB-453F-96B0-0CEA58863AEE}"/>
              </a:ext>
            </a:extLst>
          </p:cNvPr>
          <p:cNvCxnSpPr>
            <a:cxnSpLocks/>
          </p:cNvCxnSpPr>
          <p:nvPr/>
        </p:nvCxnSpPr>
        <p:spPr>
          <a:xfrm flipH="1">
            <a:off x="2575672" y="1497686"/>
            <a:ext cx="493" cy="26475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5" name="Connettore 2 54">
            <a:extLst>
              <a:ext uri="{FF2B5EF4-FFF2-40B4-BE49-F238E27FC236}">
                <a16:creationId xmlns:a16="http://schemas.microsoft.com/office/drawing/2014/main" id="{34ED45B2-40DD-4797-BD5B-F59DD9EA7815}"/>
              </a:ext>
            </a:extLst>
          </p:cNvPr>
          <p:cNvCxnSpPr>
            <a:cxnSpLocks/>
          </p:cNvCxnSpPr>
          <p:nvPr/>
        </p:nvCxnSpPr>
        <p:spPr>
          <a:xfrm>
            <a:off x="361473" y="1946447"/>
            <a:ext cx="623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ttore diritto 39">
            <a:extLst>
              <a:ext uri="{FF2B5EF4-FFF2-40B4-BE49-F238E27FC236}">
                <a16:creationId xmlns:a16="http://schemas.microsoft.com/office/drawing/2014/main" id="{91659D6F-A3A0-4DF4-B0BB-193A1328E4B3}"/>
              </a:ext>
            </a:extLst>
          </p:cNvPr>
          <p:cNvCxnSpPr>
            <a:cxnSpLocks/>
          </p:cNvCxnSpPr>
          <p:nvPr/>
        </p:nvCxnSpPr>
        <p:spPr>
          <a:xfrm>
            <a:off x="1098856" y="6253641"/>
            <a:ext cx="275" cy="50910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CasellaDiTesto 59">
            <a:extLst>
              <a:ext uri="{FF2B5EF4-FFF2-40B4-BE49-F238E27FC236}">
                <a16:creationId xmlns:a16="http://schemas.microsoft.com/office/drawing/2014/main" id="{5C3B9159-51EC-4EC0-900D-E2F6E31FDEB1}"/>
              </a:ext>
            </a:extLst>
          </p:cNvPr>
          <p:cNvSpPr txBox="1"/>
          <p:nvPr/>
        </p:nvSpPr>
        <p:spPr>
          <a:xfrm>
            <a:off x="316900" y="1946447"/>
            <a:ext cx="818095"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000" i="1">
                <a:ea typeface="+mn-lt"/>
                <a:cs typeface="+mn-lt"/>
              </a:rPr>
              <a:t>Click</a:t>
            </a:r>
          </a:p>
          <a:p>
            <a:pPr algn="l"/>
            <a:r>
              <a:rPr lang="it-IT" sz="1000" i="1">
                <a:ea typeface="+mn-lt"/>
                <a:cs typeface="+mn-lt"/>
              </a:rPr>
              <a:t>login button</a:t>
            </a:r>
            <a:endParaRPr lang="it-IT" sz="1000" i="1"/>
          </a:p>
        </p:txBody>
      </p:sp>
      <p:cxnSp>
        <p:nvCxnSpPr>
          <p:cNvPr id="61" name="Connettore 2 60">
            <a:extLst>
              <a:ext uri="{FF2B5EF4-FFF2-40B4-BE49-F238E27FC236}">
                <a16:creationId xmlns:a16="http://schemas.microsoft.com/office/drawing/2014/main" id="{941CB27C-8574-481B-AEC6-48FA34035008}"/>
              </a:ext>
            </a:extLst>
          </p:cNvPr>
          <p:cNvCxnSpPr>
            <a:cxnSpLocks/>
          </p:cNvCxnSpPr>
          <p:nvPr/>
        </p:nvCxnSpPr>
        <p:spPr>
          <a:xfrm>
            <a:off x="1202135" y="2104534"/>
            <a:ext cx="12898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CasellaDiTesto 61">
            <a:extLst>
              <a:ext uri="{FF2B5EF4-FFF2-40B4-BE49-F238E27FC236}">
                <a16:creationId xmlns:a16="http://schemas.microsoft.com/office/drawing/2014/main" id="{B9545985-46A1-42D8-AA31-6640DB19AB52}"/>
              </a:ext>
            </a:extLst>
          </p:cNvPr>
          <p:cNvSpPr txBox="1"/>
          <p:nvPr/>
        </p:nvSpPr>
        <p:spPr>
          <a:xfrm>
            <a:off x="1266561" y="1808439"/>
            <a:ext cx="103112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200" i="1">
                <a:ea typeface="+mn-lt"/>
                <a:cs typeface="+mn-lt"/>
              </a:rPr>
              <a:t>Ajax POST</a:t>
            </a:r>
            <a:endParaRPr lang="it-IT" sz="1200" i="1"/>
          </a:p>
        </p:txBody>
      </p:sp>
      <p:sp>
        <p:nvSpPr>
          <p:cNvPr id="63" name="CasellaDiTesto 62">
            <a:extLst>
              <a:ext uri="{FF2B5EF4-FFF2-40B4-BE49-F238E27FC236}">
                <a16:creationId xmlns:a16="http://schemas.microsoft.com/office/drawing/2014/main" id="{215B65DC-1A4B-45FA-93BA-2AC49ACC545F}"/>
              </a:ext>
            </a:extLst>
          </p:cNvPr>
          <p:cNvSpPr txBox="1"/>
          <p:nvPr/>
        </p:nvSpPr>
        <p:spPr>
          <a:xfrm>
            <a:off x="1247473" y="2080458"/>
            <a:ext cx="103112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000" i="1">
                <a:ea typeface="+mn-lt"/>
                <a:cs typeface="+mn-lt"/>
              </a:rPr>
              <a:t>Username</a:t>
            </a:r>
          </a:p>
          <a:p>
            <a:pPr algn="l"/>
            <a:r>
              <a:rPr lang="it-IT" sz="1000" i="1">
                <a:ea typeface="+mn-lt"/>
                <a:cs typeface="+mn-lt"/>
              </a:rPr>
              <a:t>Password</a:t>
            </a:r>
          </a:p>
          <a:p>
            <a:pPr algn="l"/>
            <a:endParaRPr lang="it-IT" sz="1200" i="1">
              <a:ea typeface="+mn-lt"/>
              <a:cs typeface="+mn-lt"/>
            </a:endParaRPr>
          </a:p>
          <a:p>
            <a:pPr algn="l"/>
            <a:endParaRPr lang="it-IT" sz="1200" i="1"/>
          </a:p>
        </p:txBody>
      </p:sp>
      <p:sp>
        <p:nvSpPr>
          <p:cNvPr id="65" name="CasellaDiTesto 64">
            <a:extLst>
              <a:ext uri="{FF2B5EF4-FFF2-40B4-BE49-F238E27FC236}">
                <a16:creationId xmlns:a16="http://schemas.microsoft.com/office/drawing/2014/main" id="{3B369943-C314-4608-853B-14D87CF4EB22}"/>
              </a:ext>
            </a:extLst>
          </p:cNvPr>
          <p:cNvSpPr txBox="1"/>
          <p:nvPr/>
        </p:nvSpPr>
        <p:spPr>
          <a:xfrm>
            <a:off x="1220738" y="2538993"/>
            <a:ext cx="12208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000" i="1">
                <a:ea typeface="+mn-lt"/>
                <a:cs typeface="+mn-lt"/>
              </a:rPr>
              <a:t>[User|| password == </a:t>
            </a:r>
            <a:r>
              <a:rPr lang="it-IT" sz="1000" i="1" err="1">
                <a:ea typeface="+mn-lt"/>
                <a:cs typeface="+mn-lt"/>
              </a:rPr>
              <a:t>null</a:t>
            </a:r>
            <a:r>
              <a:rPr lang="it-IT" sz="1000" i="1">
                <a:ea typeface="+mn-lt"/>
                <a:cs typeface="+mn-lt"/>
              </a:rPr>
              <a:t>]</a:t>
            </a:r>
          </a:p>
        </p:txBody>
      </p:sp>
      <p:sp>
        <p:nvSpPr>
          <p:cNvPr id="6" name="Rettangolo 5">
            <a:extLst>
              <a:ext uri="{FF2B5EF4-FFF2-40B4-BE49-F238E27FC236}">
                <a16:creationId xmlns:a16="http://schemas.microsoft.com/office/drawing/2014/main" id="{28D760BD-3F7E-4A84-B70F-E1FCB94AD097}"/>
              </a:ext>
            </a:extLst>
          </p:cNvPr>
          <p:cNvSpPr/>
          <p:nvPr/>
        </p:nvSpPr>
        <p:spPr>
          <a:xfrm>
            <a:off x="1189583" y="2894974"/>
            <a:ext cx="1108101" cy="246221"/>
          </a:xfrm>
          <a:prstGeom prst="rect">
            <a:avLst/>
          </a:prstGeom>
        </p:spPr>
        <p:txBody>
          <a:bodyPr wrap="square">
            <a:spAutoFit/>
          </a:bodyPr>
          <a:lstStyle/>
          <a:p>
            <a:r>
              <a:rPr lang="it-IT" sz="1000" i="1">
                <a:ea typeface="+mn-lt"/>
                <a:cs typeface="+mn-lt"/>
              </a:rPr>
              <a:t>Status code 400</a:t>
            </a:r>
            <a:endParaRPr lang="it-IT" sz="1000" i="1"/>
          </a:p>
        </p:txBody>
      </p:sp>
      <p:cxnSp>
        <p:nvCxnSpPr>
          <p:cNvPr id="66" name="Connettore 2 65">
            <a:extLst>
              <a:ext uri="{FF2B5EF4-FFF2-40B4-BE49-F238E27FC236}">
                <a16:creationId xmlns:a16="http://schemas.microsoft.com/office/drawing/2014/main" id="{5C04AAEE-A615-43CE-96E4-0707618DB084}"/>
              </a:ext>
            </a:extLst>
          </p:cNvPr>
          <p:cNvCxnSpPr>
            <a:cxnSpLocks/>
          </p:cNvCxnSpPr>
          <p:nvPr/>
        </p:nvCxnSpPr>
        <p:spPr>
          <a:xfrm flipH="1">
            <a:off x="1203671" y="4161485"/>
            <a:ext cx="1280939" cy="0"/>
          </a:xfrm>
          <a:prstGeom prst="straightConnector1">
            <a:avLst/>
          </a:prstGeom>
          <a:ln>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7" name="CasellaDiTesto 66">
            <a:extLst>
              <a:ext uri="{FF2B5EF4-FFF2-40B4-BE49-F238E27FC236}">
                <a16:creationId xmlns:a16="http://schemas.microsoft.com/office/drawing/2014/main" id="{445D1348-3A26-4E2F-9C36-B8354E58F07C}"/>
              </a:ext>
            </a:extLst>
          </p:cNvPr>
          <p:cNvSpPr txBox="1"/>
          <p:nvPr/>
        </p:nvSpPr>
        <p:spPr>
          <a:xfrm>
            <a:off x="1222274" y="3801982"/>
            <a:ext cx="119163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000" i="1">
                <a:ea typeface="+mn-lt"/>
                <a:cs typeface="+mn-lt"/>
              </a:rPr>
              <a:t>[user || password == null]</a:t>
            </a:r>
          </a:p>
        </p:txBody>
      </p:sp>
      <p:cxnSp>
        <p:nvCxnSpPr>
          <p:cNvPr id="68" name="Connettore 2 67">
            <a:extLst>
              <a:ext uri="{FF2B5EF4-FFF2-40B4-BE49-F238E27FC236}">
                <a16:creationId xmlns:a16="http://schemas.microsoft.com/office/drawing/2014/main" id="{C9A808F9-150F-48D7-A7D9-4261877B0775}"/>
              </a:ext>
            </a:extLst>
          </p:cNvPr>
          <p:cNvCxnSpPr>
            <a:cxnSpLocks/>
          </p:cNvCxnSpPr>
          <p:nvPr/>
        </p:nvCxnSpPr>
        <p:spPr>
          <a:xfrm flipH="1">
            <a:off x="1220739" y="2934194"/>
            <a:ext cx="1263871" cy="0"/>
          </a:xfrm>
          <a:prstGeom prst="straightConnector1">
            <a:avLst/>
          </a:prstGeom>
          <a:ln>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Connettore 2 68">
            <a:extLst>
              <a:ext uri="{FF2B5EF4-FFF2-40B4-BE49-F238E27FC236}">
                <a16:creationId xmlns:a16="http://schemas.microsoft.com/office/drawing/2014/main" id="{C612316C-0BED-4266-A9D4-2A34720CBCA5}"/>
              </a:ext>
            </a:extLst>
          </p:cNvPr>
          <p:cNvCxnSpPr>
            <a:cxnSpLocks/>
          </p:cNvCxnSpPr>
          <p:nvPr/>
        </p:nvCxnSpPr>
        <p:spPr>
          <a:xfrm flipH="1">
            <a:off x="1220738" y="3480716"/>
            <a:ext cx="1263871" cy="0"/>
          </a:xfrm>
          <a:prstGeom prst="straightConnector1">
            <a:avLst/>
          </a:prstGeom>
          <a:ln>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CasellaDiTesto 69">
            <a:extLst>
              <a:ext uri="{FF2B5EF4-FFF2-40B4-BE49-F238E27FC236}">
                <a16:creationId xmlns:a16="http://schemas.microsoft.com/office/drawing/2014/main" id="{1C2885E8-0CCC-435F-98B1-E9791D332501}"/>
              </a:ext>
            </a:extLst>
          </p:cNvPr>
          <p:cNvSpPr txBox="1"/>
          <p:nvPr/>
        </p:nvSpPr>
        <p:spPr>
          <a:xfrm>
            <a:off x="1261694" y="3274406"/>
            <a:ext cx="12208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000" i="1">
                <a:ea typeface="+mn-lt"/>
                <a:cs typeface="+mn-lt"/>
              </a:rPr>
              <a:t>User == null</a:t>
            </a:r>
          </a:p>
          <a:p>
            <a:pPr algn="l"/>
            <a:r>
              <a:rPr lang="it-IT" sz="1000" i="1">
                <a:ea typeface="+mn-lt"/>
                <a:cs typeface="+mn-lt"/>
              </a:rPr>
              <a:t>Status code 401</a:t>
            </a:r>
          </a:p>
        </p:txBody>
      </p:sp>
      <p:cxnSp>
        <p:nvCxnSpPr>
          <p:cNvPr id="104" name="Connettore 2 103">
            <a:extLst>
              <a:ext uri="{FF2B5EF4-FFF2-40B4-BE49-F238E27FC236}">
                <a16:creationId xmlns:a16="http://schemas.microsoft.com/office/drawing/2014/main" id="{5D7D9BB8-2542-49A3-B599-12D7440F9A5E}"/>
              </a:ext>
            </a:extLst>
          </p:cNvPr>
          <p:cNvCxnSpPr>
            <a:cxnSpLocks/>
            <a:endCxn id="27" idx="1"/>
          </p:cNvCxnSpPr>
          <p:nvPr/>
        </p:nvCxnSpPr>
        <p:spPr>
          <a:xfrm flipV="1">
            <a:off x="1220738" y="4858225"/>
            <a:ext cx="5418284" cy="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0" name="Group 61">
            <a:extLst>
              <a:ext uri="{FF2B5EF4-FFF2-40B4-BE49-F238E27FC236}">
                <a16:creationId xmlns:a16="http://schemas.microsoft.com/office/drawing/2014/main" id="{E8ED3877-5ABC-4F65-9596-98440F15D5DD}"/>
              </a:ext>
            </a:extLst>
          </p:cNvPr>
          <p:cNvGrpSpPr/>
          <p:nvPr/>
        </p:nvGrpSpPr>
        <p:grpSpPr>
          <a:xfrm>
            <a:off x="641804" y="3581838"/>
            <a:ext cx="335091" cy="253256"/>
            <a:chOff x="614149" y="4401223"/>
            <a:chExt cx="484693" cy="507248"/>
          </a:xfrm>
        </p:grpSpPr>
        <p:cxnSp>
          <p:nvCxnSpPr>
            <p:cNvPr id="131" name="Straight Connector 51">
              <a:extLst>
                <a:ext uri="{FF2B5EF4-FFF2-40B4-BE49-F238E27FC236}">
                  <a16:creationId xmlns:a16="http://schemas.microsoft.com/office/drawing/2014/main" id="{ED905B61-4B48-4A77-98F7-24FACF0BA59F}"/>
                </a:ext>
              </a:extLst>
            </p:cNvPr>
            <p:cNvCxnSpPr/>
            <p:nvPr/>
          </p:nvCxnSpPr>
          <p:spPr>
            <a:xfrm flipH="1">
              <a:off x="614149" y="4401223"/>
              <a:ext cx="4846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2" name="Straight Connector 56">
              <a:extLst>
                <a:ext uri="{FF2B5EF4-FFF2-40B4-BE49-F238E27FC236}">
                  <a16:creationId xmlns:a16="http://schemas.microsoft.com/office/drawing/2014/main" id="{DD01F1BE-37EB-43C7-BA2D-8A680F436218}"/>
                </a:ext>
              </a:extLst>
            </p:cNvPr>
            <p:cNvCxnSpPr/>
            <p:nvPr/>
          </p:nvCxnSpPr>
          <p:spPr>
            <a:xfrm>
              <a:off x="614149" y="4401223"/>
              <a:ext cx="0" cy="505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3" name="Straight Arrow Connector 60">
              <a:extLst>
                <a:ext uri="{FF2B5EF4-FFF2-40B4-BE49-F238E27FC236}">
                  <a16:creationId xmlns:a16="http://schemas.microsoft.com/office/drawing/2014/main" id="{EF75B0CB-5EA0-4057-8540-55A199E381FC}"/>
                </a:ext>
              </a:extLst>
            </p:cNvPr>
            <p:cNvCxnSpPr/>
            <p:nvPr/>
          </p:nvCxnSpPr>
          <p:spPr>
            <a:xfrm>
              <a:off x="614149" y="4908471"/>
              <a:ext cx="484693" cy="0"/>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134" name="Rettangolo 133">
            <a:extLst>
              <a:ext uri="{FF2B5EF4-FFF2-40B4-BE49-F238E27FC236}">
                <a16:creationId xmlns:a16="http://schemas.microsoft.com/office/drawing/2014/main" id="{D62E6E37-6D59-4E8D-AACD-82E2042480B1}"/>
              </a:ext>
            </a:extLst>
          </p:cNvPr>
          <p:cNvSpPr/>
          <p:nvPr/>
        </p:nvSpPr>
        <p:spPr>
          <a:xfrm>
            <a:off x="89769" y="3298572"/>
            <a:ext cx="793807" cy="400110"/>
          </a:xfrm>
          <a:prstGeom prst="rect">
            <a:avLst/>
          </a:prstGeom>
        </p:spPr>
        <p:txBody>
          <a:bodyPr wrap="none">
            <a:spAutoFit/>
          </a:bodyPr>
          <a:lstStyle/>
          <a:p>
            <a:pPr algn="ctr"/>
            <a:r>
              <a:rPr lang="it-IT" sz="1000">
                <a:solidFill>
                  <a:schemeClr val="dk1"/>
                </a:solidFill>
                <a:latin typeface="Calibri"/>
                <a:ea typeface="Calibri"/>
                <a:cs typeface="Calibri"/>
                <a:sym typeface="Calibri"/>
              </a:rPr>
              <a:t>Show error </a:t>
            </a:r>
          </a:p>
          <a:p>
            <a:pPr algn="ctr"/>
            <a:r>
              <a:rPr lang="it-IT" sz="1000">
                <a:solidFill>
                  <a:schemeClr val="dk1"/>
                </a:solidFill>
                <a:latin typeface="Calibri"/>
                <a:ea typeface="Calibri"/>
                <a:cs typeface="Calibri"/>
                <a:sym typeface="Calibri"/>
              </a:rPr>
              <a:t>msg</a:t>
            </a:r>
          </a:p>
        </p:txBody>
      </p:sp>
      <p:grpSp>
        <p:nvGrpSpPr>
          <p:cNvPr id="135" name="Group 61">
            <a:extLst>
              <a:ext uri="{FF2B5EF4-FFF2-40B4-BE49-F238E27FC236}">
                <a16:creationId xmlns:a16="http://schemas.microsoft.com/office/drawing/2014/main" id="{6B2E8655-CDBE-4D92-A587-DC4DD7060559}"/>
              </a:ext>
            </a:extLst>
          </p:cNvPr>
          <p:cNvGrpSpPr/>
          <p:nvPr/>
        </p:nvGrpSpPr>
        <p:grpSpPr>
          <a:xfrm>
            <a:off x="617731" y="4284595"/>
            <a:ext cx="335091" cy="435130"/>
            <a:chOff x="614149" y="4401223"/>
            <a:chExt cx="484693" cy="507248"/>
          </a:xfrm>
        </p:grpSpPr>
        <p:cxnSp>
          <p:nvCxnSpPr>
            <p:cNvPr id="136" name="Straight Connector 51">
              <a:extLst>
                <a:ext uri="{FF2B5EF4-FFF2-40B4-BE49-F238E27FC236}">
                  <a16:creationId xmlns:a16="http://schemas.microsoft.com/office/drawing/2014/main" id="{CB7E98AE-85F7-4920-92AC-33FA54EAED29}"/>
                </a:ext>
              </a:extLst>
            </p:cNvPr>
            <p:cNvCxnSpPr/>
            <p:nvPr/>
          </p:nvCxnSpPr>
          <p:spPr>
            <a:xfrm flipH="1">
              <a:off x="614149" y="4401223"/>
              <a:ext cx="4846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7" name="Straight Connector 56">
              <a:extLst>
                <a:ext uri="{FF2B5EF4-FFF2-40B4-BE49-F238E27FC236}">
                  <a16:creationId xmlns:a16="http://schemas.microsoft.com/office/drawing/2014/main" id="{8D2F8466-22DA-4FE4-BB2D-F327E93907FC}"/>
                </a:ext>
              </a:extLst>
            </p:cNvPr>
            <p:cNvCxnSpPr/>
            <p:nvPr/>
          </p:nvCxnSpPr>
          <p:spPr>
            <a:xfrm>
              <a:off x="614149" y="4401223"/>
              <a:ext cx="0" cy="505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8" name="Straight Arrow Connector 60">
              <a:extLst>
                <a:ext uri="{FF2B5EF4-FFF2-40B4-BE49-F238E27FC236}">
                  <a16:creationId xmlns:a16="http://schemas.microsoft.com/office/drawing/2014/main" id="{EE14CADC-C72C-4314-B278-B6AFBB1822A1}"/>
                </a:ext>
              </a:extLst>
            </p:cNvPr>
            <p:cNvCxnSpPr/>
            <p:nvPr/>
          </p:nvCxnSpPr>
          <p:spPr>
            <a:xfrm>
              <a:off x="614149" y="4908471"/>
              <a:ext cx="484693" cy="0"/>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140" name="Rettangolo 139">
            <a:extLst>
              <a:ext uri="{FF2B5EF4-FFF2-40B4-BE49-F238E27FC236}">
                <a16:creationId xmlns:a16="http://schemas.microsoft.com/office/drawing/2014/main" id="{2D45B6C7-01CB-4F29-8FFF-B0C19D6E791B}"/>
              </a:ext>
            </a:extLst>
          </p:cNvPr>
          <p:cNvSpPr/>
          <p:nvPr/>
        </p:nvSpPr>
        <p:spPr>
          <a:xfrm>
            <a:off x="71938" y="4041287"/>
            <a:ext cx="901209" cy="246221"/>
          </a:xfrm>
          <a:prstGeom prst="rect">
            <a:avLst/>
          </a:prstGeom>
        </p:spPr>
        <p:txBody>
          <a:bodyPr wrap="none">
            <a:spAutoFit/>
          </a:bodyPr>
          <a:lstStyle/>
          <a:p>
            <a:pPr algn="ctr"/>
            <a:r>
              <a:rPr lang="it-IT" sz="1000">
                <a:solidFill>
                  <a:schemeClr val="dk1"/>
                </a:solidFill>
                <a:latin typeface="Calibri"/>
                <a:ea typeface="Calibri"/>
                <a:cs typeface="Calibri"/>
                <a:sym typeface="Calibri"/>
              </a:rPr>
              <a:t>Set username</a:t>
            </a:r>
          </a:p>
        </p:txBody>
      </p:sp>
      <p:sp>
        <p:nvSpPr>
          <p:cNvPr id="71" name="Rettangolo 16">
            <a:extLst>
              <a:ext uri="{FF2B5EF4-FFF2-40B4-BE49-F238E27FC236}">
                <a16:creationId xmlns:a16="http://schemas.microsoft.com/office/drawing/2014/main" id="{B589623F-92D3-4CEA-B7BE-908A7201177C}"/>
              </a:ext>
            </a:extLst>
          </p:cNvPr>
          <p:cNvSpPr/>
          <p:nvPr/>
        </p:nvSpPr>
        <p:spPr>
          <a:xfrm>
            <a:off x="10866536" y="223065"/>
            <a:ext cx="183506" cy="513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72" name="Rettangolo 35">
            <a:extLst>
              <a:ext uri="{FF2B5EF4-FFF2-40B4-BE49-F238E27FC236}">
                <a16:creationId xmlns:a16="http://schemas.microsoft.com/office/drawing/2014/main" id="{165D3140-7E04-444B-A214-FB342D5B971F}"/>
              </a:ext>
            </a:extLst>
          </p:cNvPr>
          <p:cNvSpPr/>
          <p:nvPr/>
        </p:nvSpPr>
        <p:spPr>
          <a:xfrm>
            <a:off x="9590187" y="223065"/>
            <a:ext cx="183506" cy="513230"/>
          </a:xfrm>
          <a:prstGeom prst="rect">
            <a:avLst/>
          </a:prstGeom>
          <a:solidFill>
            <a:schemeClr val="bg1"/>
          </a:solidFill>
          <a:ln>
            <a:solidFill>
              <a:srgbClr val="4495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73" name="CasellaDiTesto 59">
            <a:extLst>
              <a:ext uri="{FF2B5EF4-FFF2-40B4-BE49-F238E27FC236}">
                <a16:creationId xmlns:a16="http://schemas.microsoft.com/office/drawing/2014/main" id="{03ADC2B4-443A-412A-8330-707B53BA159A}"/>
              </a:ext>
            </a:extLst>
          </p:cNvPr>
          <p:cNvSpPr txBox="1"/>
          <p:nvPr/>
        </p:nvSpPr>
        <p:spPr>
          <a:xfrm>
            <a:off x="9773693" y="259466"/>
            <a:ext cx="81809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000" i="1">
                <a:ea typeface="+mn-lt"/>
                <a:cs typeface="+mn-lt"/>
              </a:rPr>
              <a:t>Client side</a:t>
            </a:r>
            <a:endParaRPr lang="it-IT" sz="1000" i="1"/>
          </a:p>
        </p:txBody>
      </p:sp>
      <p:sp>
        <p:nvSpPr>
          <p:cNvPr id="74" name="CasellaDiTesto 59">
            <a:extLst>
              <a:ext uri="{FF2B5EF4-FFF2-40B4-BE49-F238E27FC236}">
                <a16:creationId xmlns:a16="http://schemas.microsoft.com/office/drawing/2014/main" id="{0B51694A-CA32-4D62-A16A-3033DA195D9C}"/>
              </a:ext>
            </a:extLst>
          </p:cNvPr>
          <p:cNvSpPr txBox="1"/>
          <p:nvPr/>
        </p:nvSpPr>
        <p:spPr>
          <a:xfrm>
            <a:off x="11050042" y="259466"/>
            <a:ext cx="81809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000" i="1">
                <a:ea typeface="+mn-lt"/>
                <a:cs typeface="+mn-lt"/>
              </a:rPr>
              <a:t>Server side</a:t>
            </a:r>
            <a:endParaRPr lang="it-IT" sz="1000" i="1"/>
          </a:p>
        </p:txBody>
      </p:sp>
    </p:spTree>
    <p:extLst>
      <p:ext uri="{BB962C8B-B14F-4D97-AF65-F5344CB8AC3E}">
        <p14:creationId xmlns:p14="http://schemas.microsoft.com/office/powerpoint/2010/main" val="2908185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677334" y="479680"/>
            <a:ext cx="8595559" cy="673916"/>
          </a:xfrm>
        </p:spPr>
        <p:txBody>
          <a:bodyPr/>
          <a:lstStyle/>
          <a:p>
            <a:r>
              <a:rPr lang="it-IT" b="1" i="1">
                <a:solidFill>
                  <a:srgbClr val="286D9F"/>
                </a:solidFill>
              </a:rPr>
              <a:t>Event: </a:t>
            </a:r>
            <a:r>
              <a:rPr lang="it-IT" b="1" i="1" err="1">
                <a:solidFill>
                  <a:srgbClr val="286D9F"/>
                </a:solidFill>
              </a:rPr>
              <a:t>Register</a:t>
            </a:r>
            <a:endParaRPr lang="it-IT"/>
          </a:p>
        </p:txBody>
      </p:sp>
      <p:sp>
        <p:nvSpPr>
          <p:cNvPr id="12" name="Rettangolo 11">
            <a:extLst>
              <a:ext uri="{FF2B5EF4-FFF2-40B4-BE49-F238E27FC236}">
                <a16:creationId xmlns:a16="http://schemas.microsoft.com/office/drawing/2014/main" id="{E24FFEE0-0312-493D-9CBD-8B608CB20870}"/>
              </a:ext>
            </a:extLst>
          </p:cNvPr>
          <p:cNvSpPr/>
          <p:nvPr/>
        </p:nvSpPr>
        <p:spPr>
          <a:xfrm>
            <a:off x="2542475" y="1153596"/>
            <a:ext cx="1320208" cy="3366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solidFill>
                  <a:srgbClr val="286D9F"/>
                </a:solidFill>
              </a:rPr>
              <a:t>index.html + auth.js</a:t>
            </a:r>
          </a:p>
        </p:txBody>
      </p:sp>
      <p:sp>
        <p:nvSpPr>
          <p:cNvPr id="13" name="Rettangolo 12">
            <a:extLst>
              <a:ext uri="{FF2B5EF4-FFF2-40B4-BE49-F238E27FC236}">
                <a16:creationId xmlns:a16="http://schemas.microsoft.com/office/drawing/2014/main" id="{0B0EC274-8763-4272-B0B2-70BD3D2F0857}"/>
              </a:ext>
            </a:extLst>
          </p:cNvPr>
          <p:cNvSpPr/>
          <p:nvPr/>
        </p:nvSpPr>
        <p:spPr>
          <a:xfrm>
            <a:off x="7817586" y="1164978"/>
            <a:ext cx="1320208" cy="336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solidFill>
                  <a:srgbClr val="286D9F"/>
                </a:solidFill>
              </a:rPr>
              <a:t>UserDAO</a:t>
            </a:r>
          </a:p>
        </p:txBody>
      </p:sp>
      <p:sp>
        <p:nvSpPr>
          <p:cNvPr id="14" name="Rettangolo 13">
            <a:extLst>
              <a:ext uri="{FF2B5EF4-FFF2-40B4-BE49-F238E27FC236}">
                <a16:creationId xmlns:a16="http://schemas.microsoft.com/office/drawing/2014/main" id="{68D41046-8FB0-4E44-BC18-A95EAD73CC28}"/>
              </a:ext>
            </a:extLst>
          </p:cNvPr>
          <p:cNvSpPr/>
          <p:nvPr/>
        </p:nvSpPr>
        <p:spPr>
          <a:xfrm>
            <a:off x="3101792" y="1757216"/>
            <a:ext cx="203791" cy="44833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7" name="Rettangolo 16">
            <a:extLst>
              <a:ext uri="{FF2B5EF4-FFF2-40B4-BE49-F238E27FC236}">
                <a16:creationId xmlns:a16="http://schemas.microsoft.com/office/drawing/2014/main" id="{685A5968-1DE9-4813-8960-7099E46BBF89}"/>
              </a:ext>
            </a:extLst>
          </p:cNvPr>
          <p:cNvSpPr/>
          <p:nvPr/>
        </p:nvSpPr>
        <p:spPr>
          <a:xfrm>
            <a:off x="8415069" y="2911059"/>
            <a:ext cx="183506" cy="707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18" name="Connettore 2 17">
            <a:extLst>
              <a:ext uri="{FF2B5EF4-FFF2-40B4-BE49-F238E27FC236}">
                <a16:creationId xmlns:a16="http://schemas.microsoft.com/office/drawing/2014/main" id="{5033B8DD-DC7B-4E6A-9C06-850CAFB9670A}"/>
              </a:ext>
            </a:extLst>
          </p:cNvPr>
          <p:cNvCxnSpPr>
            <a:cxnSpLocks/>
          </p:cNvCxnSpPr>
          <p:nvPr/>
        </p:nvCxnSpPr>
        <p:spPr>
          <a:xfrm flipV="1">
            <a:off x="6543547" y="3139128"/>
            <a:ext cx="1862280" cy="3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08DEDB2F-7870-49EC-AE2F-1D6033F1E032}"/>
              </a:ext>
            </a:extLst>
          </p:cNvPr>
          <p:cNvCxnSpPr>
            <a:cxnSpLocks/>
          </p:cNvCxnSpPr>
          <p:nvPr/>
        </p:nvCxnSpPr>
        <p:spPr>
          <a:xfrm flipH="1" flipV="1">
            <a:off x="6609886" y="3456739"/>
            <a:ext cx="1925849" cy="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asellaDiTesto 19">
            <a:extLst>
              <a:ext uri="{FF2B5EF4-FFF2-40B4-BE49-F238E27FC236}">
                <a16:creationId xmlns:a16="http://schemas.microsoft.com/office/drawing/2014/main" id="{2BF4B52E-07FB-42DA-976C-DC7F8FD3DF85}"/>
              </a:ext>
            </a:extLst>
          </p:cNvPr>
          <p:cNvSpPr txBox="1"/>
          <p:nvPr/>
        </p:nvSpPr>
        <p:spPr>
          <a:xfrm>
            <a:off x="6532073" y="2857330"/>
            <a:ext cx="2310366"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100" err="1"/>
              <a:t>addUser</a:t>
            </a:r>
            <a:r>
              <a:rPr lang="it-IT" sz="1100"/>
              <a:t>(</a:t>
            </a:r>
            <a:r>
              <a:rPr lang="it-IT" sz="1100" err="1"/>
              <a:t>user,email,pass</a:t>
            </a:r>
            <a:r>
              <a:rPr lang="it-IT" sz="1100"/>
              <a:t>,..)</a:t>
            </a:r>
          </a:p>
        </p:txBody>
      </p:sp>
      <p:sp>
        <p:nvSpPr>
          <p:cNvPr id="21" name="CasellaDiTesto 20">
            <a:extLst>
              <a:ext uri="{FF2B5EF4-FFF2-40B4-BE49-F238E27FC236}">
                <a16:creationId xmlns:a16="http://schemas.microsoft.com/office/drawing/2014/main" id="{797E5DF3-ACA4-44F1-8634-7DC869538AB8}"/>
              </a:ext>
            </a:extLst>
          </p:cNvPr>
          <p:cNvSpPr txBox="1"/>
          <p:nvPr/>
        </p:nvSpPr>
        <p:spPr>
          <a:xfrm>
            <a:off x="7003906" y="3211747"/>
            <a:ext cx="137414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200" i="1"/>
              <a:t>True || False</a:t>
            </a:r>
          </a:p>
        </p:txBody>
      </p:sp>
      <p:cxnSp>
        <p:nvCxnSpPr>
          <p:cNvPr id="41" name="Connettore diritto 40">
            <a:extLst>
              <a:ext uri="{FF2B5EF4-FFF2-40B4-BE49-F238E27FC236}">
                <a16:creationId xmlns:a16="http://schemas.microsoft.com/office/drawing/2014/main" id="{BF018B00-D703-45A1-8667-AD84D2D1A90B}"/>
              </a:ext>
            </a:extLst>
          </p:cNvPr>
          <p:cNvCxnSpPr>
            <a:cxnSpLocks/>
            <a:stCxn id="17" idx="2"/>
          </p:cNvCxnSpPr>
          <p:nvPr/>
        </p:nvCxnSpPr>
        <p:spPr>
          <a:xfrm>
            <a:off x="8506822" y="3618495"/>
            <a:ext cx="0" cy="314425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Connettore diritto 39">
            <a:extLst>
              <a:ext uri="{FF2B5EF4-FFF2-40B4-BE49-F238E27FC236}">
                <a16:creationId xmlns:a16="http://schemas.microsoft.com/office/drawing/2014/main" id="{92DD33EC-DDCA-49A1-987E-03C48C04E428}"/>
              </a:ext>
            </a:extLst>
          </p:cNvPr>
          <p:cNvCxnSpPr>
            <a:cxnSpLocks/>
            <a:stCxn id="13" idx="2"/>
          </p:cNvCxnSpPr>
          <p:nvPr/>
        </p:nvCxnSpPr>
        <p:spPr>
          <a:xfrm>
            <a:off x="8477690" y="1501675"/>
            <a:ext cx="15388" cy="141684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Connettore diritto 39">
            <a:extLst>
              <a:ext uri="{FF2B5EF4-FFF2-40B4-BE49-F238E27FC236}">
                <a16:creationId xmlns:a16="http://schemas.microsoft.com/office/drawing/2014/main" id="{B3F4EA2E-0F0A-4F59-939C-D6D31EA045A2}"/>
              </a:ext>
            </a:extLst>
          </p:cNvPr>
          <p:cNvCxnSpPr>
            <a:cxnSpLocks/>
          </p:cNvCxnSpPr>
          <p:nvPr/>
        </p:nvCxnSpPr>
        <p:spPr>
          <a:xfrm flipH="1">
            <a:off x="3185525" y="1503972"/>
            <a:ext cx="493" cy="26475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Connettore diritto 39">
            <a:extLst>
              <a:ext uri="{FF2B5EF4-FFF2-40B4-BE49-F238E27FC236}">
                <a16:creationId xmlns:a16="http://schemas.microsoft.com/office/drawing/2014/main" id="{65605175-E66D-4768-938B-2BF28FF98D90}"/>
              </a:ext>
            </a:extLst>
          </p:cNvPr>
          <p:cNvCxnSpPr>
            <a:cxnSpLocks/>
            <a:stCxn id="51" idx="2"/>
          </p:cNvCxnSpPr>
          <p:nvPr/>
        </p:nvCxnSpPr>
        <p:spPr>
          <a:xfrm flipH="1">
            <a:off x="6518064" y="4714087"/>
            <a:ext cx="288" cy="204866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9" name="Rettangolo 48">
            <a:extLst>
              <a:ext uri="{FF2B5EF4-FFF2-40B4-BE49-F238E27FC236}">
                <a16:creationId xmlns:a16="http://schemas.microsoft.com/office/drawing/2014/main" id="{F566A51B-AEE6-43C0-B3E2-9003A6BBE7B5}"/>
              </a:ext>
            </a:extLst>
          </p:cNvPr>
          <p:cNvSpPr/>
          <p:nvPr/>
        </p:nvSpPr>
        <p:spPr>
          <a:xfrm>
            <a:off x="5721995" y="1165881"/>
            <a:ext cx="1583068" cy="336697"/>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err="1">
                <a:solidFill>
                  <a:srgbClr val="286D9F"/>
                </a:solidFill>
              </a:rPr>
              <a:t>AddNewCustomer</a:t>
            </a:r>
            <a:endParaRPr lang="it-IT" sz="1200">
              <a:solidFill>
                <a:srgbClr val="286D9F"/>
              </a:solidFill>
            </a:endParaRPr>
          </a:p>
        </p:txBody>
      </p:sp>
      <p:sp>
        <p:nvSpPr>
          <p:cNvPr id="51" name="Rettangolo 50">
            <a:extLst>
              <a:ext uri="{FF2B5EF4-FFF2-40B4-BE49-F238E27FC236}">
                <a16:creationId xmlns:a16="http://schemas.microsoft.com/office/drawing/2014/main" id="{22A7F99F-0441-4FA4-9D90-5C0112C3A85A}"/>
              </a:ext>
            </a:extLst>
          </p:cNvPr>
          <p:cNvSpPr/>
          <p:nvPr/>
        </p:nvSpPr>
        <p:spPr>
          <a:xfrm>
            <a:off x="6434331" y="1768730"/>
            <a:ext cx="168041" cy="2945357"/>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53" name="Connettore diritto 39">
            <a:extLst>
              <a:ext uri="{FF2B5EF4-FFF2-40B4-BE49-F238E27FC236}">
                <a16:creationId xmlns:a16="http://schemas.microsoft.com/office/drawing/2014/main" id="{FCB227A8-BDEB-453F-96B0-0CEA58863AEE}"/>
              </a:ext>
            </a:extLst>
          </p:cNvPr>
          <p:cNvCxnSpPr>
            <a:cxnSpLocks/>
          </p:cNvCxnSpPr>
          <p:nvPr/>
        </p:nvCxnSpPr>
        <p:spPr>
          <a:xfrm flipH="1">
            <a:off x="6518064" y="1515486"/>
            <a:ext cx="493" cy="26475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5" name="Connettore 2 54">
            <a:extLst>
              <a:ext uri="{FF2B5EF4-FFF2-40B4-BE49-F238E27FC236}">
                <a16:creationId xmlns:a16="http://schemas.microsoft.com/office/drawing/2014/main" id="{34ED45B2-40DD-4797-BD5B-F59DD9EA7815}"/>
              </a:ext>
            </a:extLst>
          </p:cNvPr>
          <p:cNvCxnSpPr>
            <a:cxnSpLocks/>
          </p:cNvCxnSpPr>
          <p:nvPr/>
        </p:nvCxnSpPr>
        <p:spPr>
          <a:xfrm>
            <a:off x="2464921" y="1946447"/>
            <a:ext cx="623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ttore diritto 39">
            <a:extLst>
              <a:ext uri="{FF2B5EF4-FFF2-40B4-BE49-F238E27FC236}">
                <a16:creationId xmlns:a16="http://schemas.microsoft.com/office/drawing/2014/main" id="{91659D6F-A3A0-4DF4-B0BB-193A1328E4B3}"/>
              </a:ext>
            </a:extLst>
          </p:cNvPr>
          <p:cNvCxnSpPr>
            <a:cxnSpLocks/>
          </p:cNvCxnSpPr>
          <p:nvPr/>
        </p:nvCxnSpPr>
        <p:spPr>
          <a:xfrm flipH="1">
            <a:off x="3185525" y="6226494"/>
            <a:ext cx="17550" cy="53625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CasellaDiTesto 59">
            <a:extLst>
              <a:ext uri="{FF2B5EF4-FFF2-40B4-BE49-F238E27FC236}">
                <a16:creationId xmlns:a16="http://schemas.microsoft.com/office/drawing/2014/main" id="{5C3B9159-51EC-4EC0-900D-E2F6E31FDEB1}"/>
              </a:ext>
            </a:extLst>
          </p:cNvPr>
          <p:cNvSpPr txBox="1"/>
          <p:nvPr/>
        </p:nvSpPr>
        <p:spPr>
          <a:xfrm>
            <a:off x="2420348" y="1946447"/>
            <a:ext cx="818095"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000" i="1">
                <a:ea typeface="+mn-lt"/>
                <a:cs typeface="+mn-lt"/>
              </a:rPr>
              <a:t>Click</a:t>
            </a:r>
          </a:p>
          <a:p>
            <a:pPr algn="l"/>
            <a:r>
              <a:rPr lang="it-IT" sz="1000" i="1">
                <a:ea typeface="+mn-lt"/>
                <a:cs typeface="+mn-lt"/>
              </a:rPr>
              <a:t>login </a:t>
            </a:r>
            <a:r>
              <a:rPr lang="it-IT" sz="1000" i="1" err="1">
                <a:ea typeface="+mn-lt"/>
                <a:cs typeface="+mn-lt"/>
              </a:rPr>
              <a:t>button</a:t>
            </a:r>
            <a:endParaRPr lang="it-IT" sz="1000" i="1"/>
          </a:p>
        </p:txBody>
      </p:sp>
      <p:cxnSp>
        <p:nvCxnSpPr>
          <p:cNvPr id="61" name="Connettore 2 60">
            <a:extLst>
              <a:ext uri="{FF2B5EF4-FFF2-40B4-BE49-F238E27FC236}">
                <a16:creationId xmlns:a16="http://schemas.microsoft.com/office/drawing/2014/main" id="{941CB27C-8574-481B-AEC6-48FA34035008}"/>
              </a:ext>
            </a:extLst>
          </p:cNvPr>
          <p:cNvCxnSpPr>
            <a:cxnSpLocks/>
          </p:cNvCxnSpPr>
          <p:nvPr/>
        </p:nvCxnSpPr>
        <p:spPr>
          <a:xfrm>
            <a:off x="3305583" y="2104534"/>
            <a:ext cx="31287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CasellaDiTesto 61">
            <a:extLst>
              <a:ext uri="{FF2B5EF4-FFF2-40B4-BE49-F238E27FC236}">
                <a16:creationId xmlns:a16="http://schemas.microsoft.com/office/drawing/2014/main" id="{B9545985-46A1-42D8-AA31-6640DB19AB52}"/>
              </a:ext>
            </a:extLst>
          </p:cNvPr>
          <p:cNvSpPr txBox="1"/>
          <p:nvPr/>
        </p:nvSpPr>
        <p:spPr>
          <a:xfrm>
            <a:off x="3370009" y="1808439"/>
            <a:ext cx="103112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200" i="1">
                <a:ea typeface="+mn-lt"/>
                <a:cs typeface="+mn-lt"/>
              </a:rPr>
              <a:t>Ajax POST</a:t>
            </a:r>
            <a:endParaRPr lang="it-IT" sz="1200" i="1"/>
          </a:p>
        </p:txBody>
      </p:sp>
      <p:sp>
        <p:nvSpPr>
          <p:cNvPr id="63" name="CasellaDiTesto 62">
            <a:extLst>
              <a:ext uri="{FF2B5EF4-FFF2-40B4-BE49-F238E27FC236}">
                <a16:creationId xmlns:a16="http://schemas.microsoft.com/office/drawing/2014/main" id="{215B65DC-1A4B-45FA-93BA-2AC49ACC545F}"/>
              </a:ext>
            </a:extLst>
          </p:cNvPr>
          <p:cNvSpPr txBox="1"/>
          <p:nvPr/>
        </p:nvSpPr>
        <p:spPr>
          <a:xfrm>
            <a:off x="3350921" y="2080458"/>
            <a:ext cx="3016270"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000" i="1">
                <a:ea typeface="+mn-lt"/>
                <a:cs typeface="+mn-lt"/>
              </a:rPr>
              <a:t>Username Password Email…</a:t>
            </a:r>
          </a:p>
          <a:p>
            <a:pPr algn="l"/>
            <a:endParaRPr lang="it-IT" sz="1200" i="1">
              <a:ea typeface="+mn-lt"/>
              <a:cs typeface="+mn-lt"/>
            </a:endParaRPr>
          </a:p>
          <a:p>
            <a:pPr algn="l"/>
            <a:endParaRPr lang="it-IT" sz="1200" i="1"/>
          </a:p>
        </p:txBody>
      </p:sp>
      <p:sp>
        <p:nvSpPr>
          <p:cNvPr id="65" name="CasellaDiTesto 64">
            <a:extLst>
              <a:ext uri="{FF2B5EF4-FFF2-40B4-BE49-F238E27FC236}">
                <a16:creationId xmlns:a16="http://schemas.microsoft.com/office/drawing/2014/main" id="{3B369943-C314-4608-853B-14D87CF4EB22}"/>
              </a:ext>
            </a:extLst>
          </p:cNvPr>
          <p:cNvSpPr txBox="1"/>
          <p:nvPr/>
        </p:nvSpPr>
        <p:spPr>
          <a:xfrm>
            <a:off x="3334703" y="2748012"/>
            <a:ext cx="288058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000" i="1">
                <a:ea typeface="+mn-lt"/>
                <a:cs typeface="+mn-lt"/>
              </a:rPr>
              <a:t>[User|| password || email ||.. == </a:t>
            </a:r>
            <a:r>
              <a:rPr lang="it-IT" sz="1000" i="1" err="1">
                <a:ea typeface="+mn-lt"/>
                <a:cs typeface="+mn-lt"/>
              </a:rPr>
              <a:t>null</a:t>
            </a:r>
            <a:r>
              <a:rPr lang="it-IT" sz="1000" i="1">
                <a:ea typeface="+mn-lt"/>
                <a:cs typeface="+mn-lt"/>
              </a:rPr>
              <a:t>]</a:t>
            </a:r>
          </a:p>
        </p:txBody>
      </p:sp>
      <p:sp>
        <p:nvSpPr>
          <p:cNvPr id="6" name="Rettangolo 5">
            <a:extLst>
              <a:ext uri="{FF2B5EF4-FFF2-40B4-BE49-F238E27FC236}">
                <a16:creationId xmlns:a16="http://schemas.microsoft.com/office/drawing/2014/main" id="{28D760BD-3F7E-4A84-B70F-E1FCB94AD097}"/>
              </a:ext>
            </a:extLst>
          </p:cNvPr>
          <p:cNvSpPr/>
          <p:nvPr/>
        </p:nvSpPr>
        <p:spPr>
          <a:xfrm>
            <a:off x="3283969" y="3009273"/>
            <a:ext cx="1108101" cy="246221"/>
          </a:xfrm>
          <a:prstGeom prst="rect">
            <a:avLst/>
          </a:prstGeom>
        </p:spPr>
        <p:txBody>
          <a:bodyPr wrap="square">
            <a:spAutoFit/>
          </a:bodyPr>
          <a:lstStyle/>
          <a:p>
            <a:r>
              <a:rPr lang="it-IT" sz="1000" i="1">
                <a:ea typeface="+mn-lt"/>
                <a:cs typeface="+mn-lt"/>
              </a:rPr>
              <a:t>Status code 400</a:t>
            </a:r>
            <a:endParaRPr lang="it-IT" sz="1000" i="1"/>
          </a:p>
        </p:txBody>
      </p:sp>
      <p:cxnSp>
        <p:nvCxnSpPr>
          <p:cNvPr id="68" name="Connettore 2 67">
            <a:extLst>
              <a:ext uri="{FF2B5EF4-FFF2-40B4-BE49-F238E27FC236}">
                <a16:creationId xmlns:a16="http://schemas.microsoft.com/office/drawing/2014/main" id="{C9A808F9-150F-48D7-A7D9-4261877B0775}"/>
              </a:ext>
            </a:extLst>
          </p:cNvPr>
          <p:cNvCxnSpPr>
            <a:cxnSpLocks/>
          </p:cNvCxnSpPr>
          <p:nvPr/>
        </p:nvCxnSpPr>
        <p:spPr>
          <a:xfrm flipH="1">
            <a:off x="3315126" y="3048493"/>
            <a:ext cx="3119205" cy="0"/>
          </a:xfrm>
          <a:prstGeom prst="straightConnector1">
            <a:avLst/>
          </a:prstGeom>
          <a:ln>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Connettore 2 68">
            <a:extLst>
              <a:ext uri="{FF2B5EF4-FFF2-40B4-BE49-F238E27FC236}">
                <a16:creationId xmlns:a16="http://schemas.microsoft.com/office/drawing/2014/main" id="{C612316C-0BED-4266-A9D4-2A34720CBCA5}"/>
              </a:ext>
            </a:extLst>
          </p:cNvPr>
          <p:cNvCxnSpPr>
            <a:cxnSpLocks/>
          </p:cNvCxnSpPr>
          <p:nvPr/>
        </p:nvCxnSpPr>
        <p:spPr>
          <a:xfrm flipH="1">
            <a:off x="3324188" y="3581838"/>
            <a:ext cx="3110143" cy="5817"/>
          </a:xfrm>
          <a:prstGeom prst="straightConnector1">
            <a:avLst/>
          </a:prstGeom>
          <a:ln>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CasellaDiTesto 69">
            <a:extLst>
              <a:ext uri="{FF2B5EF4-FFF2-40B4-BE49-F238E27FC236}">
                <a16:creationId xmlns:a16="http://schemas.microsoft.com/office/drawing/2014/main" id="{1C2885E8-0CCC-435F-98B1-E9791D332501}"/>
              </a:ext>
            </a:extLst>
          </p:cNvPr>
          <p:cNvSpPr txBox="1"/>
          <p:nvPr/>
        </p:nvSpPr>
        <p:spPr>
          <a:xfrm>
            <a:off x="4041728" y="3368008"/>
            <a:ext cx="130868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000" i="1">
                <a:ea typeface="+mn-lt"/>
                <a:cs typeface="+mn-lt"/>
              </a:rPr>
              <a:t>User </a:t>
            </a:r>
            <a:r>
              <a:rPr lang="it-IT" sz="1000" i="1" err="1">
                <a:ea typeface="+mn-lt"/>
                <a:cs typeface="+mn-lt"/>
              </a:rPr>
              <a:t>arledy</a:t>
            </a:r>
            <a:r>
              <a:rPr lang="it-IT" sz="1000" i="1">
                <a:ea typeface="+mn-lt"/>
                <a:cs typeface="+mn-lt"/>
              </a:rPr>
              <a:t> </a:t>
            </a:r>
            <a:r>
              <a:rPr lang="it-IT" sz="1000" i="1" err="1">
                <a:ea typeface="+mn-lt"/>
                <a:cs typeface="+mn-lt"/>
              </a:rPr>
              <a:t>exists</a:t>
            </a:r>
            <a:endParaRPr lang="it-IT" sz="1000" i="1">
              <a:ea typeface="+mn-lt"/>
              <a:cs typeface="+mn-lt"/>
            </a:endParaRPr>
          </a:p>
          <a:p>
            <a:pPr algn="l"/>
            <a:r>
              <a:rPr lang="it-IT" sz="1000" i="1">
                <a:ea typeface="+mn-lt"/>
                <a:cs typeface="+mn-lt"/>
              </a:rPr>
              <a:t>Status code 400</a:t>
            </a:r>
          </a:p>
        </p:txBody>
      </p:sp>
      <p:grpSp>
        <p:nvGrpSpPr>
          <p:cNvPr id="130" name="Group 61">
            <a:extLst>
              <a:ext uri="{FF2B5EF4-FFF2-40B4-BE49-F238E27FC236}">
                <a16:creationId xmlns:a16="http://schemas.microsoft.com/office/drawing/2014/main" id="{E8ED3877-5ABC-4F65-9596-98440F15D5DD}"/>
              </a:ext>
            </a:extLst>
          </p:cNvPr>
          <p:cNvGrpSpPr/>
          <p:nvPr/>
        </p:nvGrpSpPr>
        <p:grpSpPr>
          <a:xfrm>
            <a:off x="2745252" y="3139128"/>
            <a:ext cx="335091" cy="226033"/>
            <a:chOff x="614149" y="4401223"/>
            <a:chExt cx="484693" cy="507248"/>
          </a:xfrm>
        </p:grpSpPr>
        <p:cxnSp>
          <p:nvCxnSpPr>
            <p:cNvPr id="131" name="Straight Connector 51">
              <a:extLst>
                <a:ext uri="{FF2B5EF4-FFF2-40B4-BE49-F238E27FC236}">
                  <a16:creationId xmlns:a16="http://schemas.microsoft.com/office/drawing/2014/main" id="{ED905B61-4B48-4A77-98F7-24FACF0BA59F}"/>
                </a:ext>
              </a:extLst>
            </p:cNvPr>
            <p:cNvCxnSpPr/>
            <p:nvPr/>
          </p:nvCxnSpPr>
          <p:spPr>
            <a:xfrm flipH="1">
              <a:off x="614149" y="4401223"/>
              <a:ext cx="4846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2" name="Straight Connector 56">
              <a:extLst>
                <a:ext uri="{FF2B5EF4-FFF2-40B4-BE49-F238E27FC236}">
                  <a16:creationId xmlns:a16="http://schemas.microsoft.com/office/drawing/2014/main" id="{DD01F1BE-37EB-43C7-BA2D-8A680F436218}"/>
                </a:ext>
              </a:extLst>
            </p:cNvPr>
            <p:cNvCxnSpPr/>
            <p:nvPr/>
          </p:nvCxnSpPr>
          <p:spPr>
            <a:xfrm>
              <a:off x="614149" y="4401223"/>
              <a:ext cx="0" cy="505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3" name="Straight Arrow Connector 60">
              <a:extLst>
                <a:ext uri="{FF2B5EF4-FFF2-40B4-BE49-F238E27FC236}">
                  <a16:creationId xmlns:a16="http://schemas.microsoft.com/office/drawing/2014/main" id="{EF75B0CB-5EA0-4057-8540-55A199E381FC}"/>
                </a:ext>
              </a:extLst>
            </p:cNvPr>
            <p:cNvCxnSpPr/>
            <p:nvPr/>
          </p:nvCxnSpPr>
          <p:spPr>
            <a:xfrm>
              <a:off x="614149" y="4908471"/>
              <a:ext cx="484693" cy="0"/>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134" name="Rettangolo 133">
            <a:extLst>
              <a:ext uri="{FF2B5EF4-FFF2-40B4-BE49-F238E27FC236}">
                <a16:creationId xmlns:a16="http://schemas.microsoft.com/office/drawing/2014/main" id="{D62E6E37-6D59-4E8D-AACD-82E2042480B1}"/>
              </a:ext>
            </a:extLst>
          </p:cNvPr>
          <p:cNvSpPr/>
          <p:nvPr/>
        </p:nvSpPr>
        <p:spPr>
          <a:xfrm>
            <a:off x="1951444" y="3060667"/>
            <a:ext cx="793807" cy="400110"/>
          </a:xfrm>
          <a:prstGeom prst="rect">
            <a:avLst/>
          </a:prstGeom>
        </p:spPr>
        <p:txBody>
          <a:bodyPr wrap="none">
            <a:spAutoFit/>
          </a:bodyPr>
          <a:lstStyle/>
          <a:p>
            <a:pPr algn="ctr"/>
            <a:r>
              <a:rPr lang="it-IT" sz="1000">
                <a:solidFill>
                  <a:schemeClr val="dk1"/>
                </a:solidFill>
                <a:latin typeface="Calibri"/>
                <a:ea typeface="Calibri"/>
                <a:cs typeface="Calibri"/>
                <a:sym typeface="Calibri"/>
              </a:rPr>
              <a:t>Show error </a:t>
            </a:r>
          </a:p>
          <a:p>
            <a:pPr algn="ctr"/>
            <a:r>
              <a:rPr lang="it-IT" sz="1000">
                <a:solidFill>
                  <a:schemeClr val="dk1"/>
                </a:solidFill>
                <a:latin typeface="Calibri"/>
                <a:ea typeface="Calibri"/>
                <a:cs typeface="Calibri"/>
                <a:sym typeface="Calibri"/>
              </a:rPr>
              <a:t>msg</a:t>
            </a:r>
          </a:p>
        </p:txBody>
      </p:sp>
      <p:sp>
        <p:nvSpPr>
          <p:cNvPr id="140" name="Rettangolo 139">
            <a:extLst>
              <a:ext uri="{FF2B5EF4-FFF2-40B4-BE49-F238E27FC236}">
                <a16:creationId xmlns:a16="http://schemas.microsoft.com/office/drawing/2014/main" id="{2D45B6C7-01CB-4F29-8FFF-B0C19D6E791B}"/>
              </a:ext>
            </a:extLst>
          </p:cNvPr>
          <p:cNvSpPr/>
          <p:nvPr/>
        </p:nvSpPr>
        <p:spPr>
          <a:xfrm>
            <a:off x="1982220" y="3777812"/>
            <a:ext cx="793807" cy="400110"/>
          </a:xfrm>
          <a:prstGeom prst="rect">
            <a:avLst/>
          </a:prstGeom>
        </p:spPr>
        <p:txBody>
          <a:bodyPr wrap="none">
            <a:spAutoFit/>
          </a:bodyPr>
          <a:lstStyle/>
          <a:p>
            <a:pPr algn="ctr"/>
            <a:r>
              <a:rPr lang="it-IT" sz="1000">
                <a:solidFill>
                  <a:schemeClr val="dk1"/>
                </a:solidFill>
                <a:latin typeface="Calibri"/>
                <a:ea typeface="Calibri"/>
                <a:cs typeface="Calibri"/>
                <a:sym typeface="Calibri"/>
              </a:rPr>
              <a:t>Show error </a:t>
            </a:r>
            <a:br>
              <a:rPr lang="it-IT" sz="1000">
                <a:solidFill>
                  <a:schemeClr val="dk1"/>
                </a:solidFill>
                <a:latin typeface="Calibri"/>
                <a:ea typeface="Calibri"/>
                <a:cs typeface="Calibri"/>
                <a:sym typeface="Calibri"/>
              </a:rPr>
            </a:br>
            <a:r>
              <a:rPr lang="it-IT" sz="1000">
                <a:solidFill>
                  <a:schemeClr val="dk1"/>
                </a:solidFill>
                <a:latin typeface="Calibri"/>
                <a:ea typeface="Calibri"/>
                <a:cs typeface="Calibri"/>
                <a:sym typeface="Calibri"/>
              </a:rPr>
              <a:t>msg</a:t>
            </a:r>
          </a:p>
        </p:txBody>
      </p:sp>
      <p:grpSp>
        <p:nvGrpSpPr>
          <p:cNvPr id="81" name="Group 61">
            <a:extLst>
              <a:ext uri="{FF2B5EF4-FFF2-40B4-BE49-F238E27FC236}">
                <a16:creationId xmlns:a16="http://schemas.microsoft.com/office/drawing/2014/main" id="{ABA3D29D-95D1-4BFC-ABE1-44896C5ECDB5}"/>
              </a:ext>
            </a:extLst>
          </p:cNvPr>
          <p:cNvGrpSpPr/>
          <p:nvPr/>
        </p:nvGrpSpPr>
        <p:grpSpPr>
          <a:xfrm>
            <a:off x="2731056" y="3863001"/>
            <a:ext cx="335091" cy="226033"/>
            <a:chOff x="614149" y="4401223"/>
            <a:chExt cx="484693" cy="507248"/>
          </a:xfrm>
        </p:grpSpPr>
        <p:cxnSp>
          <p:nvCxnSpPr>
            <p:cNvPr id="82" name="Straight Connector 51">
              <a:extLst>
                <a:ext uri="{FF2B5EF4-FFF2-40B4-BE49-F238E27FC236}">
                  <a16:creationId xmlns:a16="http://schemas.microsoft.com/office/drawing/2014/main" id="{69ADEDD3-2471-4419-8F57-7210C7BF1EF1}"/>
                </a:ext>
              </a:extLst>
            </p:cNvPr>
            <p:cNvCxnSpPr/>
            <p:nvPr/>
          </p:nvCxnSpPr>
          <p:spPr>
            <a:xfrm flipH="1">
              <a:off x="614149" y="4401223"/>
              <a:ext cx="4846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56">
              <a:extLst>
                <a:ext uri="{FF2B5EF4-FFF2-40B4-BE49-F238E27FC236}">
                  <a16:creationId xmlns:a16="http://schemas.microsoft.com/office/drawing/2014/main" id="{12128DEA-5407-4261-B454-B95E86150EB9}"/>
                </a:ext>
              </a:extLst>
            </p:cNvPr>
            <p:cNvCxnSpPr/>
            <p:nvPr/>
          </p:nvCxnSpPr>
          <p:spPr>
            <a:xfrm>
              <a:off x="614149" y="4401223"/>
              <a:ext cx="0" cy="505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Straight Arrow Connector 60">
              <a:extLst>
                <a:ext uri="{FF2B5EF4-FFF2-40B4-BE49-F238E27FC236}">
                  <a16:creationId xmlns:a16="http://schemas.microsoft.com/office/drawing/2014/main" id="{5727AC61-5413-4DE1-9248-F2B372069863}"/>
                </a:ext>
              </a:extLst>
            </p:cNvPr>
            <p:cNvCxnSpPr/>
            <p:nvPr/>
          </p:nvCxnSpPr>
          <p:spPr>
            <a:xfrm>
              <a:off x="614149" y="4908471"/>
              <a:ext cx="484693" cy="0"/>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cxnSp>
        <p:nvCxnSpPr>
          <p:cNvPr id="93" name="Connettore 2 92">
            <a:extLst>
              <a:ext uri="{FF2B5EF4-FFF2-40B4-BE49-F238E27FC236}">
                <a16:creationId xmlns:a16="http://schemas.microsoft.com/office/drawing/2014/main" id="{978DC3C4-5D15-496A-A534-0E80A632182A}"/>
              </a:ext>
            </a:extLst>
          </p:cNvPr>
          <p:cNvCxnSpPr>
            <a:cxnSpLocks/>
          </p:cNvCxnSpPr>
          <p:nvPr/>
        </p:nvCxnSpPr>
        <p:spPr>
          <a:xfrm flipH="1" flipV="1">
            <a:off x="3315126" y="4349719"/>
            <a:ext cx="30952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CasellaDiTesto 94">
            <a:extLst>
              <a:ext uri="{FF2B5EF4-FFF2-40B4-BE49-F238E27FC236}">
                <a16:creationId xmlns:a16="http://schemas.microsoft.com/office/drawing/2014/main" id="{E1CA33C1-F882-44A9-8DF1-77DF4FF0EC63}"/>
              </a:ext>
            </a:extLst>
          </p:cNvPr>
          <p:cNvSpPr txBox="1"/>
          <p:nvPr/>
        </p:nvSpPr>
        <p:spPr>
          <a:xfrm>
            <a:off x="3957112" y="4069154"/>
            <a:ext cx="137414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200" i="1"/>
              <a:t>User </a:t>
            </a:r>
            <a:r>
              <a:rPr lang="it-IT" sz="1200" i="1" err="1"/>
              <a:t>registerd</a:t>
            </a:r>
            <a:endParaRPr lang="it-IT" sz="1200" i="1"/>
          </a:p>
        </p:txBody>
      </p:sp>
      <p:sp>
        <p:nvSpPr>
          <p:cNvPr id="100" name="Rettangolo 99">
            <a:extLst>
              <a:ext uri="{FF2B5EF4-FFF2-40B4-BE49-F238E27FC236}">
                <a16:creationId xmlns:a16="http://schemas.microsoft.com/office/drawing/2014/main" id="{67AE0D02-97F1-4516-AB11-CAB4E7D452D5}"/>
              </a:ext>
            </a:extLst>
          </p:cNvPr>
          <p:cNvSpPr/>
          <p:nvPr/>
        </p:nvSpPr>
        <p:spPr>
          <a:xfrm>
            <a:off x="2357987" y="4709998"/>
            <a:ext cx="554810" cy="553998"/>
          </a:xfrm>
          <a:prstGeom prst="rect">
            <a:avLst/>
          </a:prstGeom>
        </p:spPr>
        <p:txBody>
          <a:bodyPr wrap="square">
            <a:spAutoFit/>
          </a:bodyPr>
          <a:lstStyle/>
          <a:p>
            <a:pPr algn="ctr"/>
            <a:r>
              <a:rPr lang="it-IT" sz="1000">
                <a:solidFill>
                  <a:schemeClr val="dk1"/>
                </a:solidFill>
                <a:latin typeface="Calibri"/>
                <a:ea typeface="Calibri"/>
                <a:cs typeface="Calibri"/>
                <a:sym typeface="Calibri"/>
              </a:rPr>
              <a:t>Display login form</a:t>
            </a:r>
          </a:p>
        </p:txBody>
      </p:sp>
      <p:grpSp>
        <p:nvGrpSpPr>
          <p:cNvPr id="106" name="Group 61">
            <a:extLst>
              <a:ext uri="{FF2B5EF4-FFF2-40B4-BE49-F238E27FC236}">
                <a16:creationId xmlns:a16="http://schemas.microsoft.com/office/drawing/2014/main" id="{594379F3-42E5-4504-BE2D-D99EE6EAEB7A}"/>
              </a:ext>
            </a:extLst>
          </p:cNvPr>
          <p:cNvGrpSpPr/>
          <p:nvPr/>
        </p:nvGrpSpPr>
        <p:grpSpPr>
          <a:xfrm>
            <a:off x="2862008" y="4683374"/>
            <a:ext cx="218335" cy="507248"/>
            <a:chOff x="614149" y="4401223"/>
            <a:chExt cx="484693" cy="507248"/>
          </a:xfrm>
        </p:grpSpPr>
        <p:cxnSp>
          <p:nvCxnSpPr>
            <p:cNvPr id="107" name="Straight Connector 51">
              <a:extLst>
                <a:ext uri="{FF2B5EF4-FFF2-40B4-BE49-F238E27FC236}">
                  <a16:creationId xmlns:a16="http://schemas.microsoft.com/office/drawing/2014/main" id="{647C4062-206B-4934-A3B2-751AEB645D2C}"/>
                </a:ext>
              </a:extLst>
            </p:cNvPr>
            <p:cNvCxnSpPr/>
            <p:nvPr/>
          </p:nvCxnSpPr>
          <p:spPr>
            <a:xfrm flipH="1">
              <a:off x="614149" y="4401223"/>
              <a:ext cx="4846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8" name="Straight Connector 56">
              <a:extLst>
                <a:ext uri="{FF2B5EF4-FFF2-40B4-BE49-F238E27FC236}">
                  <a16:creationId xmlns:a16="http://schemas.microsoft.com/office/drawing/2014/main" id="{5FCB3877-A1AE-431E-A056-E74F6E5376AD}"/>
                </a:ext>
              </a:extLst>
            </p:cNvPr>
            <p:cNvCxnSpPr/>
            <p:nvPr/>
          </p:nvCxnSpPr>
          <p:spPr>
            <a:xfrm>
              <a:off x="614149" y="4401223"/>
              <a:ext cx="0" cy="505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60">
              <a:extLst>
                <a:ext uri="{FF2B5EF4-FFF2-40B4-BE49-F238E27FC236}">
                  <a16:creationId xmlns:a16="http://schemas.microsoft.com/office/drawing/2014/main" id="{55427316-805C-4EAF-B4F2-1CC8E6FD1E22}"/>
                </a:ext>
              </a:extLst>
            </p:cNvPr>
            <p:cNvCxnSpPr/>
            <p:nvPr/>
          </p:nvCxnSpPr>
          <p:spPr>
            <a:xfrm>
              <a:off x="614149" y="4908471"/>
              <a:ext cx="484693" cy="0"/>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9263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2" name="Connettore diritto 31">
            <a:extLst>
              <a:ext uri="{FF2B5EF4-FFF2-40B4-BE49-F238E27FC236}">
                <a16:creationId xmlns:a16="http://schemas.microsoft.com/office/drawing/2014/main" id="{B3AA7169-1E20-4ACF-8726-B707EF3514E2}"/>
              </a:ext>
            </a:extLst>
          </p:cNvPr>
          <p:cNvCxnSpPr>
            <a:cxnSpLocks/>
          </p:cNvCxnSpPr>
          <p:nvPr/>
        </p:nvCxnSpPr>
        <p:spPr>
          <a:xfrm>
            <a:off x="8832190" y="5244726"/>
            <a:ext cx="14524" cy="147687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612113" y="414973"/>
            <a:ext cx="8595559" cy="673916"/>
          </a:xfrm>
        </p:spPr>
        <p:txBody>
          <a:bodyPr/>
          <a:lstStyle/>
          <a:p>
            <a:r>
              <a:rPr lang="it-IT" b="1" i="1">
                <a:solidFill>
                  <a:srgbClr val="286D9F"/>
                </a:solidFill>
              </a:rPr>
              <a:t>Event: Home Customer</a:t>
            </a:r>
            <a:endParaRPr lang="it-IT"/>
          </a:p>
        </p:txBody>
      </p:sp>
      <p:sp>
        <p:nvSpPr>
          <p:cNvPr id="12" name="Rettangolo 11">
            <a:extLst>
              <a:ext uri="{FF2B5EF4-FFF2-40B4-BE49-F238E27FC236}">
                <a16:creationId xmlns:a16="http://schemas.microsoft.com/office/drawing/2014/main" id="{E24FFEE0-0312-493D-9CBD-8B608CB20870}"/>
              </a:ext>
            </a:extLst>
          </p:cNvPr>
          <p:cNvSpPr/>
          <p:nvPr/>
        </p:nvSpPr>
        <p:spPr>
          <a:xfrm>
            <a:off x="177638" y="1047241"/>
            <a:ext cx="1393052" cy="522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solidFill>
                  <a:srgbClr val="286D9F"/>
                </a:solidFill>
              </a:rPr>
              <a:t>HomeCustomer.html</a:t>
            </a:r>
          </a:p>
          <a:p>
            <a:pPr algn="ctr"/>
            <a:r>
              <a:rPr lang="it-IT" sz="1000">
                <a:solidFill>
                  <a:srgbClr val="286D9F"/>
                </a:solidFill>
              </a:rPr>
              <a:t>+</a:t>
            </a:r>
          </a:p>
          <a:p>
            <a:pPr algn="ctr"/>
            <a:r>
              <a:rPr lang="it-IT" sz="1000">
                <a:solidFill>
                  <a:srgbClr val="286D9F"/>
                </a:solidFill>
              </a:rPr>
              <a:t>home_customer.js</a:t>
            </a:r>
          </a:p>
        </p:txBody>
      </p:sp>
      <p:sp>
        <p:nvSpPr>
          <p:cNvPr id="13" name="Rettangolo 12">
            <a:extLst>
              <a:ext uri="{FF2B5EF4-FFF2-40B4-BE49-F238E27FC236}">
                <a16:creationId xmlns:a16="http://schemas.microsoft.com/office/drawing/2014/main" id="{0B0EC274-8763-4272-B0B2-70BD3D2F0857}"/>
              </a:ext>
            </a:extLst>
          </p:cNvPr>
          <p:cNvSpPr/>
          <p:nvPr/>
        </p:nvSpPr>
        <p:spPr>
          <a:xfrm>
            <a:off x="2653464" y="1058612"/>
            <a:ext cx="943503" cy="518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Product</a:t>
            </a:r>
          </a:p>
          <a:p>
            <a:pPr algn="ctr"/>
            <a:r>
              <a:rPr lang="it-IT" sz="1100">
                <a:solidFill>
                  <a:srgbClr val="286D9F"/>
                </a:solidFill>
              </a:rPr>
              <a:t>Details</a:t>
            </a:r>
          </a:p>
        </p:txBody>
      </p:sp>
      <p:sp>
        <p:nvSpPr>
          <p:cNvPr id="14" name="Rettangolo 13">
            <a:extLst>
              <a:ext uri="{FF2B5EF4-FFF2-40B4-BE49-F238E27FC236}">
                <a16:creationId xmlns:a16="http://schemas.microsoft.com/office/drawing/2014/main" id="{68D41046-8FB0-4E44-BC18-A95EAD73CC28}"/>
              </a:ext>
            </a:extLst>
          </p:cNvPr>
          <p:cNvSpPr/>
          <p:nvPr/>
        </p:nvSpPr>
        <p:spPr>
          <a:xfrm>
            <a:off x="773245" y="1860751"/>
            <a:ext cx="230371" cy="45822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7" name="Rettangolo 16">
            <a:extLst>
              <a:ext uri="{FF2B5EF4-FFF2-40B4-BE49-F238E27FC236}">
                <a16:creationId xmlns:a16="http://schemas.microsoft.com/office/drawing/2014/main" id="{685A5968-1DE9-4813-8960-7099E46BBF89}"/>
              </a:ext>
            </a:extLst>
          </p:cNvPr>
          <p:cNvSpPr/>
          <p:nvPr/>
        </p:nvSpPr>
        <p:spPr>
          <a:xfrm>
            <a:off x="3039983" y="2064568"/>
            <a:ext cx="234913" cy="365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21" name="CasellaDiTesto 20">
            <a:extLst>
              <a:ext uri="{FF2B5EF4-FFF2-40B4-BE49-F238E27FC236}">
                <a16:creationId xmlns:a16="http://schemas.microsoft.com/office/drawing/2014/main" id="{797E5DF3-ACA4-44F1-8634-7DC869538AB8}"/>
              </a:ext>
            </a:extLst>
          </p:cNvPr>
          <p:cNvSpPr txBox="1"/>
          <p:nvPr/>
        </p:nvSpPr>
        <p:spPr>
          <a:xfrm>
            <a:off x="1222080" y="1942483"/>
            <a:ext cx="499733"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start</a:t>
            </a:r>
            <a:endParaRPr lang="it-IT" sz="1050" i="1"/>
          </a:p>
        </p:txBody>
      </p:sp>
      <p:sp>
        <p:nvSpPr>
          <p:cNvPr id="23" name="Rettangolo 22">
            <a:extLst>
              <a:ext uri="{FF2B5EF4-FFF2-40B4-BE49-F238E27FC236}">
                <a16:creationId xmlns:a16="http://schemas.microsoft.com/office/drawing/2014/main" id="{9B96403B-BC51-4359-B90C-489ECC79C146}"/>
              </a:ext>
            </a:extLst>
          </p:cNvPr>
          <p:cNvSpPr/>
          <p:nvPr/>
        </p:nvSpPr>
        <p:spPr>
          <a:xfrm>
            <a:off x="7977041" y="3188745"/>
            <a:ext cx="175342" cy="629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24" name="Connettore 2 23">
            <a:extLst>
              <a:ext uri="{FF2B5EF4-FFF2-40B4-BE49-F238E27FC236}">
                <a16:creationId xmlns:a16="http://schemas.microsoft.com/office/drawing/2014/main" id="{E11248E3-B0E2-415C-B7C2-1C8B57A1818E}"/>
              </a:ext>
            </a:extLst>
          </p:cNvPr>
          <p:cNvCxnSpPr>
            <a:cxnSpLocks/>
          </p:cNvCxnSpPr>
          <p:nvPr/>
        </p:nvCxnSpPr>
        <p:spPr>
          <a:xfrm>
            <a:off x="994621" y="2167216"/>
            <a:ext cx="945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ttangolo 26">
            <a:extLst>
              <a:ext uri="{FF2B5EF4-FFF2-40B4-BE49-F238E27FC236}">
                <a16:creationId xmlns:a16="http://schemas.microsoft.com/office/drawing/2014/main" id="{EE0E10C4-F261-438F-8200-C932BE3C9E73}"/>
              </a:ext>
            </a:extLst>
          </p:cNvPr>
          <p:cNvSpPr/>
          <p:nvPr/>
        </p:nvSpPr>
        <p:spPr>
          <a:xfrm>
            <a:off x="8755924" y="4522682"/>
            <a:ext cx="146158" cy="740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31" name="Rettangolo 30">
            <a:extLst>
              <a:ext uri="{FF2B5EF4-FFF2-40B4-BE49-F238E27FC236}">
                <a16:creationId xmlns:a16="http://schemas.microsoft.com/office/drawing/2014/main" id="{D3404608-5795-4CFF-866E-F2064511B5C9}"/>
              </a:ext>
            </a:extLst>
          </p:cNvPr>
          <p:cNvSpPr/>
          <p:nvPr/>
        </p:nvSpPr>
        <p:spPr>
          <a:xfrm>
            <a:off x="9544008" y="3181124"/>
            <a:ext cx="168350" cy="726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36" name="Rettangolo 35">
            <a:extLst>
              <a:ext uri="{FF2B5EF4-FFF2-40B4-BE49-F238E27FC236}">
                <a16:creationId xmlns:a16="http://schemas.microsoft.com/office/drawing/2014/main" id="{CE836BC3-22FF-4C30-998A-8B972BAB52FC}"/>
              </a:ext>
            </a:extLst>
          </p:cNvPr>
          <p:cNvSpPr/>
          <p:nvPr/>
        </p:nvSpPr>
        <p:spPr>
          <a:xfrm>
            <a:off x="10373545" y="4588609"/>
            <a:ext cx="157008" cy="329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4" name="Connettore diritto 3">
            <a:extLst>
              <a:ext uri="{FF2B5EF4-FFF2-40B4-BE49-F238E27FC236}">
                <a16:creationId xmlns:a16="http://schemas.microsoft.com/office/drawing/2014/main" id="{B18A9906-5585-4855-B29B-A94F3F00135D}"/>
              </a:ext>
            </a:extLst>
          </p:cNvPr>
          <p:cNvCxnSpPr>
            <a:cxnSpLocks/>
            <a:endCxn id="36" idx="0"/>
          </p:cNvCxnSpPr>
          <p:nvPr/>
        </p:nvCxnSpPr>
        <p:spPr>
          <a:xfrm>
            <a:off x="10403918" y="1515310"/>
            <a:ext cx="48131" cy="307329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Connettore diritto 36">
            <a:extLst>
              <a:ext uri="{FF2B5EF4-FFF2-40B4-BE49-F238E27FC236}">
                <a16:creationId xmlns:a16="http://schemas.microsoft.com/office/drawing/2014/main" id="{1DF37867-52CE-462F-AF31-E110A92F3F4B}"/>
              </a:ext>
            </a:extLst>
          </p:cNvPr>
          <p:cNvCxnSpPr>
            <a:cxnSpLocks/>
            <a:endCxn id="261" idx="0"/>
          </p:cNvCxnSpPr>
          <p:nvPr/>
        </p:nvCxnSpPr>
        <p:spPr>
          <a:xfrm>
            <a:off x="7143165" y="4476265"/>
            <a:ext cx="1" cy="16460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Connettore diritto 39">
            <a:extLst>
              <a:ext uri="{FF2B5EF4-FFF2-40B4-BE49-F238E27FC236}">
                <a16:creationId xmlns:a16="http://schemas.microsoft.com/office/drawing/2014/main" id="{300680B8-0918-48B3-9EF5-4670FF007DC0}"/>
              </a:ext>
            </a:extLst>
          </p:cNvPr>
          <p:cNvCxnSpPr>
            <a:cxnSpLocks/>
            <a:stCxn id="23" idx="2"/>
          </p:cNvCxnSpPr>
          <p:nvPr/>
        </p:nvCxnSpPr>
        <p:spPr>
          <a:xfrm>
            <a:off x="8064712" y="3818107"/>
            <a:ext cx="16714" cy="290852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Connettore 2 17">
            <a:extLst>
              <a:ext uri="{FF2B5EF4-FFF2-40B4-BE49-F238E27FC236}">
                <a16:creationId xmlns:a16="http://schemas.microsoft.com/office/drawing/2014/main" id="{599125EB-3C8E-4F0B-9488-125A54F16F76}"/>
              </a:ext>
            </a:extLst>
          </p:cNvPr>
          <p:cNvCxnSpPr>
            <a:cxnSpLocks/>
          </p:cNvCxnSpPr>
          <p:nvPr/>
        </p:nvCxnSpPr>
        <p:spPr>
          <a:xfrm>
            <a:off x="44510" y="2013413"/>
            <a:ext cx="692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asellaDiTesto 19">
            <a:extLst>
              <a:ext uri="{FF2B5EF4-FFF2-40B4-BE49-F238E27FC236}">
                <a16:creationId xmlns:a16="http://schemas.microsoft.com/office/drawing/2014/main" id="{B7279ACF-ED9F-4E67-BF94-6BAD3AC5A2CA}"/>
              </a:ext>
            </a:extLst>
          </p:cNvPr>
          <p:cNvSpPr txBox="1"/>
          <p:nvPr/>
        </p:nvSpPr>
        <p:spPr>
          <a:xfrm>
            <a:off x="127000" y="1770782"/>
            <a:ext cx="48059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100" i="1">
                <a:ea typeface="+mn-lt"/>
                <a:cs typeface="+mn-lt"/>
              </a:rPr>
              <a:t>load</a:t>
            </a:r>
            <a:endParaRPr lang="it-IT" sz="1200" i="1">
              <a:ea typeface="+mn-lt"/>
              <a:cs typeface="+mn-lt"/>
            </a:endParaRPr>
          </a:p>
        </p:txBody>
      </p:sp>
      <p:cxnSp>
        <p:nvCxnSpPr>
          <p:cNvPr id="44" name="Connettore diritto 39">
            <a:extLst>
              <a:ext uri="{FF2B5EF4-FFF2-40B4-BE49-F238E27FC236}">
                <a16:creationId xmlns:a16="http://schemas.microsoft.com/office/drawing/2014/main" id="{128C18EB-C60E-4C1C-BC18-B5BE00D0C8A6}"/>
              </a:ext>
            </a:extLst>
          </p:cNvPr>
          <p:cNvCxnSpPr>
            <a:cxnSpLocks/>
            <a:endCxn id="89" idx="0"/>
          </p:cNvCxnSpPr>
          <p:nvPr/>
        </p:nvCxnSpPr>
        <p:spPr>
          <a:xfrm>
            <a:off x="5104032" y="1576934"/>
            <a:ext cx="27688" cy="144867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Connettore diritto 39">
            <a:extLst>
              <a:ext uri="{FF2B5EF4-FFF2-40B4-BE49-F238E27FC236}">
                <a16:creationId xmlns:a16="http://schemas.microsoft.com/office/drawing/2014/main" id="{6BF273B8-676F-442E-BD78-D7102BEB8EF3}"/>
              </a:ext>
            </a:extLst>
          </p:cNvPr>
          <p:cNvCxnSpPr>
            <a:cxnSpLocks/>
            <a:endCxn id="27" idx="0"/>
          </p:cNvCxnSpPr>
          <p:nvPr/>
        </p:nvCxnSpPr>
        <p:spPr>
          <a:xfrm flipH="1">
            <a:off x="8829003" y="1576934"/>
            <a:ext cx="4396" cy="294574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Connettore diritto 39">
            <a:extLst>
              <a:ext uri="{FF2B5EF4-FFF2-40B4-BE49-F238E27FC236}">
                <a16:creationId xmlns:a16="http://schemas.microsoft.com/office/drawing/2014/main" id="{085E53FE-6CEF-4568-8546-EAEFB1FBBA5A}"/>
              </a:ext>
            </a:extLst>
          </p:cNvPr>
          <p:cNvCxnSpPr>
            <a:cxnSpLocks/>
            <a:endCxn id="31" idx="0"/>
          </p:cNvCxnSpPr>
          <p:nvPr/>
        </p:nvCxnSpPr>
        <p:spPr>
          <a:xfrm flipH="1">
            <a:off x="9628183" y="1600288"/>
            <a:ext cx="2" cy="158083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Connettore diritto 39">
            <a:extLst>
              <a:ext uri="{FF2B5EF4-FFF2-40B4-BE49-F238E27FC236}">
                <a16:creationId xmlns:a16="http://schemas.microsoft.com/office/drawing/2014/main" id="{92DD33EC-DDCA-49A1-987E-03C48C04E428}"/>
              </a:ext>
            </a:extLst>
          </p:cNvPr>
          <p:cNvCxnSpPr>
            <a:cxnSpLocks/>
            <a:endCxn id="17" idx="0"/>
          </p:cNvCxnSpPr>
          <p:nvPr/>
        </p:nvCxnSpPr>
        <p:spPr>
          <a:xfrm>
            <a:off x="3157439" y="1600288"/>
            <a:ext cx="1" cy="46428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Connettore diritto 39">
            <a:extLst>
              <a:ext uri="{FF2B5EF4-FFF2-40B4-BE49-F238E27FC236}">
                <a16:creationId xmlns:a16="http://schemas.microsoft.com/office/drawing/2014/main" id="{B3F4EA2E-0F0A-4F59-939C-D6D31EA045A2}"/>
              </a:ext>
            </a:extLst>
          </p:cNvPr>
          <p:cNvCxnSpPr>
            <a:cxnSpLocks/>
            <a:endCxn id="14" idx="0"/>
          </p:cNvCxnSpPr>
          <p:nvPr/>
        </p:nvCxnSpPr>
        <p:spPr>
          <a:xfrm>
            <a:off x="888431" y="1582182"/>
            <a:ext cx="0" cy="27856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5" name="Connettore 2 27">
            <a:extLst>
              <a:ext uri="{FF2B5EF4-FFF2-40B4-BE49-F238E27FC236}">
                <a16:creationId xmlns:a16="http://schemas.microsoft.com/office/drawing/2014/main" id="{2DDF364B-A7F2-461F-90B8-DB0A0FF42323}"/>
              </a:ext>
            </a:extLst>
          </p:cNvPr>
          <p:cNvCxnSpPr>
            <a:cxnSpLocks/>
          </p:cNvCxnSpPr>
          <p:nvPr/>
        </p:nvCxnSpPr>
        <p:spPr>
          <a:xfrm flipV="1">
            <a:off x="2245668" y="2265794"/>
            <a:ext cx="7907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nettore diritto 39">
            <a:extLst>
              <a:ext uri="{FF2B5EF4-FFF2-40B4-BE49-F238E27FC236}">
                <a16:creationId xmlns:a16="http://schemas.microsoft.com/office/drawing/2014/main" id="{4098A29C-1D76-4D8C-A554-27791ED8BEB6}"/>
              </a:ext>
            </a:extLst>
          </p:cNvPr>
          <p:cNvCxnSpPr>
            <a:cxnSpLocks/>
            <a:endCxn id="75" idx="0"/>
          </p:cNvCxnSpPr>
          <p:nvPr/>
        </p:nvCxnSpPr>
        <p:spPr>
          <a:xfrm flipH="1">
            <a:off x="11184285" y="1357922"/>
            <a:ext cx="2382" cy="352203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5" name="Rettangolo 74">
            <a:extLst>
              <a:ext uri="{FF2B5EF4-FFF2-40B4-BE49-F238E27FC236}">
                <a16:creationId xmlns:a16="http://schemas.microsoft.com/office/drawing/2014/main" id="{A3B7CC5E-5BB5-4C4C-B352-AB5B2702D264}"/>
              </a:ext>
            </a:extLst>
          </p:cNvPr>
          <p:cNvSpPr/>
          <p:nvPr/>
        </p:nvSpPr>
        <p:spPr>
          <a:xfrm>
            <a:off x="11105781" y="4879953"/>
            <a:ext cx="157008" cy="383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58" name="Rettangolo 12">
            <a:extLst>
              <a:ext uri="{FF2B5EF4-FFF2-40B4-BE49-F238E27FC236}">
                <a16:creationId xmlns:a16="http://schemas.microsoft.com/office/drawing/2014/main" id="{61B7029B-E938-4D10-8158-F726FA44D2C8}"/>
              </a:ext>
            </a:extLst>
          </p:cNvPr>
          <p:cNvSpPr/>
          <p:nvPr/>
        </p:nvSpPr>
        <p:spPr>
          <a:xfrm>
            <a:off x="1619206" y="1047181"/>
            <a:ext cx="979912" cy="520494"/>
          </a:xfrm>
          <a:prstGeom prst="rect">
            <a:avLst/>
          </a:prstGeom>
          <a:noFill/>
          <a:ln>
            <a:solidFill>
              <a:srgbClr val="4495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Page</a:t>
            </a:r>
          </a:p>
          <a:p>
            <a:pPr algn="ctr"/>
            <a:r>
              <a:rPr lang="it-IT" sz="1100">
                <a:solidFill>
                  <a:srgbClr val="286D9F"/>
                </a:solidFill>
              </a:rPr>
              <a:t>Orchestrator</a:t>
            </a:r>
          </a:p>
        </p:txBody>
      </p:sp>
      <p:cxnSp>
        <p:nvCxnSpPr>
          <p:cNvPr id="61" name="Connettore diritto 39">
            <a:extLst>
              <a:ext uri="{FF2B5EF4-FFF2-40B4-BE49-F238E27FC236}">
                <a16:creationId xmlns:a16="http://schemas.microsoft.com/office/drawing/2014/main" id="{9AF99C25-3174-4E47-AD1F-D97BCE327953}"/>
              </a:ext>
            </a:extLst>
          </p:cNvPr>
          <p:cNvCxnSpPr>
            <a:cxnSpLocks/>
          </p:cNvCxnSpPr>
          <p:nvPr/>
        </p:nvCxnSpPr>
        <p:spPr>
          <a:xfrm>
            <a:off x="2111034" y="1561607"/>
            <a:ext cx="3202" cy="28988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2" name="Rettangolo 13">
            <a:extLst>
              <a:ext uri="{FF2B5EF4-FFF2-40B4-BE49-F238E27FC236}">
                <a16:creationId xmlns:a16="http://schemas.microsoft.com/office/drawing/2014/main" id="{552D1523-330E-470A-A7E7-20B5E1FEA8D0}"/>
              </a:ext>
            </a:extLst>
          </p:cNvPr>
          <p:cNvSpPr/>
          <p:nvPr/>
        </p:nvSpPr>
        <p:spPr>
          <a:xfrm>
            <a:off x="1995110" y="1860751"/>
            <a:ext cx="230371" cy="45862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63" name="Connettore diritto 39">
            <a:extLst>
              <a:ext uri="{FF2B5EF4-FFF2-40B4-BE49-F238E27FC236}">
                <a16:creationId xmlns:a16="http://schemas.microsoft.com/office/drawing/2014/main" id="{82459CD0-C231-401D-9FBF-6FDB73D847F5}"/>
              </a:ext>
            </a:extLst>
          </p:cNvPr>
          <p:cNvCxnSpPr>
            <a:cxnSpLocks/>
          </p:cNvCxnSpPr>
          <p:nvPr/>
        </p:nvCxnSpPr>
        <p:spPr>
          <a:xfrm>
            <a:off x="894689" y="6443027"/>
            <a:ext cx="0" cy="27856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Connettore diritto 39">
            <a:extLst>
              <a:ext uri="{FF2B5EF4-FFF2-40B4-BE49-F238E27FC236}">
                <a16:creationId xmlns:a16="http://schemas.microsoft.com/office/drawing/2014/main" id="{930F6E18-5099-40B0-B283-F7B7EBC83D69}"/>
              </a:ext>
            </a:extLst>
          </p:cNvPr>
          <p:cNvCxnSpPr>
            <a:cxnSpLocks/>
          </p:cNvCxnSpPr>
          <p:nvPr/>
        </p:nvCxnSpPr>
        <p:spPr>
          <a:xfrm>
            <a:off x="2109162" y="6448063"/>
            <a:ext cx="0" cy="27856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9" name="Connettore 2 23">
            <a:extLst>
              <a:ext uri="{FF2B5EF4-FFF2-40B4-BE49-F238E27FC236}">
                <a16:creationId xmlns:a16="http://schemas.microsoft.com/office/drawing/2014/main" id="{AD44136F-4A9C-4DBA-88A6-378B97FB227F}"/>
              </a:ext>
            </a:extLst>
          </p:cNvPr>
          <p:cNvCxnSpPr>
            <a:cxnSpLocks/>
          </p:cNvCxnSpPr>
          <p:nvPr/>
        </p:nvCxnSpPr>
        <p:spPr>
          <a:xfrm>
            <a:off x="1006087" y="2860116"/>
            <a:ext cx="945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CasellaDiTesto 20">
            <a:extLst>
              <a:ext uri="{FF2B5EF4-FFF2-40B4-BE49-F238E27FC236}">
                <a16:creationId xmlns:a16="http://schemas.microsoft.com/office/drawing/2014/main" id="{701C433C-23DC-4FB0-B2DD-0CDE5F9654D5}"/>
              </a:ext>
            </a:extLst>
          </p:cNvPr>
          <p:cNvSpPr txBox="1"/>
          <p:nvPr/>
        </p:nvSpPr>
        <p:spPr>
          <a:xfrm>
            <a:off x="1159274" y="2641508"/>
            <a:ext cx="625343"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refresh</a:t>
            </a:r>
            <a:endParaRPr lang="it-IT" sz="1050" i="1"/>
          </a:p>
        </p:txBody>
      </p:sp>
      <p:sp>
        <p:nvSpPr>
          <p:cNvPr id="77" name="CasellaDiTesto 20">
            <a:extLst>
              <a:ext uri="{FF2B5EF4-FFF2-40B4-BE49-F238E27FC236}">
                <a16:creationId xmlns:a16="http://schemas.microsoft.com/office/drawing/2014/main" id="{F9C98619-2408-484D-A05B-5B67273F710F}"/>
              </a:ext>
            </a:extLst>
          </p:cNvPr>
          <p:cNvSpPr txBox="1"/>
          <p:nvPr/>
        </p:nvSpPr>
        <p:spPr>
          <a:xfrm>
            <a:off x="2325769" y="1874224"/>
            <a:ext cx="679235"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register</a:t>
            </a:r>
          </a:p>
          <a:p>
            <a:r>
              <a:rPr lang="en-US" sz="1050" i="1"/>
              <a:t>Events</a:t>
            </a:r>
            <a:endParaRPr lang="it-IT" sz="1050" i="1"/>
          </a:p>
        </p:txBody>
      </p:sp>
      <p:sp>
        <p:nvSpPr>
          <p:cNvPr id="79" name="Rettangolo 12">
            <a:extLst>
              <a:ext uri="{FF2B5EF4-FFF2-40B4-BE49-F238E27FC236}">
                <a16:creationId xmlns:a16="http://schemas.microsoft.com/office/drawing/2014/main" id="{D01CB60A-B9BB-40CF-ADD7-529BA42CEF11}"/>
              </a:ext>
            </a:extLst>
          </p:cNvPr>
          <p:cNvSpPr/>
          <p:nvPr/>
        </p:nvSpPr>
        <p:spPr>
          <a:xfrm>
            <a:off x="3647343" y="1057131"/>
            <a:ext cx="943503" cy="518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Personal</a:t>
            </a:r>
          </a:p>
          <a:p>
            <a:pPr algn="ctr"/>
            <a:r>
              <a:rPr lang="it-IT" sz="1100">
                <a:solidFill>
                  <a:srgbClr val="286D9F"/>
                </a:solidFill>
              </a:rPr>
              <a:t>Message</a:t>
            </a:r>
          </a:p>
        </p:txBody>
      </p:sp>
      <p:cxnSp>
        <p:nvCxnSpPr>
          <p:cNvPr id="80" name="Connettore diritto 39">
            <a:extLst>
              <a:ext uri="{FF2B5EF4-FFF2-40B4-BE49-F238E27FC236}">
                <a16:creationId xmlns:a16="http://schemas.microsoft.com/office/drawing/2014/main" id="{F57E495C-2D46-4FE0-92A1-8D04A2835B6D}"/>
              </a:ext>
            </a:extLst>
          </p:cNvPr>
          <p:cNvCxnSpPr>
            <a:cxnSpLocks/>
            <a:stCxn id="79" idx="2"/>
            <a:endCxn id="81" idx="0"/>
          </p:cNvCxnSpPr>
          <p:nvPr/>
        </p:nvCxnSpPr>
        <p:spPr>
          <a:xfrm>
            <a:off x="4119095" y="1575453"/>
            <a:ext cx="9410" cy="93138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1" name="Rettangolo 16">
            <a:extLst>
              <a:ext uri="{FF2B5EF4-FFF2-40B4-BE49-F238E27FC236}">
                <a16:creationId xmlns:a16="http://schemas.microsoft.com/office/drawing/2014/main" id="{1B1F48D0-E2FA-4835-8940-EA31BD0767FA}"/>
              </a:ext>
            </a:extLst>
          </p:cNvPr>
          <p:cNvSpPr/>
          <p:nvPr/>
        </p:nvSpPr>
        <p:spPr>
          <a:xfrm>
            <a:off x="4011048" y="2506833"/>
            <a:ext cx="234913" cy="365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83" name="Connettore 2 27">
            <a:extLst>
              <a:ext uri="{FF2B5EF4-FFF2-40B4-BE49-F238E27FC236}">
                <a16:creationId xmlns:a16="http://schemas.microsoft.com/office/drawing/2014/main" id="{7C31A460-FE5C-4395-8B47-11D49D39F2F4}"/>
              </a:ext>
            </a:extLst>
          </p:cNvPr>
          <p:cNvCxnSpPr>
            <a:cxnSpLocks/>
          </p:cNvCxnSpPr>
          <p:nvPr/>
        </p:nvCxnSpPr>
        <p:spPr>
          <a:xfrm flipV="1">
            <a:off x="2236178" y="2687518"/>
            <a:ext cx="17748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CasellaDiTesto 20">
            <a:extLst>
              <a:ext uri="{FF2B5EF4-FFF2-40B4-BE49-F238E27FC236}">
                <a16:creationId xmlns:a16="http://schemas.microsoft.com/office/drawing/2014/main" id="{DC36CB59-0CB9-4B03-B090-A7C15230F4A3}"/>
              </a:ext>
            </a:extLst>
          </p:cNvPr>
          <p:cNvSpPr txBox="1"/>
          <p:nvPr/>
        </p:nvSpPr>
        <p:spPr>
          <a:xfrm>
            <a:off x="2387465" y="2454960"/>
            <a:ext cx="67923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show</a:t>
            </a:r>
            <a:endParaRPr lang="it-IT" sz="1050" i="1"/>
          </a:p>
        </p:txBody>
      </p:sp>
      <p:sp>
        <p:nvSpPr>
          <p:cNvPr id="88" name="Rettangolo 12">
            <a:extLst>
              <a:ext uri="{FF2B5EF4-FFF2-40B4-BE49-F238E27FC236}">
                <a16:creationId xmlns:a16="http://schemas.microsoft.com/office/drawing/2014/main" id="{66131325-2095-4A12-97A3-D9ED1D4A365B}"/>
              </a:ext>
            </a:extLst>
          </p:cNvPr>
          <p:cNvSpPr/>
          <p:nvPr/>
        </p:nvSpPr>
        <p:spPr>
          <a:xfrm>
            <a:off x="4650564" y="1057439"/>
            <a:ext cx="943503" cy="518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Customer</a:t>
            </a:r>
          </a:p>
          <a:p>
            <a:pPr algn="ctr"/>
            <a:r>
              <a:rPr lang="it-IT" sz="1100">
                <a:solidFill>
                  <a:srgbClr val="286D9F"/>
                </a:solidFill>
              </a:rPr>
              <a:t>Estimates</a:t>
            </a:r>
          </a:p>
          <a:p>
            <a:pPr algn="ctr"/>
            <a:r>
              <a:rPr lang="it-IT" sz="1100">
                <a:solidFill>
                  <a:srgbClr val="286D9F"/>
                </a:solidFill>
              </a:rPr>
              <a:t>List</a:t>
            </a:r>
          </a:p>
        </p:txBody>
      </p:sp>
      <p:sp>
        <p:nvSpPr>
          <p:cNvPr id="89" name="Rettangolo 16">
            <a:extLst>
              <a:ext uri="{FF2B5EF4-FFF2-40B4-BE49-F238E27FC236}">
                <a16:creationId xmlns:a16="http://schemas.microsoft.com/office/drawing/2014/main" id="{01389E96-10BF-4000-B0B5-2576676BCEE1}"/>
              </a:ext>
            </a:extLst>
          </p:cNvPr>
          <p:cNvSpPr/>
          <p:nvPr/>
        </p:nvSpPr>
        <p:spPr>
          <a:xfrm>
            <a:off x="5014263" y="3025605"/>
            <a:ext cx="234913" cy="1404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91" name="CasellaDiTesto 20">
            <a:extLst>
              <a:ext uri="{FF2B5EF4-FFF2-40B4-BE49-F238E27FC236}">
                <a16:creationId xmlns:a16="http://schemas.microsoft.com/office/drawing/2014/main" id="{C5A33B92-B897-4197-8F28-2D605F15E519}"/>
              </a:ext>
            </a:extLst>
          </p:cNvPr>
          <p:cNvSpPr txBox="1"/>
          <p:nvPr/>
        </p:nvSpPr>
        <p:spPr>
          <a:xfrm>
            <a:off x="2389293" y="2958357"/>
            <a:ext cx="67923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show</a:t>
            </a:r>
            <a:endParaRPr lang="it-IT" sz="1050" i="1"/>
          </a:p>
        </p:txBody>
      </p:sp>
      <p:cxnSp>
        <p:nvCxnSpPr>
          <p:cNvPr id="92" name="Connettore 2 27">
            <a:extLst>
              <a:ext uri="{FF2B5EF4-FFF2-40B4-BE49-F238E27FC236}">
                <a16:creationId xmlns:a16="http://schemas.microsoft.com/office/drawing/2014/main" id="{7EB72C8F-4060-449F-8743-86D3EF6B67A3}"/>
              </a:ext>
            </a:extLst>
          </p:cNvPr>
          <p:cNvCxnSpPr>
            <a:cxnSpLocks/>
          </p:cNvCxnSpPr>
          <p:nvPr/>
        </p:nvCxnSpPr>
        <p:spPr>
          <a:xfrm>
            <a:off x="2245668" y="3208249"/>
            <a:ext cx="27429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ttangolo 16">
            <a:extLst>
              <a:ext uri="{FF2B5EF4-FFF2-40B4-BE49-F238E27FC236}">
                <a16:creationId xmlns:a16="http://schemas.microsoft.com/office/drawing/2014/main" id="{5F2B33FF-1341-4937-8C2D-4AE569761F60}"/>
              </a:ext>
            </a:extLst>
          </p:cNvPr>
          <p:cNvSpPr/>
          <p:nvPr/>
        </p:nvSpPr>
        <p:spPr>
          <a:xfrm>
            <a:off x="6017550" y="4476265"/>
            <a:ext cx="234913" cy="1646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101" name="Connettore diritto 39">
            <a:extLst>
              <a:ext uri="{FF2B5EF4-FFF2-40B4-BE49-F238E27FC236}">
                <a16:creationId xmlns:a16="http://schemas.microsoft.com/office/drawing/2014/main" id="{23FEFFF1-3A50-4C98-9B0B-87FF3B8EE7DE}"/>
              </a:ext>
            </a:extLst>
          </p:cNvPr>
          <p:cNvCxnSpPr>
            <a:cxnSpLocks/>
            <a:stCxn id="109" idx="2"/>
            <a:endCxn id="100" idx="0"/>
          </p:cNvCxnSpPr>
          <p:nvPr/>
        </p:nvCxnSpPr>
        <p:spPr>
          <a:xfrm>
            <a:off x="6124060" y="1575453"/>
            <a:ext cx="10947" cy="290081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3" name="Connettore diritto 39">
            <a:extLst>
              <a:ext uri="{FF2B5EF4-FFF2-40B4-BE49-F238E27FC236}">
                <a16:creationId xmlns:a16="http://schemas.microsoft.com/office/drawing/2014/main" id="{651812D1-1E42-4170-A0D0-E7608BA5B52F}"/>
              </a:ext>
            </a:extLst>
          </p:cNvPr>
          <p:cNvCxnSpPr>
            <a:cxnSpLocks/>
          </p:cNvCxnSpPr>
          <p:nvPr/>
        </p:nvCxnSpPr>
        <p:spPr>
          <a:xfrm>
            <a:off x="5139470" y="4444149"/>
            <a:ext cx="14357" cy="227744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Connettore 2 27">
            <a:extLst>
              <a:ext uri="{FF2B5EF4-FFF2-40B4-BE49-F238E27FC236}">
                <a16:creationId xmlns:a16="http://schemas.microsoft.com/office/drawing/2014/main" id="{888BCB94-904E-4A89-B2F7-4F054CE9EF82}"/>
              </a:ext>
            </a:extLst>
          </p:cNvPr>
          <p:cNvCxnSpPr>
            <a:cxnSpLocks/>
          </p:cNvCxnSpPr>
          <p:nvPr/>
        </p:nvCxnSpPr>
        <p:spPr>
          <a:xfrm flipV="1">
            <a:off x="2225481" y="4646177"/>
            <a:ext cx="3792069" cy="6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CasellaDiTesto 20">
            <a:extLst>
              <a:ext uri="{FF2B5EF4-FFF2-40B4-BE49-F238E27FC236}">
                <a16:creationId xmlns:a16="http://schemas.microsoft.com/office/drawing/2014/main" id="{5421CD98-3D48-4073-85BF-76E91426985D}"/>
              </a:ext>
            </a:extLst>
          </p:cNvPr>
          <p:cNvSpPr txBox="1"/>
          <p:nvPr/>
        </p:nvSpPr>
        <p:spPr>
          <a:xfrm>
            <a:off x="2390690" y="4820871"/>
            <a:ext cx="67923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reset</a:t>
            </a:r>
            <a:endParaRPr lang="it-IT" sz="1050" i="1"/>
          </a:p>
        </p:txBody>
      </p:sp>
      <p:sp>
        <p:nvSpPr>
          <p:cNvPr id="108" name="Rettangolo 12">
            <a:extLst>
              <a:ext uri="{FF2B5EF4-FFF2-40B4-BE49-F238E27FC236}">
                <a16:creationId xmlns:a16="http://schemas.microsoft.com/office/drawing/2014/main" id="{1E862445-8A69-41A1-B842-0353171D259F}"/>
              </a:ext>
            </a:extLst>
          </p:cNvPr>
          <p:cNvSpPr/>
          <p:nvPr/>
        </p:nvSpPr>
        <p:spPr>
          <a:xfrm>
            <a:off x="6648394" y="1065704"/>
            <a:ext cx="943503" cy="518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Estimate</a:t>
            </a:r>
          </a:p>
          <a:p>
            <a:pPr algn="ctr"/>
            <a:r>
              <a:rPr lang="it-IT" sz="1100">
                <a:solidFill>
                  <a:srgbClr val="286D9F"/>
                </a:solidFill>
              </a:rPr>
              <a:t>Details</a:t>
            </a:r>
          </a:p>
        </p:txBody>
      </p:sp>
      <p:sp>
        <p:nvSpPr>
          <p:cNvPr id="109" name="Rettangolo 12">
            <a:extLst>
              <a:ext uri="{FF2B5EF4-FFF2-40B4-BE49-F238E27FC236}">
                <a16:creationId xmlns:a16="http://schemas.microsoft.com/office/drawing/2014/main" id="{D6BADD86-A532-411D-BACA-0A88BD1EF026}"/>
              </a:ext>
            </a:extLst>
          </p:cNvPr>
          <p:cNvSpPr/>
          <p:nvPr/>
        </p:nvSpPr>
        <p:spPr>
          <a:xfrm>
            <a:off x="5652308" y="1057131"/>
            <a:ext cx="943503" cy="518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Product</a:t>
            </a:r>
          </a:p>
          <a:p>
            <a:pPr algn="ctr"/>
            <a:r>
              <a:rPr lang="it-IT" sz="1100">
                <a:solidFill>
                  <a:srgbClr val="286D9F"/>
                </a:solidFill>
              </a:rPr>
              <a:t>List</a:t>
            </a:r>
          </a:p>
        </p:txBody>
      </p:sp>
      <p:cxnSp>
        <p:nvCxnSpPr>
          <p:cNvPr id="111" name="Connettore diritto 39">
            <a:extLst>
              <a:ext uri="{FF2B5EF4-FFF2-40B4-BE49-F238E27FC236}">
                <a16:creationId xmlns:a16="http://schemas.microsoft.com/office/drawing/2014/main" id="{19AD08FC-87B9-4E51-9FF5-DB6E70DB3FF5}"/>
              </a:ext>
            </a:extLst>
          </p:cNvPr>
          <p:cNvCxnSpPr>
            <a:cxnSpLocks/>
            <a:stCxn id="108" idx="2"/>
            <a:endCxn id="112" idx="0"/>
          </p:cNvCxnSpPr>
          <p:nvPr/>
        </p:nvCxnSpPr>
        <p:spPr>
          <a:xfrm>
            <a:off x="7120146" y="1584026"/>
            <a:ext cx="15086" cy="253941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2" name="Rettangolo 16">
            <a:extLst>
              <a:ext uri="{FF2B5EF4-FFF2-40B4-BE49-F238E27FC236}">
                <a16:creationId xmlns:a16="http://schemas.microsoft.com/office/drawing/2014/main" id="{AF6B1929-D2A8-48AD-B028-04A4B595E08B}"/>
              </a:ext>
            </a:extLst>
          </p:cNvPr>
          <p:cNvSpPr/>
          <p:nvPr/>
        </p:nvSpPr>
        <p:spPr>
          <a:xfrm>
            <a:off x="7020046" y="4123439"/>
            <a:ext cx="230371" cy="320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19" name="CasellaDiTesto 20">
            <a:extLst>
              <a:ext uri="{FF2B5EF4-FFF2-40B4-BE49-F238E27FC236}">
                <a16:creationId xmlns:a16="http://schemas.microsoft.com/office/drawing/2014/main" id="{28300B36-D75F-451E-B799-9914AC59D1DB}"/>
              </a:ext>
            </a:extLst>
          </p:cNvPr>
          <p:cNvSpPr txBox="1"/>
          <p:nvPr/>
        </p:nvSpPr>
        <p:spPr>
          <a:xfrm>
            <a:off x="5465745" y="4985242"/>
            <a:ext cx="67923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update</a:t>
            </a:r>
            <a:endParaRPr lang="it-IT" sz="1050" i="1"/>
          </a:p>
        </p:txBody>
      </p:sp>
      <p:cxnSp>
        <p:nvCxnSpPr>
          <p:cNvPr id="120" name="Connettore diritto 39">
            <a:extLst>
              <a:ext uri="{FF2B5EF4-FFF2-40B4-BE49-F238E27FC236}">
                <a16:creationId xmlns:a16="http://schemas.microsoft.com/office/drawing/2014/main" id="{85A9D5A3-604F-4144-A062-C2F2586D4DD8}"/>
              </a:ext>
            </a:extLst>
          </p:cNvPr>
          <p:cNvCxnSpPr>
            <a:cxnSpLocks/>
            <a:stCxn id="81" idx="2"/>
            <a:endCxn id="163" idx="0"/>
          </p:cNvCxnSpPr>
          <p:nvPr/>
        </p:nvCxnSpPr>
        <p:spPr>
          <a:xfrm>
            <a:off x="4128505" y="2872119"/>
            <a:ext cx="2989" cy="231081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Connettore diritto 39">
            <a:extLst>
              <a:ext uri="{FF2B5EF4-FFF2-40B4-BE49-F238E27FC236}">
                <a16:creationId xmlns:a16="http://schemas.microsoft.com/office/drawing/2014/main" id="{C5BFC289-C8E7-41D7-9BAD-704ED7A1EC37}"/>
              </a:ext>
            </a:extLst>
          </p:cNvPr>
          <p:cNvCxnSpPr>
            <a:cxnSpLocks/>
            <a:stCxn id="17" idx="2"/>
            <a:endCxn id="145" idx="0"/>
          </p:cNvCxnSpPr>
          <p:nvPr/>
        </p:nvCxnSpPr>
        <p:spPr>
          <a:xfrm>
            <a:off x="3157440" y="2429854"/>
            <a:ext cx="21048" cy="242805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8" name="CasellaDiTesto 20">
            <a:extLst>
              <a:ext uri="{FF2B5EF4-FFF2-40B4-BE49-F238E27FC236}">
                <a16:creationId xmlns:a16="http://schemas.microsoft.com/office/drawing/2014/main" id="{25B7DAA5-B533-40D7-88B7-7A43A9A2F9E7}"/>
              </a:ext>
            </a:extLst>
          </p:cNvPr>
          <p:cNvSpPr txBox="1"/>
          <p:nvPr/>
        </p:nvSpPr>
        <p:spPr>
          <a:xfrm>
            <a:off x="5347954" y="5435182"/>
            <a:ext cx="791899"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err="1"/>
              <a:t>autoclick</a:t>
            </a:r>
            <a:endParaRPr lang="it-IT" sz="1050" i="1"/>
          </a:p>
        </p:txBody>
      </p:sp>
      <p:grpSp>
        <p:nvGrpSpPr>
          <p:cNvPr id="139" name="Group 61">
            <a:extLst>
              <a:ext uri="{FF2B5EF4-FFF2-40B4-BE49-F238E27FC236}">
                <a16:creationId xmlns:a16="http://schemas.microsoft.com/office/drawing/2014/main" id="{CEF6D630-BF58-4E91-BB96-5E4D104A9EEC}"/>
              </a:ext>
            </a:extLst>
          </p:cNvPr>
          <p:cNvGrpSpPr/>
          <p:nvPr/>
        </p:nvGrpSpPr>
        <p:grpSpPr>
          <a:xfrm>
            <a:off x="5660438" y="5676160"/>
            <a:ext cx="335091" cy="226033"/>
            <a:chOff x="614149" y="4401223"/>
            <a:chExt cx="484693" cy="507248"/>
          </a:xfrm>
        </p:grpSpPr>
        <p:cxnSp>
          <p:nvCxnSpPr>
            <p:cNvPr id="140" name="Straight Connector 51">
              <a:extLst>
                <a:ext uri="{FF2B5EF4-FFF2-40B4-BE49-F238E27FC236}">
                  <a16:creationId xmlns:a16="http://schemas.microsoft.com/office/drawing/2014/main" id="{B370D96B-B8FB-4BE7-AD11-8D4B74213566}"/>
                </a:ext>
              </a:extLst>
            </p:cNvPr>
            <p:cNvCxnSpPr/>
            <p:nvPr/>
          </p:nvCxnSpPr>
          <p:spPr>
            <a:xfrm flipH="1">
              <a:off x="614149" y="4401223"/>
              <a:ext cx="4846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 name="Straight Connector 56">
              <a:extLst>
                <a:ext uri="{FF2B5EF4-FFF2-40B4-BE49-F238E27FC236}">
                  <a16:creationId xmlns:a16="http://schemas.microsoft.com/office/drawing/2014/main" id="{A660B1D8-81E2-469C-9FF4-64808A69984D}"/>
                </a:ext>
              </a:extLst>
            </p:cNvPr>
            <p:cNvCxnSpPr/>
            <p:nvPr/>
          </p:nvCxnSpPr>
          <p:spPr>
            <a:xfrm>
              <a:off x="614149" y="4401223"/>
              <a:ext cx="0" cy="505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 name="Straight Arrow Connector 60">
              <a:extLst>
                <a:ext uri="{FF2B5EF4-FFF2-40B4-BE49-F238E27FC236}">
                  <a16:creationId xmlns:a16="http://schemas.microsoft.com/office/drawing/2014/main" id="{015880CC-0FAB-4AE8-9BA2-72ABBA4D9083}"/>
                </a:ext>
              </a:extLst>
            </p:cNvPr>
            <p:cNvCxnSpPr/>
            <p:nvPr/>
          </p:nvCxnSpPr>
          <p:spPr>
            <a:xfrm>
              <a:off x="614149" y="4908471"/>
              <a:ext cx="484693" cy="0"/>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145" name="Rettangolo 16">
            <a:extLst>
              <a:ext uri="{FF2B5EF4-FFF2-40B4-BE49-F238E27FC236}">
                <a16:creationId xmlns:a16="http://schemas.microsoft.com/office/drawing/2014/main" id="{A7C6C197-BF33-4EDF-9A89-6BE58A972F6F}"/>
              </a:ext>
            </a:extLst>
          </p:cNvPr>
          <p:cNvSpPr/>
          <p:nvPr/>
        </p:nvSpPr>
        <p:spPr>
          <a:xfrm>
            <a:off x="3061031" y="4857910"/>
            <a:ext cx="234913" cy="365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146" name="Connettore 2 23">
            <a:extLst>
              <a:ext uri="{FF2B5EF4-FFF2-40B4-BE49-F238E27FC236}">
                <a16:creationId xmlns:a16="http://schemas.microsoft.com/office/drawing/2014/main" id="{4B042F14-C091-492D-B31D-A69C9077D939}"/>
              </a:ext>
            </a:extLst>
          </p:cNvPr>
          <p:cNvCxnSpPr>
            <a:cxnSpLocks/>
          </p:cNvCxnSpPr>
          <p:nvPr/>
        </p:nvCxnSpPr>
        <p:spPr>
          <a:xfrm flipV="1">
            <a:off x="2225481" y="5043876"/>
            <a:ext cx="835550" cy="1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CasellaDiTesto 20">
            <a:extLst>
              <a:ext uri="{FF2B5EF4-FFF2-40B4-BE49-F238E27FC236}">
                <a16:creationId xmlns:a16="http://schemas.microsoft.com/office/drawing/2014/main" id="{A3F95587-DD7B-48ED-859E-7C27E6155D1F}"/>
              </a:ext>
            </a:extLst>
          </p:cNvPr>
          <p:cNvSpPr txBox="1"/>
          <p:nvPr/>
        </p:nvSpPr>
        <p:spPr>
          <a:xfrm>
            <a:off x="2389294" y="4406610"/>
            <a:ext cx="67923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show</a:t>
            </a:r>
            <a:endParaRPr lang="it-IT" sz="1050" i="1"/>
          </a:p>
        </p:txBody>
      </p:sp>
      <p:cxnSp>
        <p:nvCxnSpPr>
          <p:cNvPr id="153" name="Connettore diritto 39">
            <a:extLst>
              <a:ext uri="{FF2B5EF4-FFF2-40B4-BE49-F238E27FC236}">
                <a16:creationId xmlns:a16="http://schemas.microsoft.com/office/drawing/2014/main" id="{C1685613-84E7-4675-A317-24E5FC8C4B4A}"/>
              </a:ext>
            </a:extLst>
          </p:cNvPr>
          <p:cNvCxnSpPr>
            <a:cxnSpLocks/>
            <a:stCxn id="145" idx="2"/>
            <a:endCxn id="156" idx="0"/>
          </p:cNvCxnSpPr>
          <p:nvPr/>
        </p:nvCxnSpPr>
        <p:spPr>
          <a:xfrm>
            <a:off x="3178488" y="5223196"/>
            <a:ext cx="0" cy="57191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6" name="Rettangolo 16">
            <a:extLst>
              <a:ext uri="{FF2B5EF4-FFF2-40B4-BE49-F238E27FC236}">
                <a16:creationId xmlns:a16="http://schemas.microsoft.com/office/drawing/2014/main" id="{B91CD0C6-BFA1-4D91-8F19-4A20BCA956B7}"/>
              </a:ext>
            </a:extLst>
          </p:cNvPr>
          <p:cNvSpPr/>
          <p:nvPr/>
        </p:nvSpPr>
        <p:spPr>
          <a:xfrm>
            <a:off x="3061031" y="5795110"/>
            <a:ext cx="234913" cy="365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59" name="CasellaDiTesto 20">
            <a:extLst>
              <a:ext uri="{FF2B5EF4-FFF2-40B4-BE49-F238E27FC236}">
                <a16:creationId xmlns:a16="http://schemas.microsoft.com/office/drawing/2014/main" id="{C757F3E1-798C-4E9C-B3C7-50AE34F564CC}"/>
              </a:ext>
            </a:extLst>
          </p:cNvPr>
          <p:cNvSpPr txBox="1"/>
          <p:nvPr/>
        </p:nvSpPr>
        <p:spPr>
          <a:xfrm>
            <a:off x="4402642" y="5754838"/>
            <a:ext cx="67923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show</a:t>
            </a:r>
            <a:endParaRPr lang="it-IT" sz="1050" i="1"/>
          </a:p>
        </p:txBody>
      </p:sp>
      <p:cxnSp>
        <p:nvCxnSpPr>
          <p:cNvPr id="161" name="Connettore 2 27">
            <a:extLst>
              <a:ext uri="{FF2B5EF4-FFF2-40B4-BE49-F238E27FC236}">
                <a16:creationId xmlns:a16="http://schemas.microsoft.com/office/drawing/2014/main" id="{57AB2759-1002-4EE8-86CA-D2890FA15FAB}"/>
              </a:ext>
            </a:extLst>
          </p:cNvPr>
          <p:cNvCxnSpPr>
            <a:cxnSpLocks/>
          </p:cNvCxnSpPr>
          <p:nvPr/>
        </p:nvCxnSpPr>
        <p:spPr>
          <a:xfrm flipV="1">
            <a:off x="2244965" y="5383191"/>
            <a:ext cx="17748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CasellaDiTesto 20">
            <a:extLst>
              <a:ext uri="{FF2B5EF4-FFF2-40B4-BE49-F238E27FC236}">
                <a16:creationId xmlns:a16="http://schemas.microsoft.com/office/drawing/2014/main" id="{CDCF6812-5334-47CA-877E-5D85798B2AC9}"/>
              </a:ext>
            </a:extLst>
          </p:cNvPr>
          <p:cNvSpPr txBox="1"/>
          <p:nvPr/>
        </p:nvSpPr>
        <p:spPr>
          <a:xfrm>
            <a:off x="2389295" y="5163776"/>
            <a:ext cx="67923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reset</a:t>
            </a:r>
            <a:endParaRPr lang="it-IT" sz="1050" i="1"/>
          </a:p>
        </p:txBody>
      </p:sp>
      <p:sp>
        <p:nvSpPr>
          <p:cNvPr id="163" name="Rettangolo 16">
            <a:extLst>
              <a:ext uri="{FF2B5EF4-FFF2-40B4-BE49-F238E27FC236}">
                <a16:creationId xmlns:a16="http://schemas.microsoft.com/office/drawing/2014/main" id="{FAD3D189-B865-4969-9240-17C617A00E24}"/>
              </a:ext>
            </a:extLst>
          </p:cNvPr>
          <p:cNvSpPr/>
          <p:nvPr/>
        </p:nvSpPr>
        <p:spPr>
          <a:xfrm>
            <a:off x="4014037" y="5182930"/>
            <a:ext cx="234913" cy="365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165" name="Connettore diritto 39">
            <a:extLst>
              <a:ext uri="{FF2B5EF4-FFF2-40B4-BE49-F238E27FC236}">
                <a16:creationId xmlns:a16="http://schemas.microsoft.com/office/drawing/2014/main" id="{2007355B-496A-480B-8584-EF432FB238E1}"/>
              </a:ext>
            </a:extLst>
          </p:cNvPr>
          <p:cNvCxnSpPr>
            <a:cxnSpLocks/>
            <a:endCxn id="163" idx="0"/>
          </p:cNvCxnSpPr>
          <p:nvPr/>
        </p:nvCxnSpPr>
        <p:spPr>
          <a:xfrm>
            <a:off x="4131493" y="4879952"/>
            <a:ext cx="1" cy="30297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0" name="CasellaDiTesto 20">
            <a:extLst>
              <a:ext uri="{FF2B5EF4-FFF2-40B4-BE49-F238E27FC236}">
                <a16:creationId xmlns:a16="http://schemas.microsoft.com/office/drawing/2014/main" id="{6A939373-ACE5-44D0-A7BF-FA3410A7E523}"/>
              </a:ext>
            </a:extLst>
          </p:cNvPr>
          <p:cNvSpPr txBox="1"/>
          <p:nvPr/>
        </p:nvSpPr>
        <p:spPr>
          <a:xfrm>
            <a:off x="4441546" y="3383143"/>
            <a:ext cx="67923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update</a:t>
            </a:r>
            <a:endParaRPr lang="it-IT" sz="1050" i="1"/>
          </a:p>
        </p:txBody>
      </p:sp>
      <p:grpSp>
        <p:nvGrpSpPr>
          <p:cNvPr id="171" name="Group 61">
            <a:extLst>
              <a:ext uri="{FF2B5EF4-FFF2-40B4-BE49-F238E27FC236}">
                <a16:creationId xmlns:a16="http://schemas.microsoft.com/office/drawing/2014/main" id="{1A88027E-7CF4-455D-B7C6-6BB5125D49D0}"/>
              </a:ext>
            </a:extLst>
          </p:cNvPr>
          <p:cNvGrpSpPr/>
          <p:nvPr/>
        </p:nvGrpSpPr>
        <p:grpSpPr>
          <a:xfrm>
            <a:off x="4650949" y="3599160"/>
            <a:ext cx="335091" cy="226033"/>
            <a:chOff x="614149" y="4401223"/>
            <a:chExt cx="484693" cy="507248"/>
          </a:xfrm>
        </p:grpSpPr>
        <p:cxnSp>
          <p:nvCxnSpPr>
            <p:cNvPr id="172" name="Straight Connector 51">
              <a:extLst>
                <a:ext uri="{FF2B5EF4-FFF2-40B4-BE49-F238E27FC236}">
                  <a16:creationId xmlns:a16="http://schemas.microsoft.com/office/drawing/2014/main" id="{734D9BB0-177B-4F01-99F9-FFAC2D077631}"/>
                </a:ext>
              </a:extLst>
            </p:cNvPr>
            <p:cNvCxnSpPr/>
            <p:nvPr/>
          </p:nvCxnSpPr>
          <p:spPr>
            <a:xfrm flipH="1">
              <a:off x="614149" y="4401223"/>
              <a:ext cx="4846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3" name="Straight Connector 56">
              <a:extLst>
                <a:ext uri="{FF2B5EF4-FFF2-40B4-BE49-F238E27FC236}">
                  <a16:creationId xmlns:a16="http://schemas.microsoft.com/office/drawing/2014/main" id="{3372F329-1F7C-4F28-8946-0EE6071076FB}"/>
                </a:ext>
              </a:extLst>
            </p:cNvPr>
            <p:cNvCxnSpPr/>
            <p:nvPr/>
          </p:nvCxnSpPr>
          <p:spPr>
            <a:xfrm>
              <a:off x="614149" y="4401223"/>
              <a:ext cx="0" cy="505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4" name="Straight Arrow Connector 60">
              <a:extLst>
                <a:ext uri="{FF2B5EF4-FFF2-40B4-BE49-F238E27FC236}">
                  <a16:creationId xmlns:a16="http://schemas.microsoft.com/office/drawing/2014/main" id="{C30E1FD6-0B09-45F7-BF76-74FA00FA7688}"/>
                </a:ext>
              </a:extLst>
            </p:cNvPr>
            <p:cNvCxnSpPr/>
            <p:nvPr/>
          </p:nvCxnSpPr>
          <p:spPr>
            <a:xfrm>
              <a:off x="614149" y="4908471"/>
              <a:ext cx="484693" cy="0"/>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175" name="CasellaDiTesto 20">
            <a:extLst>
              <a:ext uri="{FF2B5EF4-FFF2-40B4-BE49-F238E27FC236}">
                <a16:creationId xmlns:a16="http://schemas.microsoft.com/office/drawing/2014/main" id="{D48F4098-DF3F-41BD-8406-96248927C07E}"/>
              </a:ext>
            </a:extLst>
          </p:cNvPr>
          <p:cNvSpPr txBox="1"/>
          <p:nvPr/>
        </p:nvSpPr>
        <p:spPr>
          <a:xfrm>
            <a:off x="4324734" y="3818106"/>
            <a:ext cx="791899"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err="1"/>
              <a:t>autoclick</a:t>
            </a:r>
            <a:endParaRPr lang="it-IT" sz="1050" i="1"/>
          </a:p>
        </p:txBody>
      </p:sp>
      <p:grpSp>
        <p:nvGrpSpPr>
          <p:cNvPr id="176" name="Group 61">
            <a:extLst>
              <a:ext uri="{FF2B5EF4-FFF2-40B4-BE49-F238E27FC236}">
                <a16:creationId xmlns:a16="http://schemas.microsoft.com/office/drawing/2014/main" id="{7D8A50A1-4347-4BC6-B392-36FE9C241EE5}"/>
              </a:ext>
            </a:extLst>
          </p:cNvPr>
          <p:cNvGrpSpPr/>
          <p:nvPr/>
        </p:nvGrpSpPr>
        <p:grpSpPr>
          <a:xfrm>
            <a:off x="4657445" y="4046478"/>
            <a:ext cx="335091" cy="226033"/>
            <a:chOff x="614149" y="4401223"/>
            <a:chExt cx="484693" cy="507248"/>
          </a:xfrm>
        </p:grpSpPr>
        <p:cxnSp>
          <p:nvCxnSpPr>
            <p:cNvPr id="177" name="Straight Connector 51">
              <a:extLst>
                <a:ext uri="{FF2B5EF4-FFF2-40B4-BE49-F238E27FC236}">
                  <a16:creationId xmlns:a16="http://schemas.microsoft.com/office/drawing/2014/main" id="{F64BDAB5-BF57-4267-B01C-8192F36C9B28}"/>
                </a:ext>
              </a:extLst>
            </p:cNvPr>
            <p:cNvCxnSpPr/>
            <p:nvPr/>
          </p:nvCxnSpPr>
          <p:spPr>
            <a:xfrm flipH="1">
              <a:off x="614149" y="4401223"/>
              <a:ext cx="4846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8" name="Straight Connector 56">
              <a:extLst>
                <a:ext uri="{FF2B5EF4-FFF2-40B4-BE49-F238E27FC236}">
                  <a16:creationId xmlns:a16="http://schemas.microsoft.com/office/drawing/2014/main" id="{6816D08C-284D-4121-B2B0-AB1DE912759B}"/>
                </a:ext>
              </a:extLst>
            </p:cNvPr>
            <p:cNvCxnSpPr/>
            <p:nvPr/>
          </p:nvCxnSpPr>
          <p:spPr>
            <a:xfrm>
              <a:off x="614149" y="4401223"/>
              <a:ext cx="0" cy="505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9" name="Straight Arrow Connector 60">
              <a:extLst>
                <a:ext uri="{FF2B5EF4-FFF2-40B4-BE49-F238E27FC236}">
                  <a16:creationId xmlns:a16="http://schemas.microsoft.com/office/drawing/2014/main" id="{B378A63D-3FCB-4D84-A607-3DF231D5E3C9}"/>
                </a:ext>
              </a:extLst>
            </p:cNvPr>
            <p:cNvCxnSpPr/>
            <p:nvPr/>
          </p:nvCxnSpPr>
          <p:spPr>
            <a:xfrm>
              <a:off x="614149" y="4908471"/>
              <a:ext cx="484693" cy="0"/>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cxnSp>
        <p:nvCxnSpPr>
          <p:cNvPr id="180" name="Connettore 2 18">
            <a:extLst>
              <a:ext uri="{FF2B5EF4-FFF2-40B4-BE49-F238E27FC236}">
                <a16:creationId xmlns:a16="http://schemas.microsoft.com/office/drawing/2014/main" id="{D12DA79E-D29B-4772-9C84-225EED99F04D}"/>
              </a:ext>
            </a:extLst>
          </p:cNvPr>
          <p:cNvCxnSpPr>
            <a:cxnSpLocks/>
          </p:cNvCxnSpPr>
          <p:nvPr/>
        </p:nvCxnSpPr>
        <p:spPr>
          <a:xfrm flipH="1">
            <a:off x="3330244" y="5988750"/>
            <a:ext cx="2683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Connettore 2 23">
            <a:extLst>
              <a:ext uri="{FF2B5EF4-FFF2-40B4-BE49-F238E27FC236}">
                <a16:creationId xmlns:a16="http://schemas.microsoft.com/office/drawing/2014/main" id="{8093B1BF-2BAA-4C46-B974-3F42DEF56170}"/>
              </a:ext>
            </a:extLst>
          </p:cNvPr>
          <p:cNvCxnSpPr>
            <a:cxnSpLocks/>
          </p:cNvCxnSpPr>
          <p:nvPr/>
        </p:nvCxnSpPr>
        <p:spPr>
          <a:xfrm>
            <a:off x="5283539" y="4330053"/>
            <a:ext cx="1726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Connettore diritto 39">
            <a:extLst>
              <a:ext uri="{FF2B5EF4-FFF2-40B4-BE49-F238E27FC236}">
                <a16:creationId xmlns:a16="http://schemas.microsoft.com/office/drawing/2014/main" id="{84148104-B7F0-4A99-984F-4D6B948DD60E}"/>
              </a:ext>
            </a:extLst>
          </p:cNvPr>
          <p:cNvCxnSpPr>
            <a:cxnSpLocks/>
          </p:cNvCxnSpPr>
          <p:nvPr/>
        </p:nvCxnSpPr>
        <p:spPr>
          <a:xfrm>
            <a:off x="3178488" y="6160396"/>
            <a:ext cx="0" cy="56120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8" name="Rettangolo 12">
            <a:extLst>
              <a:ext uri="{FF2B5EF4-FFF2-40B4-BE49-F238E27FC236}">
                <a16:creationId xmlns:a16="http://schemas.microsoft.com/office/drawing/2014/main" id="{E4CA8B88-5251-4E17-82DE-1869D04DA940}"/>
              </a:ext>
            </a:extLst>
          </p:cNvPr>
          <p:cNvSpPr/>
          <p:nvPr/>
        </p:nvSpPr>
        <p:spPr>
          <a:xfrm>
            <a:off x="7639479" y="1065704"/>
            <a:ext cx="765730"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GetMy</a:t>
            </a:r>
          </a:p>
          <a:p>
            <a:pPr algn="ctr"/>
            <a:r>
              <a:rPr lang="it-IT" sz="1100">
                <a:solidFill>
                  <a:srgbClr val="286D9F"/>
                </a:solidFill>
              </a:rPr>
              <a:t>Estimate</a:t>
            </a:r>
          </a:p>
          <a:p>
            <a:pPr algn="ctr"/>
            <a:r>
              <a:rPr lang="it-IT" sz="1100">
                <a:solidFill>
                  <a:srgbClr val="286D9F"/>
                </a:solidFill>
              </a:rPr>
              <a:t>Data</a:t>
            </a:r>
          </a:p>
        </p:txBody>
      </p:sp>
      <p:cxnSp>
        <p:nvCxnSpPr>
          <p:cNvPr id="189" name="Connettore 2 27">
            <a:extLst>
              <a:ext uri="{FF2B5EF4-FFF2-40B4-BE49-F238E27FC236}">
                <a16:creationId xmlns:a16="http://schemas.microsoft.com/office/drawing/2014/main" id="{2A3608CC-5761-4517-9332-3DC9D8ECB9F2}"/>
              </a:ext>
            </a:extLst>
          </p:cNvPr>
          <p:cNvCxnSpPr>
            <a:cxnSpLocks/>
          </p:cNvCxnSpPr>
          <p:nvPr/>
        </p:nvCxnSpPr>
        <p:spPr>
          <a:xfrm>
            <a:off x="5266942" y="3280501"/>
            <a:ext cx="2710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Connettore diritto 39">
            <a:extLst>
              <a:ext uri="{FF2B5EF4-FFF2-40B4-BE49-F238E27FC236}">
                <a16:creationId xmlns:a16="http://schemas.microsoft.com/office/drawing/2014/main" id="{6DE4030F-55F1-45BB-8133-007A0AA356AA}"/>
              </a:ext>
            </a:extLst>
          </p:cNvPr>
          <p:cNvCxnSpPr>
            <a:cxnSpLocks/>
            <a:endCxn id="23" idx="0"/>
          </p:cNvCxnSpPr>
          <p:nvPr/>
        </p:nvCxnSpPr>
        <p:spPr>
          <a:xfrm>
            <a:off x="8058990" y="1604235"/>
            <a:ext cx="5722" cy="158451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5" name="CasellaDiTesto 20">
            <a:extLst>
              <a:ext uri="{FF2B5EF4-FFF2-40B4-BE49-F238E27FC236}">
                <a16:creationId xmlns:a16="http://schemas.microsoft.com/office/drawing/2014/main" id="{E2B5381F-76B2-415B-941F-C5CE6ED83597}"/>
              </a:ext>
            </a:extLst>
          </p:cNvPr>
          <p:cNvSpPr txBox="1"/>
          <p:nvPr/>
        </p:nvSpPr>
        <p:spPr>
          <a:xfrm>
            <a:off x="5322564" y="3045247"/>
            <a:ext cx="2168549"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AJAX GET /</a:t>
            </a:r>
            <a:r>
              <a:rPr lang="en-US" sz="1050" i="1" err="1"/>
              <a:t>GetMyEstimatesData</a:t>
            </a:r>
            <a:endParaRPr lang="it-IT" sz="1050" i="1"/>
          </a:p>
        </p:txBody>
      </p:sp>
      <p:cxnSp>
        <p:nvCxnSpPr>
          <p:cNvPr id="196" name="Connettore 2 18">
            <a:extLst>
              <a:ext uri="{FF2B5EF4-FFF2-40B4-BE49-F238E27FC236}">
                <a16:creationId xmlns:a16="http://schemas.microsoft.com/office/drawing/2014/main" id="{AA279C54-D510-49D8-8DBD-9E385C83B91E}"/>
              </a:ext>
            </a:extLst>
          </p:cNvPr>
          <p:cNvCxnSpPr>
            <a:cxnSpLocks/>
          </p:cNvCxnSpPr>
          <p:nvPr/>
        </p:nvCxnSpPr>
        <p:spPr>
          <a:xfrm flipH="1">
            <a:off x="5247574" y="3510101"/>
            <a:ext cx="2683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CasellaDiTesto 20">
            <a:extLst>
              <a:ext uri="{FF2B5EF4-FFF2-40B4-BE49-F238E27FC236}">
                <a16:creationId xmlns:a16="http://schemas.microsoft.com/office/drawing/2014/main" id="{0335AA71-396A-4502-B265-FD2A720D8171}"/>
              </a:ext>
            </a:extLst>
          </p:cNvPr>
          <p:cNvSpPr txBox="1"/>
          <p:nvPr/>
        </p:nvSpPr>
        <p:spPr>
          <a:xfrm>
            <a:off x="6322951" y="3302042"/>
            <a:ext cx="845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estimates</a:t>
            </a:r>
            <a:endParaRPr lang="it-IT" sz="1050" i="1"/>
          </a:p>
        </p:txBody>
      </p:sp>
      <p:sp>
        <p:nvSpPr>
          <p:cNvPr id="198" name="CasellaDiTesto 20">
            <a:extLst>
              <a:ext uri="{FF2B5EF4-FFF2-40B4-BE49-F238E27FC236}">
                <a16:creationId xmlns:a16="http://schemas.microsoft.com/office/drawing/2014/main" id="{7B25A12F-DCA2-4C55-AD69-F2EC3872CBF7}"/>
              </a:ext>
            </a:extLst>
          </p:cNvPr>
          <p:cNvSpPr txBox="1"/>
          <p:nvPr/>
        </p:nvSpPr>
        <p:spPr>
          <a:xfrm>
            <a:off x="5387182" y="4070517"/>
            <a:ext cx="67923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show</a:t>
            </a:r>
            <a:endParaRPr lang="it-IT" sz="1050" i="1"/>
          </a:p>
        </p:txBody>
      </p:sp>
      <p:sp>
        <p:nvSpPr>
          <p:cNvPr id="199" name="Rettangolo 12">
            <a:extLst>
              <a:ext uri="{FF2B5EF4-FFF2-40B4-BE49-F238E27FC236}">
                <a16:creationId xmlns:a16="http://schemas.microsoft.com/office/drawing/2014/main" id="{9D8BDAA2-8D43-456B-B483-4F0549950AA6}"/>
              </a:ext>
            </a:extLst>
          </p:cNvPr>
          <p:cNvSpPr/>
          <p:nvPr/>
        </p:nvSpPr>
        <p:spPr>
          <a:xfrm>
            <a:off x="8444958" y="1065704"/>
            <a:ext cx="770127"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Get</a:t>
            </a:r>
          </a:p>
          <a:p>
            <a:pPr algn="ctr"/>
            <a:r>
              <a:rPr lang="it-IT" sz="1100">
                <a:solidFill>
                  <a:srgbClr val="286D9F"/>
                </a:solidFill>
              </a:rPr>
              <a:t>Product</a:t>
            </a:r>
          </a:p>
          <a:p>
            <a:pPr algn="ctr"/>
            <a:r>
              <a:rPr lang="it-IT" sz="1100">
                <a:solidFill>
                  <a:srgbClr val="286D9F"/>
                </a:solidFill>
              </a:rPr>
              <a:t>List</a:t>
            </a:r>
          </a:p>
        </p:txBody>
      </p:sp>
      <p:cxnSp>
        <p:nvCxnSpPr>
          <p:cNvPr id="201" name="Connettore 2 27">
            <a:extLst>
              <a:ext uri="{FF2B5EF4-FFF2-40B4-BE49-F238E27FC236}">
                <a16:creationId xmlns:a16="http://schemas.microsoft.com/office/drawing/2014/main" id="{DE677AB5-DF73-4AF6-9382-0E7EF071C71C}"/>
              </a:ext>
            </a:extLst>
          </p:cNvPr>
          <p:cNvCxnSpPr>
            <a:cxnSpLocks/>
          </p:cNvCxnSpPr>
          <p:nvPr/>
        </p:nvCxnSpPr>
        <p:spPr>
          <a:xfrm>
            <a:off x="6285786" y="4674375"/>
            <a:ext cx="2470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CasellaDiTesto 20">
            <a:extLst>
              <a:ext uri="{FF2B5EF4-FFF2-40B4-BE49-F238E27FC236}">
                <a16:creationId xmlns:a16="http://schemas.microsoft.com/office/drawing/2014/main" id="{4F0A8856-A549-4AA5-BA94-A9533AB797DE}"/>
              </a:ext>
            </a:extLst>
          </p:cNvPr>
          <p:cNvSpPr txBox="1"/>
          <p:nvPr/>
        </p:nvSpPr>
        <p:spPr>
          <a:xfrm>
            <a:off x="6393300" y="4472393"/>
            <a:ext cx="2168549"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AJAX GET /</a:t>
            </a:r>
            <a:r>
              <a:rPr lang="en-US" sz="1050" i="1" err="1"/>
              <a:t>GetProductList</a:t>
            </a:r>
            <a:endParaRPr lang="it-IT" sz="1050" i="1"/>
          </a:p>
        </p:txBody>
      </p:sp>
      <p:sp>
        <p:nvSpPr>
          <p:cNvPr id="205" name="CasellaDiTesto 20">
            <a:extLst>
              <a:ext uri="{FF2B5EF4-FFF2-40B4-BE49-F238E27FC236}">
                <a16:creationId xmlns:a16="http://schemas.microsoft.com/office/drawing/2014/main" id="{9705B595-4445-4378-B897-BA9E9501F796}"/>
              </a:ext>
            </a:extLst>
          </p:cNvPr>
          <p:cNvSpPr txBox="1"/>
          <p:nvPr/>
        </p:nvSpPr>
        <p:spPr>
          <a:xfrm>
            <a:off x="7266764" y="4917597"/>
            <a:ext cx="845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products</a:t>
            </a:r>
            <a:endParaRPr lang="it-IT" sz="1050" i="1"/>
          </a:p>
        </p:txBody>
      </p:sp>
      <p:cxnSp>
        <p:nvCxnSpPr>
          <p:cNvPr id="206" name="Connettore diritto 39">
            <a:extLst>
              <a:ext uri="{FF2B5EF4-FFF2-40B4-BE49-F238E27FC236}">
                <a16:creationId xmlns:a16="http://schemas.microsoft.com/office/drawing/2014/main" id="{55007C6A-CD8E-4EF0-91EC-FC4B65796F88}"/>
              </a:ext>
            </a:extLst>
          </p:cNvPr>
          <p:cNvCxnSpPr>
            <a:cxnSpLocks/>
          </p:cNvCxnSpPr>
          <p:nvPr/>
        </p:nvCxnSpPr>
        <p:spPr>
          <a:xfrm>
            <a:off x="4128505" y="5548216"/>
            <a:ext cx="0" cy="117338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8" name="Connettore diritto 39">
            <a:extLst>
              <a:ext uri="{FF2B5EF4-FFF2-40B4-BE49-F238E27FC236}">
                <a16:creationId xmlns:a16="http://schemas.microsoft.com/office/drawing/2014/main" id="{DA506504-FD30-486F-883D-F47782F2A68A}"/>
              </a:ext>
            </a:extLst>
          </p:cNvPr>
          <p:cNvCxnSpPr>
            <a:cxnSpLocks/>
            <a:stCxn id="100" idx="2"/>
          </p:cNvCxnSpPr>
          <p:nvPr/>
        </p:nvCxnSpPr>
        <p:spPr>
          <a:xfrm>
            <a:off x="6135007" y="6122313"/>
            <a:ext cx="0" cy="59928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0" name="Rettangolo 12">
            <a:extLst>
              <a:ext uri="{FF2B5EF4-FFF2-40B4-BE49-F238E27FC236}">
                <a16:creationId xmlns:a16="http://schemas.microsoft.com/office/drawing/2014/main" id="{BE8C343C-B293-4713-89B0-FC1E33D84D1E}"/>
              </a:ext>
            </a:extLst>
          </p:cNvPr>
          <p:cNvSpPr/>
          <p:nvPr/>
        </p:nvSpPr>
        <p:spPr>
          <a:xfrm>
            <a:off x="9251735" y="1065704"/>
            <a:ext cx="742671"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Estimate</a:t>
            </a:r>
          </a:p>
          <a:p>
            <a:pPr algn="ctr"/>
            <a:r>
              <a:rPr lang="it-IT" sz="1100">
                <a:solidFill>
                  <a:srgbClr val="286D9F"/>
                </a:solidFill>
              </a:rPr>
              <a:t>DAO</a:t>
            </a:r>
          </a:p>
        </p:txBody>
      </p:sp>
      <p:cxnSp>
        <p:nvCxnSpPr>
          <p:cNvPr id="215" name="Connettore 2 27">
            <a:extLst>
              <a:ext uri="{FF2B5EF4-FFF2-40B4-BE49-F238E27FC236}">
                <a16:creationId xmlns:a16="http://schemas.microsoft.com/office/drawing/2014/main" id="{8C633C45-BCA2-441D-9727-AEAAC5D6CDA9}"/>
              </a:ext>
            </a:extLst>
          </p:cNvPr>
          <p:cNvCxnSpPr>
            <a:cxnSpLocks/>
          </p:cNvCxnSpPr>
          <p:nvPr/>
        </p:nvCxnSpPr>
        <p:spPr>
          <a:xfrm>
            <a:off x="8167312" y="3299163"/>
            <a:ext cx="1376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Connettore 2 18">
            <a:extLst>
              <a:ext uri="{FF2B5EF4-FFF2-40B4-BE49-F238E27FC236}">
                <a16:creationId xmlns:a16="http://schemas.microsoft.com/office/drawing/2014/main" id="{DC7981D1-8056-4E12-A533-5D07E3223EA0}"/>
              </a:ext>
            </a:extLst>
          </p:cNvPr>
          <p:cNvCxnSpPr>
            <a:cxnSpLocks/>
            <a:stCxn id="31" idx="1"/>
          </p:cNvCxnSpPr>
          <p:nvPr/>
        </p:nvCxnSpPr>
        <p:spPr>
          <a:xfrm flipH="1" flipV="1">
            <a:off x="8120372" y="3530243"/>
            <a:ext cx="1423636" cy="14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4" name="CasellaDiTesto 20">
            <a:extLst>
              <a:ext uri="{FF2B5EF4-FFF2-40B4-BE49-F238E27FC236}">
                <a16:creationId xmlns:a16="http://schemas.microsoft.com/office/drawing/2014/main" id="{B94E8271-248D-4153-9E53-6B2DD018DEA0}"/>
              </a:ext>
            </a:extLst>
          </p:cNvPr>
          <p:cNvSpPr txBox="1"/>
          <p:nvPr/>
        </p:nvSpPr>
        <p:spPr>
          <a:xfrm>
            <a:off x="8500534" y="3323950"/>
            <a:ext cx="845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estimates</a:t>
            </a:r>
            <a:endParaRPr lang="it-IT" sz="1050" i="1"/>
          </a:p>
        </p:txBody>
      </p:sp>
      <p:sp>
        <p:nvSpPr>
          <p:cNvPr id="226" name="CasellaDiTesto 20">
            <a:extLst>
              <a:ext uri="{FF2B5EF4-FFF2-40B4-BE49-F238E27FC236}">
                <a16:creationId xmlns:a16="http://schemas.microsoft.com/office/drawing/2014/main" id="{051C4500-3B3D-49E7-8E92-F1A148FBAC32}"/>
              </a:ext>
            </a:extLst>
          </p:cNvPr>
          <p:cNvSpPr txBox="1"/>
          <p:nvPr/>
        </p:nvSpPr>
        <p:spPr>
          <a:xfrm>
            <a:off x="8152383" y="2899150"/>
            <a:ext cx="1820068"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err="1"/>
              <a:t>findEstimatesByCustomer</a:t>
            </a:r>
            <a:r>
              <a:rPr lang="en-US" sz="1050" i="1"/>
              <a:t>(session.user.id)</a:t>
            </a:r>
            <a:endParaRPr lang="it-IT" sz="1050" i="1"/>
          </a:p>
        </p:txBody>
      </p:sp>
      <p:sp>
        <p:nvSpPr>
          <p:cNvPr id="227" name="Rettangolo 12">
            <a:extLst>
              <a:ext uri="{FF2B5EF4-FFF2-40B4-BE49-F238E27FC236}">
                <a16:creationId xmlns:a16="http://schemas.microsoft.com/office/drawing/2014/main" id="{1328279F-017F-448C-A610-7BFE988E667F}"/>
              </a:ext>
            </a:extLst>
          </p:cNvPr>
          <p:cNvSpPr/>
          <p:nvPr/>
        </p:nvSpPr>
        <p:spPr>
          <a:xfrm>
            <a:off x="10043003" y="1065704"/>
            <a:ext cx="742671"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Product</a:t>
            </a:r>
          </a:p>
          <a:p>
            <a:pPr algn="ctr"/>
            <a:r>
              <a:rPr lang="it-IT" sz="1100">
                <a:solidFill>
                  <a:srgbClr val="286D9F"/>
                </a:solidFill>
              </a:rPr>
              <a:t>DAO</a:t>
            </a:r>
          </a:p>
        </p:txBody>
      </p:sp>
      <p:sp>
        <p:nvSpPr>
          <p:cNvPr id="228" name="Rettangolo 12">
            <a:extLst>
              <a:ext uri="{FF2B5EF4-FFF2-40B4-BE49-F238E27FC236}">
                <a16:creationId xmlns:a16="http://schemas.microsoft.com/office/drawing/2014/main" id="{CB0D75BF-B431-4991-8F3F-431F540B45B4}"/>
              </a:ext>
            </a:extLst>
          </p:cNvPr>
          <p:cNvSpPr/>
          <p:nvPr/>
        </p:nvSpPr>
        <p:spPr>
          <a:xfrm>
            <a:off x="10825907" y="1072962"/>
            <a:ext cx="742671"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Optional</a:t>
            </a:r>
          </a:p>
          <a:p>
            <a:pPr algn="ctr"/>
            <a:r>
              <a:rPr lang="it-IT" sz="1100">
                <a:solidFill>
                  <a:srgbClr val="286D9F"/>
                </a:solidFill>
              </a:rPr>
              <a:t>DAO</a:t>
            </a:r>
          </a:p>
        </p:txBody>
      </p:sp>
      <p:cxnSp>
        <p:nvCxnSpPr>
          <p:cNvPr id="237" name="Connettore 2 18">
            <a:extLst>
              <a:ext uri="{FF2B5EF4-FFF2-40B4-BE49-F238E27FC236}">
                <a16:creationId xmlns:a16="http://schemas.microsoft.com/office/drawing/2014/main" id="{0BC9E5EB-29AB-4FAA-A452-D288AFA88040}"/>
              </a:ext>
            </a:extLst>
          </p:cNvPr>
          <p:cNvCxnSpPr>
            <a:cxnSpLocks/>
          </p:cNvCxnSpPr>
          <p:nvPr/>
        </p:nvCxnSpPr>
        <p:spPr>
          <a:xfrm flipH="1" flipV="1">
            <a:off x="6285786" y="5131116"/>
            <a:ext cx="2438240" cy="11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8" name="Connettore diritto 39">
            <a:extLst>
              <a:ext uri="{FF2B5EF4-FFF2-40B4-BE49-F238E27FC236}">
                <a16:creationId xmlns:a16="http://schemas.microsoft.com/office/drawing/2014/main" id="{49608B03-0DAF-4258-A47B-4C0BED3DA671}"/>
              </a:ext>
            </a:extLst>
          </p:cNvPr>
          <p:cNvCxnSpPr>
            <a:cxnSpLocks/>
          </p:cNvCxnSpPr>
          <p:nvPr/>
        </p:nvCxnSpPr>
        <p:spPr>
          <a:xfrm>
            <a:off x="9620718" y="3925663"/>
            <a:ext cx="0" cy="279593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2" name="Connettore diritto 31">
            <a:extLst>
              <a:ext uri="{FF2B5EF4-FFF2-40B4-BE49-F238E27FC236}">
                <a16:creationId xmlns:a16="http://schemas.microsoft.com/office/drawing/2014/main" id="{FC790FCD-4A69-40FE-9636-3CB7B50A96BA}"/>
              </a:ext>
            </a:extLst>
          </p:cNvPr>
          <p:cNvCxnSpPr>
            <a:cxnSpLocks/>
          </p:cNvCxnSpPr>
          <p:nvPr/>
        </p:nvCxnSpPr>
        <p:spPr>
          <a:xfrm>
            <a:off x="10452964" y="4947829"/>
            <a:ext cx="0" cy="177376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7" name="Connettore 2 23">
            <a:extLst>
              <a:ext uri="{FF2B5EF4-FFF2-40B4-BE49-F238E27FC236}">
                <a16:creationId xmlns:a16="http://schemas.microsoft.com/office/drawing/2014/main" id="{7D7FAF54-FA4F-4BE6-952D-D22604122A47}"/>
              </a:ext>
            </a:extLst>
          </p:cNvPr>
          <p:cNvCxnSpPr>
            <a:cxnSpLocks/>
            <a:endCxn id="261" idx="1"/>
          </p:cNvCxnSpPr>
          <p:nvPr/>
        </p:nvCxnSpPr>
        <p:spPr>
          <a:xfrm flipV="1">
            <a:off x="2231150" y="6282673"/>
            <a:ext cx="4796830" cy="5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1" name="Rettangolo 16">
            <a:extLst>
              <a:ext uri="{FF2B5EF4-FFF2-40B4-BE49-F238E27FC236}">
                <a16:creationId xmlns:a16="http://schemas.microsoft.com/office/drawing/2014/main" id="{BBE063D0-66CC-4179-9DCE-C67DF33957D9}"/>
              </a:ext>
            </a:extLst>
          </p:cNvPr>
          <p:cNvSpPr/>
          <p:nvPr/>
        </p:nvSpPr>
        <p:spPr>
          <a:xfrm>
            <a:off x="7027980" y="6122319"/>
            <a:ext cx="230371" cy="320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263" name="CasellaDiTesto 20">
            <a:extLst>
              <a:ext uri="{FF2B5EF4-FFF2-40B4-BE49-F238E27FC236}">
                <a16:creationId xmlns:a16="http://schemas.microsoft.com/office/drawing/2014/main" id="{3C7D4C1A-753D-4060-A2EA-9A40CEAB4F08}"/>
              </a:ext>
            </a:extLst>
          </p:cNvPr>
          <p:cNvSpPr txBox="1"/>
          <p:nvPr/>
        </p:nvSpPr>
        <p:spPr>
          <a:xfrm>
            <a:off x="2328004" y="6052333"/>
            <a:ext cx="67923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reset</a:t>
            </a:r>
            <a:endParaRPr lang="it-IT" sz="1050" i="1"/>
          </a:p>
        </p:txBody>
      </p:sp>
      <p:cxnSp>
        <p:nvCxnSpPr>
          <p:cNvPr id="265" name="Connettore 2 23">
            <a:extLst>
              <a:ext uri="{FF2B5EF4-FFF2-40B4-BE49-F238E27FC236}">
                <a16:creationId xmlns:a16="http://schemas.microsoft.com/office/drawing/2014/main" id="{94FCEE5E-02CC-4E3F-BBAE-A1C6AA8EE65A}"/>
              </a:ext>
            </a:extLst>
          </p:cNvPr>
          <p:cNvCxnSpPr>
            <a:cxnSpLocks/>
          </p:cNvCxnSpPr>
          <p:nvPr/>
        </p:nvCxnSpPr>
        <p:spPr>
          <a:xfrm>
            <a:off x="8933353" y="4680633"/>
            <a:ext cx="14531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8" name="Connettore 2 18">
            <a:extLst>
              <a:ext uri="{FF2B5EF4-FFF2-40B4-BE49-F238E27FC236}">
                <a16:creationId xmlns:a16="http://schemas.microsoft.com/office/drawing/2014/main" id="{2AAACDE2-E8B2-43D4-8592-2920E41E4A33}"/>
              </a:ext>
            </a:extLst>
          </p:cNvPr>
          <p:cNvCxnSpPr>
            <a:cxnSpLocks/>
          </p:cNvCxnSpPr>
          <p:nvPr/>
        </p:nvCxnSpPr>
        <p:spPr>
          <a:xfrm flipH="1" flipV="1">
            <a:off x="8948646" y="4856806"/>
            <a:ext cx="13816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1" name="CasellaDiTesto 20">
            <a:extLst>
              <a:ext uri="{FF2B5EF4-FFF2-40B4-BE49-F238E27FC236}">
                <a16:creationId xmlns:a16="http://schemas.microsoft.com/office/drawing/2014/main" id="{4F6CDF94-14C2-4B88-A7B1-59EDA98B3BD2}"/>
              </a:ext>
            </a:extLst>
          </p:cNvPr>
          <p:cNvSpPr txBox="1"/>
          <p:nvPr/>
        </p:nvSpPr>
        <p:spPr>
          <a:xfrm>
            <a:off x="9114107" y="4462700"/>
            <a:ext cx="1149606"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err="1"/>
              <a:t>findProducts</a:t>
            </a:r>
            <a:r>
              <a:rPr lang="en-US" sz="1050" i="1"/>
              <a:t>()</a:t>
            </a:r>
            <a:endParaRPr lang="it-IT" sz="1050" i="1"/>
          </a:p>
        </p:txBody>
      </p:sp>
      <p:sp>
        <p:nvSpPr>
          <p:cNvPr id="272" name="CasellaDiTesto 20">
            <a:extLst>
              <a:ext uri="{FF2B5EF4-FFF2-40B4-BE49-F238E27FC236}">
                <a16:creationId xmlns:a16="http://schemas.microsoft.com/office/drawing/2014/main" id="{AF377CF0-770D-4A71-AF66-04468E2DFDB4}"/>
              </a:ext>
            </a:extLst>
          </p:cNvPr>
          <p:cNvSpPr txBox="1"/>
          <p:nvPr/>
        </p:nvSpPr>
        <p:spPr>
          <a:xfrm>
            <a:off x="9248259" y="4651445"/>
            <a:ext cx="845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products</a:t>
            </a:r>
            <a:endParaRPr lang="it-IT" sz="1050" i="1"/>
          </a:p>
        </p:txBody>
      </p:sp>
      <p:cxnSp>
        <p:nvCxnSpPr>
          <p:cNvPr id="279" name="Connettore 2 23">
            <a:extLst>
              <a:ext uri="{FF2B5EF4-FFF2-40B4-BE49-F238E27FC236}">
                <a16:creationId xmlns:a16="http://schemas.microsoft.com/office/drawing/2014/main" id="{CACD9A6C-E8E3-4151-B769-94CBB6DBF5F3}"/>
              </a:ext>
            </a:extLst>
          </p:cNvPr>
          <p:cNvCxnSpPr>
            <a:cxnSpLocks/>
          </p:cNvCxnSpPr>
          <p:nvPr/>
        </p:nvCxnSpPr>
        <p:spPr>
          <a:xfrm>
            <a:off x="8933353" y="5096656"/>
            <a:ext cx="21412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2" name="CasellaDiTesto 20">
            <a:extLst>
              <a:ext uri="{FF2B5EF4-FFF2-40B4-BE49-F238E27FC236}">
                <a16:creationId xmlns:a16="http://schemas.microsoft.com/office/drawing/2014/main" id="{787A070A-FBF1-45EE-AFCB-9D23D2349453}"/>
              </a:ext>
            </a:extLst>
          </p:cNvPr>
          <p:cNvSpPr txBox="1"/>
          <p:nvPr/>
        </p:nvSpPr>
        <p:spPr>
          <a:xfrm>
            <a:off x="8918100" y="4891609"/>
            <a:ext cx="2141228"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i="1" err="1"/>
              <a:t>findAvailableOptionalsByProduct</a:t>
            </a:r>
            <a:r>
              <a:rPr lang="en-US" sz="900" i="1"/>
              <a:t>(p)</a:t>
            </a:r>
            <a:endParaRPr lang="it-IT" sz="900" i="1"/>
          </a:p>
        </p:txBody>
      </p:sp>
      <p:grpSp>
        <p:nvGrpSpPr>
          <p:cNvPr id="284" name="Group 61">
            <a:extLst>
              <a:ext uri="{FF2B5EF4-FFF2-40B4-BE49-F238E27FC236}">
                <a16:creationId xmlns:a16="http://schemas.microsoft.com/office/drawing/2014/main" id="{FFA6D425-56E0-4AF0-BC15-18C406A4140C}"/>
              </a:ext>
            </a:extLst>
          </p:cNvPr>
          <p:cNvGrpSpPr/>
          <p:nvPr/>
        </p:nvGrpSpPr>
        <p:grpSpPr>
          <a:xfrm>
            <a:off x="5678569" y="5206996"/>
            <a:ext cx="335091" cy="226033"/>
            <a:chOff x="614149" y="4401223"/>
            <a:chExt cx="484693" cy="507248"/>
          </a:xfrm>
        </p:grpSpPr>
        <p:cxnSp>
          <p:nvCxnSpPr>
            <p:cNvPr id="285" name="Straight Connector 51">
              <a:extLst>
                <a:ext uri="{FF2B5EF4-FFF2-40B4-BE49-F238E27FC236}">
                  <a16:creationId xmlns:a16="http://schemas.microsoft.com/office/drawing/2014/main" id="{B695EFAB-F9BC-4080-B47A-A39E5977AA45}"/>
                </a:ext>
              </a:extLst>
            </p:cNvPr>
            <p:cNvCxnSpPr/>
            <p:nvPr/>
          </p:nvCxnSpPr>
          <p:spPr>
            <a:xfrm flipH="1">
              <a:off x="614149" y="4401223"/>
              <a:ext cx="4846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6" name="Straight Connector 56">
              <a:extLst>
                <a:ext uri="{FF2B5EF4-FFF2-40B4-BE49-F238E27FC236}">
                  <a16:creationId xmlns:a16="http://schemas.microsoft.com/office/drawing/2014/main" id="{10AFACEF-9C55-4026-94E8-C3A1944B6970}"/>
                </a:ext>
              </a:extLst>
            </p:cNvPr>
            <p:cNvCxnSpPr/>
            <p:nvPr/>
          </p:nvCxnSpPr>
          <p:spPr>
            <a:xfrm>
              <a:off x="614149" y="4401223"/>
              <a:ext cx="0" cy="505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7" name="Straight Arrow Connector 60">
              <a:extLst>
                <a:ext uri="{FF2B5EF4-FFF2-40B4-BE49-F238E27FC236}">
                  <a16:creationId xmlns:a16="http://schemas.microsoft.com/office/drawing/2014/main" id="{A1EFF8FF-4567-4A35-B13D-FC31EA6EF341}"/>
                </a:ext>
              </a:extLst>
            </p:cNvPr>
            <p:cNvCxnSpPr/>
            <p:nvPr/>
          </p:nvCxnSpPr>
          <p:spPr>
            <a:xfrm>
              <a:off x="614149" y="4908471"/>
              <a:ext cx="484693" cy="0"/>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cxnSp>
        <p:nvCxnSpPr>
          <p:cNvPr id="288" name="Connettore 2 18">
            <a:extLst>
              <a:ext uri="{FF2B5EF4-FFF2-40B4-BE49-F238E27FC236}">
                <a16:creationId xmlns:a16="http://schemas.microsoft.com/office/drawing/2014/main" id="{215E1048-FFCB-4741-9FA0-58ACDD8F844E}"/>
              </a:ext>
            </a:extLst>
          </p:cNvPr>
          <p:cNvCxnSpPr>
            <a:cxnSpLocks/>
          </p:cNvCxnSpPr>
          <p:nvPr/>
        </p:nvCxnSpPr>
        <p:spPr>
          <a:xfrm flipH="1" flipV="1">
            <a:off x="8918101" y="5157243"/>
            <a:ext cx="2141227" cy="25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0" name="CasellaDiTesto 20">
            <a:extLst>
              <a:ext uri="{FF2B5EF4-FFF2-40B4-BE49-F238E27FC236}">
                <a16:creationId xmlns:a16="http://schemas.microsoft.com/office/drawing/2014/main" id="{6B1BEAD6-6B70-4A76-B08F-30826C729E1F}"/>
              </a:ext>
            </a:extLst>
          </p:cNvPr>
          <p:cNvSpPr txBox="1"/>
          <p:nvPr/>
        </p:nvSpPr>
        <p:spPr>
          <a:xfrm>
            <a:off x="9671221" y="5100971"/>
            <a:ext cx="845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err="1"/>
              <a:t>optionals</a:t>
            </a:r>
            <a:endParaRPr lang="it-IT" sz="1050" i="1"/>
          </a:p>
        </p:txBody>
      </p:sp>
      <p:cxnSp>
        <p:nvCxnSpPr>
          <p:cNvPr id="292" name="Connettore diritto 39">
            <a:extLst>
              <a:ext uri="{FF2B5EF4-FFF2-40B4-BE49-F238E27FC236}">
                <a16:creationId xmlns:a16="http://schemas.microsoft.com/office/drawing/2014/main" id="{1B2856D4-343A-4B50-BFC5-DF50AC8328EB}"/>
              </a:ext>
            </a:extLst>
          </p:cNvPr>
          <p:cNvCxnSpPr>
            <a:cxnSpLocks/>
          </p:cNvCxnSpPr>
          <p:nvPr/>
        </p:nvCxnSpPr>
        <p:spPr>
          <a:xfrm>
            <a:off x="7168876" y="6443027"/>
            <a:ext cx="0" cy="27856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6" name="Connettore diritto 31">
            <a:extLst>
              <a:ext uri="{FF2B5EF4-FFF2-40B4-BE49-F238E27FC236}">
                <a16:creationId xmlns:a16="http://schemas.microsoft.com/office/drawing/2014/main" id="{3C08A96A-AF26-4732-9853-D64580F92A5A}"/>
              </a:ext>
            </a:extLst>
          </p:cNvPr>
          <p:cNvCxnSpPr>
            <a:cxnSpLocks/>
          </p:cNvCxnSpPr>
          <p:nvPr/>
        </p:nvCxnSpPr>
        <p:spPr>
          <a:xfrm>
            <a:off x="11180833" y="5299797"/>
            <a:ext cx="16409" cy="142179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62780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612113" y="414973"/>
            <a:ext cx="10783868" cy="673916"/>
          </a:xfrm>
        </p:spPr>
        <p:txBody>
          <a:bodyPr>
            <a:normAutofit/>
          </a:bodyPr>
          <a:lstStyle/>
          <a:p>
            <a:r>
              <a:rPr lang="it-IT" b="1" i="1">
                <a:solidFill>
                  <a:srgbClr val="286D9F"/>
                </a:solidFill>
              </a:rPr>
              <a:t>Event: Get Estimate Details </a:t>
            </a:r>
            <a:r>
              <a:rPr lang="it-IT" sz="2400">
                <a:solidFill>
                  <a:srgbClr val="4495B0"/>
                </a:solidFill>
              </a:rPr>
              <a:t>[from Home Customer]</a:t>
            </a:r>
            <a:endParaRPr lang="it-IT">
              <a:solidFill>
                <a:srgbClr val="4495B0"/>
              </a:solidFill>
            </a:endParaRPr>
          </a:p>
        </p:txBody>
      </p:sp>
      <p:sp>
        <p:nvSpPr>
          <p:cNvPr id="23" name="Rettangolo 22">
            <a:extLst>
              <a:ext uri="{FF2B5EF4-FFF2-40B4-BE49-F238E27FC236}">
                <a16:creationId xmlns:a16="http://schemas.microsoft.com/office/drawing/2014/main" id="{9B96403B-BC51-4359-B90C-489ECC79C146}"/>
              </a:ext>
            </a:extLst>
          </p:cNvPr>
          <p:cNvSpPr/>
          <p:nvPr/>
        </p:nvSpPr>
        <p:spPr>
          <a:xfrm>
            <a:off x="6026154" y="2101591"/>
            <a:ext cx="232601" cy="4341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31" name="Rettangolo 30">
            <a:extLst>
              <a:ext uri="{FF2B5EF4-FFF2-40B4-BE49-F238E27FC236}">
                <a16:creationId xmlns:a16="http://schemas.microsoft.com/office/drawing/2014/main" id="{D3404608-5795-4CFF-866E-F2064511B5C9}"/>
              </a:ext>
            </a:extLst>
          </p:cNvPr>
          <p:cNvSpPr/>
          <p:nvPr/>
        </p:nvSpPr>
        <p:spPr>
          <a:xfrm>
            <a:off x="8180180" y="2256297"/>
            <a:ext cx="227406" cy="713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37" name="Connettore diritto 36">
            <a:extLst>
              <a:ext uri="{FF2B5EF4-FFF2-40B4-BE49-F238E27FC236}">
                <a16:creationId xmlns:a16="http://schemas.microsoft.com/office/drawing/2014/main" id="{1DF37867-52CE-462F-AF31-E110A92F3F4B}"/>
              </a:ext>
            </a:extLst>
          </p:cNvPr>
          <p:cNvCxnSpPr>
            <a:cxnSpLocks/>
            <a:stCxn id="112" idx="2"/>
          </p:cNvCxnSpPr>
          <p:nvPr/>
        </p:nvCxnSpPr>
        <p:spPr>
          <a:xfrm>
            <a:off x="4212956" y="6629392"/>
            <a:ext cx="0" cy="16889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Connettore 2 17">
            <a:extLst>
              <a:ext uri="{FF2B5EF4-FFF2-40B4-BE49-F238E27FC236}">
                <a16:creationId xmlns:a16="http://schemas.microsoft.com/office/drawing/2014/main" id="{599125EB-3C8E-4F0B-9488-125A54F16F76}"/>
              </a:ext>
            </a:extLst>
          </p:cNvPr>
          <p:cNvCxnSpPr>
            <a:cxnSpLocks/>
          </p:cNvCxnSpPr>
          <p:nvPr/>
        </p:nvCxnSpPr>
        <p:spPr>
          <a:xfrm>
            <a:off x="1595860" y="2048924"/>
            <a:ext cx="692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ttore diritto 39">
            <a:extLst>
              <a:ext uri="{FF2B5EF4-FFF2-40B4-BE49-F238E27FC236}">
                <a16:creationId xmlns:a16="http://schemas.microsoft.com/office/drawing/2014/main" id="{128C18EB-C60E-4C1C-BC18-B5BE00D0C8A6}"/>
              </a:ext>
            </a:extLst>
          </p:cNvPr>
          <p:cNvCxnSpPr>
            <a:cxnSpLocks/>
            <a:stCxn id="88" idx="2"/>
            <a:endCxn id="89" idx="0"/>
          </p:cNvCxnSpPr>
          <p:nvPr/>
        </p:nvCxnSpPr>
        <p:spPr>
          <a:xfrm flipH="1">
            <a:off x="2448917" y="1575761"/>
            <a:ext cx="1216" cy="26023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Connettore diritto 39">
            <a:extLst>
              <a:ext uri="{FF2B5EF4-FFF2-40B4-BE49-F238E27FC236}">
                <a16:creationId xmlns:a16="http://schemas.microsoft.com/office/drawing/2014/main" id="{085E53FE-6CEF-4568-8546-EAEFB1FBBA5A}"/>
              </a:ext>
            </a:extLst>
          </p:cNvPr>
          <p:cNvCxnSpPr>
            <a:cxnSpLocks/>
            <a:stCxn id="210" idx="2"/>
            <a:endCxn id="31" idx="0"/>
          </p:cNvCxnSpPr>
          <p:nvPr/>
        </p:nvCxnSpPr>
        <p:spPr>
          <a:xfrm flipH="1">
            <a:off x="8293883" y="1575761"/>
            <a:ext cx="5680" cy="68053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8" name="Rettangolo 12">
            <a:extLst>
              <a:ext uri="{FF2B5EF4-FFF2-40B4-BE49-F238E27FC236}">
                <a16:creationId xmlns:a16="http://schemas.microsoft.com/office/drawing/2014/main" id="{66131325-2095-4A12-97A3-D9ED1D4A365B}"/>
              </a:ext>
            </a:extLst>
          </p:cNvPr>
          <p:cNvSpPr/>
          <p:nvPr/>
        </p:nvSpPr>
        <p:spPr>
          <a:xfrm>
            <a:off x="1978381" y="1057439"/>
            <a:ext cx="943503" cy="518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Customer</a:t>
            </a:r>
          </a:p>
          <a:p>
            <a:pPr algn="ctr"/>
            <a:r>
              <a:rPr lang="it-IT" sz="1100">
                <a:solidFill>
                  <a:srgbClr val="286D9F"/>
                </a:solidFill>
              </a:rPr>
              <a:t>Estimates</a:t>
            </a:r>
          </a:p>
          <a:p>
            <a:pPr algn="ctr"/>
            <a:r>
              <a:rPr lang="it-IT" sz="1100">
                <a:solidFill>
                  <a:srgbClr val="286D9F"/>
                </a:solidFill>
              </a:rPr>
              <a:t>List</a:t>
            </a:r>
          </a:p>
        </p:txBody>
      </p:sp>
      <p:sp>
        <p:nvSpPr>
          <p:cNvPr id="89" name="Rettangolo 16">
            <a:extLst>
              <a:ext uri="{FF2B5EF4-FFF2-40B4-BE49-F238E27FC236}">
                <a16:creationId xmlns:a16="http://schemas.microsoft.com/office/drawing/2014/main" id="{01389E96-10BF-4000-B0B5-2576676BCEE1}"/>
              </a:ext>
            </a:extLst>
          </p:cNvPr>
          <p:cNvSpPr/>
          <p:nvPr/>
        </p:nvSpPr>
        <p:spPr>
          <a:xfrm>
            <a:off x="2331460" y="1835994"/>
            <a:ext cx="234913" cy="47933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08" name="Rettangolo 12">
            <a:extLst>
              <a:ext uri="{FF2B5EF4-FFF2-40B4-BE49-F238E27FC236}">
                <a16:creationId xmlns:a16="http://schemas.microsoft.com/office/drawing/2014/main" id="{1E862445-8A69-41A1-B842-0353171D259F}"/>
              </a:ext>
            </a:extLst>
          </p:cNvPr>
          <p:cNvSpPr/>
          <p:nvPr/>
        </p:nvSpPr>
        <p:spPr>
          <a:xfrm>
            <a:off x="3736513" y="1065704"/>
            <a:ext cx="943503" cy="518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Estimate</a:t>
            </a:r>
          </a:p>
          <a:p>
            <a:pPr algn="ctr"/>
            <a:r>
              <a:rPr lang="it-IT" sz="1100">
                <a:solidFill>
                  <a:srgbClr val="286D9F"/>
                </a:solidFill>
              </a:rPr>
              <a:t>Details</a:t>
            </a:r>
          </a:p>
        </p:txBody>
      </p:sp>
      <p:cxnSp>
        <p:nvCxnSpPr>
          <p:cNvPr id="111" name="Connettore diritto 39">
            <a:extLst>
              <a:ext uri="{FF2B5EF4-FFF2-40B4-BE49-F238E27FC236}">
                <a16:creationId xmlns:a16="http://schemas.microsoft.com/office/drawing/2014/main" id="{19AD08FC-87B9-4E51-9FF5-DB6E70DB3FF5}"/>
              </a:ext>
            </a:extLst>
          </p:cNvPr>
          <p:cNvCxnSpPr>
            <a:cxnSpLocks/>
            <a:stCxn id="108" idx="2"/>
            <a:endCxn id="112" idx="0"/>
          </p:cNvCxnSpPr>
          <p:nvPr/>
        </p:nvCxnSpPr>
        <p:spPr>
          <a:xfrm>
            <a:off x="4208265" y="1584026"/>
            <a:ext cx="4691" cy="44148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2" name="Rettangolo 16">
            <a:extLst>
              <a:ext uri="{FF2B5EF4-FFF2-40B4-BE49-F238E27FC236}">
                <a16:creationId xmlns:a16="http://schemas.microsoft.com/office/drawing/2014/main" id="{AF6B1929-D2A8-48AD-B028-04A4B595E08B}"/>
              </a:ext>
            </a:extLst>
          </p:cNvPr>
          <p:cNvSpPr/>
          <p:nvPr/>
        </p:nvSpPr>
        <p:spPr>
          <a:xfrm>
            <a:off x="4097770" y="2025513"/>
            <a:ext cx="230371" cy="46038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70" name="CasellaDiTesto 20">
            <a:extLst>
              <a:ext uri="{FF2B5EF4-FFF2-40B4-BE49-F238E27FC236}">
                <a16:creationId xmlns:a16="http://schemas.microsoft.com/office/drawing/2014/main" id="{6A939373-ACE5-44D0-A7BF-FA3410A7E523}"/>
              </a:ext>
            </a:extLst>
          </p:cNvPr>
          <p:cNvSpPr txBox="1"/>
          <p:nvPr/>
        </p:nvSpPr>
        <p:spPr>
          <a:xfrm>
            <a:off x="1263349" y="1628246"/>
            <a:ext cx="898477"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Click</a:t>
            </a:r>
          </a:p>
          <a:p>
            <a:r>
              <a:rPr lang="en-US" sz="1050" i="1" err="1"/>
              <a:t>estimateid</a:t>
            </a:r>
            <a:endParaRPr lang="it-IT" sz="1050" i="1"/>
          </a:p>
        </p:txBody>
      </p:sp>
      <p:cxnSp>
        <p:nvCxnSpPr>
          <p:cNvPr id="182" name="Connettore 2 23">
            <a:extLst>
              <a:ext uri="{FF2B5EF4-FFF2-40B4-BE49-F238E27FC236}">
                <a16:creationId xmlns:a16="http://schemas.microsoft.com/office/drawing/2014/main" id="{8093B1BF-2BAA-4C46-B974-3F42DEF56170}"/>
              </a:ext>
            </a:extLst>
          </p:cNvPr>
          <p:cNvCxnSpPr>
            <a:cxnSpLocks/>
          </p:cNvCxnSpPr>
          <p:nvPr/>
        </p:nvCxnSpPr>
        <p:spPr>
          <a:xfrm>
            <a:off x="2594759" y="2163902"/>
            <a:ext cx="1478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Rettangolo 12">
            <a:extLst>
              <a:ext uri="{FF2B5EF4-FFF2-40B4-BE49-F238E27FC236}">
                <a16:creationId xmlns:a16="http://schemas.microsoft.com/office/drawing/2014/main" id="{E4CA8B88-5251-4E17-82DE-1869D04DA940}"/>
              </a:ext>
            </a:extLst>
          </p:cNvPr>
          <p:cNvSpPr/>
          <p:nvPr/>
        </p:nvSpPr>
        <p:spPr>
          <a:xfrm>
            <a:off x="5754892" y="1065704"/>
            <a:ext cx="765730"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GetMy</a:t>
            </a:r>
          </a:p>
          <a:p>
            <a:pPr algn="ctr"/>
            <a:r>
              <a:rPr lang="it-IT" sz="1100">
                <a:solidFill>
                  <a:srgbClr val="286D9F"/>
                </a:solidFill>
              </a:rPr>
              <a:t>Estimate</a:t>
            </a:r>
          </a:p>
          <a:p>
            <a:pPr algn="ctr"/>
            <a:r>
              <a:rPr lang="it-IT" sz="1100">
                <a:solidFill>
                  <a:srgbClr val="286D9F"/>
                </a:solidFill>
              </a:rPr>
              <a:t>Data</a:t>
            </a:r>
          </a:p>
        </p:txBody>
      </p:sp>
      <p:cxnSp>
        <p:nvCxnSpPr>
          <p:cNvPr id="192" name="Connettore diritto 39">
            <a:extLst>
              <a:ext uri="{FF2B5EF4-FFF2-40B4-BE49-F238E27FC236}">
                <a16:creationId xmlns:a16="http://schemas.microsoft.com/office/drawing/2014/main" id="{6DE4030F-55F1-45BB-8133-007A0AA356AA}"/>
              </a:ext>
            </a:extLst>
          </p:cNvPr>
          <p:cNvCxnSpPr>
            <a:cxnSpLocks/>
            <a:stCxn id="188" idx="2"/>
            <a:endCxn id="23" idx="0"/>
          </p:cNvCxnSpPr>
          <p:nvPr/>
        </p:nvCxnSpPr>
        <p:spPr>
          <a:xfrm>
            <a:off x="6137757" y="1584026"/>
            <a:ext cx="4698" cy="51756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5" name="CasellaDiTesto 20">
            <a:extLst>
              <a:ext uri="{FF2B5EF4-FFF2-40B4-BE49-F238E27FC236}">
                <a16:creationId xmlns:a16="http://schemas.microsoft.com/office/drawing/2014/main" id="{E2B5381F-76B2-415B-941F-C5CE6ED83597}"/>
              </a:ext>
            </a:extLst>
          </p:cNvPr>
          <p:cNvSpPr txBox="1"/>
          <p:nvPr/>
        </p:nvSpPr>
        <p:spPr>
          <a:xfrm>
            <a:off x="4352181" y="2086266"/>
            <a:ext cx="2168549" cy="5437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1000"/>
              </a:spcAft>
            </a:pPr>
            <a:r>
              <a:rPr lang="en-US" sz="1050" i="1"/>
              <a:t>AJAX GET</a:t>
            </a:r>
          </a:p>
          <a:p>
            <a:pPr>
              <a:spcAft>
                <a:spcPts val="1000"/>
              </a:spcAft>
            </a:pPr>
            <a:r>
              <a:rPr lang="en-US" sz="1050" i="1"/>
              <a:t>/</a:t>
            </a:r>
            <a:r>
              <a:rPr lang="en-US" sz="1050" i="1" err="1"/>
              <a:t>GetEstimateDetails</a:t>
            </a:r>
            <a:endParaRPr lang="it-IT" sz="1050" i="1"/>
          </a:p>
        </p:txBody>
      </p:sp>
      <p:cxnSp>
        <p:nvCxnSpPr>
          <p:cNvPr id="196" name="Connettore 2 18">
            <a:extLst>
              <a:ext uri="{FF2B5EF4-FFF2-40B4-BE49-F238E27FC236}">
                <a16:creationId xmlns:a16="http://schemas.microsoft.com/office/drawing/2014/main" id="{AA279C54-D510-49D8-8DBD-9E385C83B91E}"/>
              </a:ext>
            </a:extLst>
          </p:cNvPr>
          <p:cNvCxnSpPr>
            <a:cxnSpLocks/>
          </p:cNvCxnSpPr>
          <p:nvPr/>
        </p:nvCxnSpPr>
        <p:spPr>
          <a:xfrm flipH="1">
            <a:off x="4306036" y="6279965"/>
            <a:ext cx="16980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CasellaDiTesto 20">
            <a:extLst>
              <a:ext uri="{FF2B5EF4-FFF2-40B4-BE49-F238E27FC236}">
                <a16:creationId xmlns:a16="http://schemas.microsoft.com/office/drawing/2014/main" id="{0335AA71-396A-4502-B265-FD2A720D8171}"/>
              </a:ext>
            </a:extLst>
          </p:cNvPr>
          <p:cNvSpPr txBox="1"/>
          <p:nvPr/>
        </p:nvSpPr>
        <p:spPr>
          <a:xfrm>
            <a:off x="4660652" y="5834712"/>
            <a:ext cx="1280561" cy="8669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estimate +</a:t>
            </a:r>
          </a:p>
          <a:p>
            <a:r>
              <a:rPr lang="en-US" sz="1050" i="1"/>
              <a:t>employee +</a:t>
            </a:r>
          </a:p>
          <a:p>
            <a:pPr>
              <a:spcBef>
                <a:spcPts val="1000"/>
              </a:spcBef>
            </a:pPr>
            <a:r>
              <a:rPr lang="en-US" sz="1050" i="1"/>
              <a:t>product  +</a:t>
            </a:r>
          </a:p>
          <a:p>
            <a:r>
              <a:rPr lang="en-US" sz="1050" i="1" err="1"/>
              <a:t>optionals</a:t>
            </a:r>
            <a:endParaRPr lang="it-IT" sz="1050" i="1"/>
          </a:p>
        </p:txBody>
      </p:sp>
      <p:sp>
        <p:nvSpPr>
          <p:cNvPr id="210" name="Rettangolo 12">
            <a:extLst>
              <a:ext uri="{FF2B5EF4-FFF2-40B4-BE49-F238E27FC236}">
                <a16:creationId xmlns:a16="http://schemas.microsoft.com/office/drawing/2014/main" id="{BE8C343C-B293-4713-89B0-FC1E33D84D1E}"/>
              </a:ext>
            </a:extLst>
          </p:cNvPr>
          <p:cNvSpPr/>
          <p:nvPr/>
        </p:nvSpPr>
        <p:spPr>
          <a:xfrm>
            <a:off x="7928227" y="1057439"/>
            <a:ext cx="742671"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Estimate</a:t>
            </a:r>
          </a:p>
          <a:p>
            <a:pPr algn="ctr"/>
            <a:r>
              <a:rPr lang="it-IT" sz="1100">
                <a:solidFill>
                  <a:srgbClr val="286D9F"/>
                </a:solidFill>
              </a:rPr>
              <a:t>DAO</a:t>
            </a:r>
          </a:p>
        </p:txBody>
      </p:sp>
      <p:cxnSp>
        <p:nvCxnSpPr>
          <p:cNvPr id="215" name="Connettore 2 27">
            <a:extLst>
              <a:ext uri="{FF2B5EF4-FFF2-40B4-BE49-F238E27FC236}">
                <a16:creationId xmlns:a16="http://schemas.microsoft.com/office/drawing/2014/main" id="{8C633C45-BCA2-441D-9727-AEAAC5D6CDA9}"/>
              </a:ext>
            </a:extLst>
          </p:cNvPr>
          <p:cNvCxnSpPr>
            <a:cxnSpLocks/>
          </p:cNvCxnSpPr>
          <p:nvPr/>
        </p:nvCxnSpPr>
        <p:spPr>
          <a:xfrm>
            <a:off x="6316646" y="2460383"/>
            <a:ext cx="1884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Connettore 2 18">
            <a:extLst>
              <a:ext uri="{FF2B5EF4-FFF2-40B4-BE49-F238E27FC236}">
                <a16:creationId xmlns:a16="http://schemas.microsoft.com/office/drawing/2014/main" id="{DC7981D1-8056-4E12-A533-5D07E3223EA0}"/>
              </a:ext>
            </a:extLst>
          </p:cNvPr>
          <p:cNvCxnSpPr>
            <a:cxnSpLocks/>
          </p:cNvCxnSpPr>
          <p:nvPr/>
        </p:nvCxnSpPr>
        <p:spPr>
          <a:xfrm flipH="1">
            <a:off x="6258755" y="2821556"/>
            <a:ext cx="19075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4" name="CasellaDiTesto 20">
            <a:extLst>
              <a:ext uri="{FF2B5EF4-FFF2-40B4-BE49-F238E27FC236}">
                <a16:creationId xmlns:a16="http://schemas.microsoft.com/office/drawing/2014/main" id="{B94E8271-248D-4153-9E53-6B2DD018DEA0}"/>
              </a:ext>
            </a:extLst>
          </p:cNvPr>
          <p:cNvSpPr txBox="1"/>
          <p:nvPr/>
        </p:nvSpPr>
        <p:spPr>
          <a:xfrm>
            <a:off x="6830003" y="2569777"/>
            <a:ext cx="845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estimate</a:t>
            </a:r>
            <a:endParaRPr lang="it-IT" sz="1050" i="1"/>
          </a:p>
        </p:txBody>
      </p:sp>
      <p:sp>
        <p:nvSpPr>
          <p:cNvPr id="226" name="CasellaDiTesto 20">
            <a:extLst>
              <a:ext uri="{FF2B5EF4-FFF2-40B4-BE49-F238E27FC236}">
                <a16:creationId xmlns:a16="http://schemas.microsoft.com/office/drawing/2014/main" id="{051C4500-3B3D-49E7-8E92-F1A148FBAC32}"/>
              </a:ext>
            </a:extLst>
          </p:cNvPr>
          <p:cNvSpPr txBox="1"/>
          <p:nvPr/>
        </p:nvSpPr>
        <p:spPr>
          <a:xfrm>
            <a:off x="6324712" y="2051079"/>
            <a:ext cx="164856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err="1"/>
              <a:t>findEstimatesById</a:t>
            </a:r>
            <a:r>
              <a:rPr lang="en-US" sz="1050" i="1"/>
              <a:t>(</a:t>
            </a:r>
          </a:p>
          <a:p>
            <a:r>
              <a:rPr lang="en-US" sz="1050" i="1" err="1"/>
              <a:t>estimateid</a:t>
            </a:r>
            <a:r>
              <a:rPr lang="en-US" sz="1050" i="1"/>
              <a:t>)</a:t>
            </a:r>
            <a:endParaRPr lang="it-IT" sz="1050" i="1"/>
          </a:p>
        </p:txBody>
      </p:sp>
      <p:cxnSp>
        <p:nvCxnSpPr>
          <p:cNvPr id="248" name="Connettore diritto 39">
            <a:extLst>
              <a:ext uri="{FF2B5EF4-FFF2-40B4-BE49-F238E27FC236}">
                <a16:creationId xmlns:a16="http://schemas.microsoft.com/office/drawing/2014/main" id="{49608B03-0DAF-4258-A47B-4C0BED3DA671}"/>
              </a:ext>
            </a:extLst>
          </p:cNvPr>
          <p:cNvCxnSpPr>
            <a:cxnSpLocks/>
            <a:stCxn id="23" idx="2"/>
          </p:cNvCxnSpPr>
          <p:nvPr/>
        </p:nvCxnSpPr>
        <p:spPr>
          <a:xfrm>
            <a:off x="6142455" y="6443014"/>
            <a:ext cx="0" cy="27858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8" name="CasellaDiTesto 20">
            <a:extLst>
              <a:ext uri="{FF2B5EF4-FFF2-40B4-BE49-F238E27FC236}">
                <a16:creationId xmlns:a16="http://schemas.microsoft.com/office/drawing/2014/main" id="{6BD1C72C-2059-4BEE-B8C3-0821EC654E52}"/>
              </a:ext>
            </a:extLst>
          </p:cNvPr>
          <p:cNvSpPr txBox="1"/>
          <p:nvPr/>
        </p:nvSpPr>
        <p:spPr>
          <a:xfrm>
            <a:off x="2692731" y="1924121"/>
            <a:ext cx="1369314"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show </a:t>
            </a:r>
            <a:r>
              <a:rPr lang="en-US" sz="1050" i="1" err="1"/>
              <a:t>estimateid</a:t>
            </a:r>
            <a:endParaRPr lang="it-IT" sz="1050" i="1"/>
          </a:p>
        </p:txBody>
      </p:sp>
      <p:cxnSp>
        <p:nvCxnSpPr>
          <p:cNvPr id="133" name="Connettore 2 23">
            <a:extLst>
              <a:ext uri="{FF2B5EF4-FFF2-40B4-BE49-F238E27FC236}">
                <a16:creationId xmlns:a16="http://schemas.microsoft.com/office/drawing/2014/main" id="{30BEDB13-5F46-4B90-A34F-8812D3E1B115}"/>
              </a:ext>
            </a:extLst>
          </p:cNvPr>
          <p:cNvCxnSpPr>
            <a:cxnSpLocks/>
          </p:cNvCxnSpPr>
          <p:nvPr/>
        </p:nvCxnSpPr>
        <p:spPr>
          <a:xfrm>
            <a:off x="4352181" y="2347736"/>
            <a:ext cx="1729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CasellaDiTesto 20">
            <a:extLst>
              <a:ext uri="{FF2B5EF4-FFF2-40B4-BE49-F238E27FC236}">
                <a16:creationId xmlns:a16="http://schemas.microsoft.com/office/drawing/2014/main" id="{1B74A1BA-0597-43B2-9C30-F45A375ABF65}"/>
              </a:ext>
            </a:extLst>
          </p:cNvPr>
          <p:cNvSpPr txBox="1"/>
          <p:nvPr/>
        </p:nvSpPr>
        <p:spPr>
          <a:xfrm>
            <a:off x="-9782" y="5095761"/>
            <a:ext cx="2303074" cy="17722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500"/>
              </a:spcAft>
            </a:pPr>
            <a:r>
              <a:rPr lang="en-US" sz="1050" i="1" u="sng">
                <a:solidFill>
                  <a:srgbClr val="FF0000"/>
                </a:solidFill>
              </a:rPr>
              <a:t>NOTE</a:t>
            </a:r>
            <a:r>
              <a:rPr lang="en-US" sz="1050" i="1">
                <a:solidFill>
                  <a:srgbClr val="FF0000"/>
                </a:solidFill>
              </a:rPr>
              <a:t> </a:t>
            </a:r>
          </a:p>
          <a:p>
            <a:pPr marL="171450" indent="-171450">
              <a:buFont typeface="Arial" panose="020B0604020202020204" pitchFamily="34" charset="0"/>
              <a:buChar char="•"/>
            </a:pPr>
            <a:r>
              <a:rPr lang="en-US" sz="1050" i="1">
                <a:solidFill>
                  <a:srgbClr val="FF0000"/>
                </a:solidFill>
              </a:rPr>
              <a:t>Product is selected to retrieve the product’s name and image.</a:t>
            </a:r>
          </a:p>
          <a:p>
            <a:pPr marL="171450" indent="-171450">
              <a:buFont typeface="Arial" panose="020B0604020202020204" pitchFamily="34" charset="0"/>
              <a:buChar char="•"/>
            </a:pPr>
            <a:r>
              <a:rPr lang="en-US" sz="1050" i="1" err="1">
                <a:solidFill>
                  <a:srgbClr val="FF0000"/>
                </a:solidFill>
              </a:rPr>
              <a:t>Optionals</a:t>
            </a:r>
            <a:r>
              <a:rPr lang="en-US" sz="1050" i="1">
                <a:solidFill>
                  <a:srgbClr val="FF0000"/>
                </a:solidFill>
              </a:rPr>
              <a:t> are selected to show more details about the estimate.</a:t>
            </a:r>
          </a:p>
          <a:p>
            <a:pPr marL="171450" indent="-171450">
              <a:buFont typeface="Arial" panose="020B0604020202020204" pitchFamily="34" charset="0"/>
              <a:buChar char="•"/>
            </a:pPr>
            <a:r>
              <a:rPr lang="en-US" sz="1050" i="1">
                <a:solidFill>
                  <a:srgbClr val="FF0000"/>
                </a:solidFill>
              </a:rPr>
              <a:t>Employee is selected to let the user know which employee managed his quote (only name &amp; surname).</a:t>
            </a:r>
            <a:endParaRPr lang="it-IT" sz="1050" i="1">
              <a:solidFill>
                <a:srgbClr val="FF0000"/>
              </a:solidFill>
            </a:endParaRPr>
          </a:p>
        </p:txBody>
      </p:sp>
      <p:cxnSp>
        <p:nvCxnSpPr>
          <p:cNvPr id="160" name="Connettore diritto 36">
            <a:extLst>
              <a:ext uri="{FF2B5EF4-FFF2-40B4-BE49-F238E27FC236}">
                <a16:creationId xmlns:a16="http://schemas.microsoft.com/office/drawing/2014/main" id="{BE643D5F-B9DC-4E00-BC59-E71489947A45}"/>
              </a:ext>
            </a:extLst>
          </p:cNvPr>
          <p:cNvCxnSpPr>
            <a:cxnSpLocks/>
            <a:stCxn id="89" idx="2"/>
          </p:cNvCxnSpPr>
          <p:nvPr/>
        </p:nvCxnSpPr>
        <p:spPr>
          <a:xfrm>
            <a:off x="2448917" y="6629379"/>
            <a:ext cx="0" cy="16891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6" name="Rettangolo 30">
            <a:extLst>
              <a:ext uri="{FF2B5EF4-FFF2-40B4-BE49-F238E27FC236}">
                <a16:creationId xmlns:a16="http://schemas.microsoft.com/office/drawing/2014/main" id="{64029B2D-D8ED-4B10-B5F5-60B4FD63729C}"/>
              </a:ext>
            </a:extLst>
          </p:cNvPr>
          <p:cNvSpPr/>
          <p:nvPr/>
        </p:nvSpPr>
        <p:spPr>
          <a:xfrm>
            <a:off x="9480814" y="3115260"/>
            <a:ext cx="232597" cy="685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67" name="Rettangolo 35">
            <a:extLst>
              <a:ext uri="{FF2B5EF4-FFF2-40B4-BE49-F238E27FC236}">
                <a16:creationId xmlns:a16="http://schemas.microsoft.com/office/drawing/2014/main" id="{98CDFD60-6EA1-4617-BEAB-9DB59967EE9D}"/>
              </a:ext>
            </a:extLst>
          </p:cNvPr>
          <p:cNvSpPr/>
          <p:nvPr/>
        </p:nvSpPr>
        <p:spPr>
          <a:xfrm>
            <a:off x="10312511" y="3925312"/>
            <a:ext cx="204635" cy="506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168" name="Connettore diritto 3">
            <a:extLst>
              <a:ext uri="{FF2B5EF4-FFF2-40B4-BE49-F238E27FC236}">
                <a16:creationId xmlns:a16="http://schemas.microsoft.com/office/drawing/2014/main" id="{340C897D-DEA1-40BD-A9D5-861395C762AF}"/>
              </a:ext>
            </a:extLst>
          </p:cNvPr>
          <p:cNvCxnSpPr>
            <a:cxnSpLocks/>
            <a:stCxn id="185" idx="2"/>
          </p:cNvCxnSpPr>
          <p:nvPr/>
        </p:nvCxnSpPr>
        <p:spPr>
          <a:xfrm flipH="1">
            <a:off x="10397116" y="1584026"/>
            <a:ext cx="17223" cy="229278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9" name="Connettore diritto 39">
            <a:extLst>
              <a:ext uri="{FF2B5EF4-FFF2-40B4-BE49-F238E27FC236}">
                <a16:creationId xmlns:a16="http://schemas.microsoft.com/office/drawing/2014/main" id="{AC6EE43C-BDDD-4E76-B523-4AE39B4B39B9}"/>
              </a:ext>
            </a:extLst>
          </p:cNvPr>
          <p:cNvCxnSpPr>
            <a:cxnSpLocks/>
            <a:endCxn id="166" idx="0"/>
          </p:cNvCxnSpPr>
          <p:nvPr/>
        </p:nvCxnSpPr>
        <p:spPr>
          <a:xfrm flipH="1">
            <a:off x="9597113" y="1534423"/>
            <a:ext cx="32122" cy="158083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1" name="Connettore diritto 39">
            <a:extLst>
              <a:ext uri="{FF2B5EF4-FFF2-40B4-BE49-F238E27FC236}">
                <a16:creationId xmlns:a16="http://schemas.microsoft.com/office/drawing/2014/main" id="{A2832B24-BEE1-4B1C-8AE0-3CDC74D1D8DA}"/>
              </a:ext>
            </a:extLst>
          </p:cNvPr>
          <p:cNvCxnSpPr>
            <a:cxnSpLocks/>
          </p:cNvCxnSpPr>
          <p:nvPr/>
        </p:nvCxnSpPr>
        <p:spPr>
          <a:xfrm flipH="1">
            <a:off x="11174704" y="990900"/>
            <a:ext cx="2382" cy="352203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5" name="Rettangolo 12">
            <a:extLst>
              <a:ext uri="{FF2B5EF4-FFF2-40B4-BE49-F238E27FC236}">
                <a16:creationId xmlns:a16="http://schemas.microsoft.com/office/drawing/2014/main" id="{6A39AF4D-F8C3-4D9B-B7DA-360ABC6C15DB}"/>
              </a:ext>
            </a:extLst>
          </p:cNvPr>
          <p:cNvSpPr/>
          <p:nvPr/>
        </p:nvSpPr>
        <p:spPr>
          <a:xfrm>
            <a:off x="10043003" y="1065704"/>
            <a:ext cx="742671"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Product</a:t>
            </a:r>
          </a:p>
          <a:p>
            <a:pPr algn="ctr"/>
            <a:r>
              <a:rPr lang="it-IT" sz="1100">
                <a:solidFill>
                  <a:srgbClr val="286D9F"/>
                </a:solidFill>
              </a:rPr>
              <a:t>DAO</a:t>
            </a:r>
          </a:p>
        </p:txBody>
      </p:sp>
      <p:sp>
        <p:nvSpPr>
          <p:cNvPr id="187" name="Rettangolo 12">
            <a:extLst>
              <a:ext uri="{FF2B5EF4-FFF2-40B4-BE49-F238E27FC236}">
                <a16:creationId xmlns:a16="http://schemas.microsoft.com/office/drawing/2014/main" id="{AE6ACFA0-4786-4762-AD11-709F0799180B}"/>
              </a:ext>
            </a:extLst>
          </p:cNvPr>
          <p:cNvSpPr/>
          <p:nvPr/>
        </p:nvSpPr>
        <p:spPr>
          <a:xfrm>
            <a:off x="10825907" y="1072962"/>
            <a:ext cx="742671"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Optional</a:t>
            </a:r>
          </a:p>
          <a:p>
            <a:pPr algn="ctr"/>
            <a:r>
              <a:rPr lang="it-IT" sz="1100">
                <a:solidFill>
                  <a:srgbClr val="286D9F"/>
                </a:solidFill>
              </a:rPr>
              <a:t>DAO</a:t>
            </a:r>
          </a:p>
        </p:txBody>
      </p:sp>
      <p:cxnSp>
        <p:nvCxnSpPr>
          <p:cNvPr id="190" name="Connettore diritto 39">
            <a:extLst>
              <a:ext uri="{FF2B5EF4-FFF2-40B4-BE49-F238E27FC236}">
                <a16:creationId xmlns:a16="http://schemas.microsoft.com/office/drawing/2014/main" id="{562CEAEA-6E45-4EE6-9578-2A21D626304C}"/>
              </a:ext>
            </a:extLst>
          </p:cNvPr>
          <p:cNvCxnSpPr>
            <a:cxnSpLocks/>
          </p:cNvCxnSpPr>
          <p:nvPr/>
        </p:nvCxnSpPr>
        <p:spPr>
          <a:xfrm flipH="1">
            <a:off x="9597112" y="3833446"/>
            <a:ext cx="1" cy="288815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1" name="Connettore diritto 31">
            <a:extLst>
              <a:ext uri="{FF2B5EF4-FFF2-40B4-BE49-F238E27FC236}">
                <a16:creationId xmlns:a16="http://schemas.microsoft.com/office/drawing/2014/main" id="{6F1BAB45-9D9C-46B1-9425-2C3D63030F2F}"/>
              </a:ext>
            </a:extLst>
          </p:cNvPr>
          <p:cNvCxnSpPr>
            <a:cxnSpLocks/>
            <a:stCxn id="167" idx="2"/>
          </p:cNvCxnSpPr>
          <p:nvPr/>
        </p:nvCxnSpPr>
        <p:spPr>
          <a:xfrm>
            <a:off x="10414829" y="4431779"/>
            <a:ext cx="38135" cy="228981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4" name="CasellaDiTesto 20">
            <a:extLst>
              <a:ext uri="{FF2B5EF4-FFF2-40B4-BE49-F238E27FC236}">
                <a16:creationId xmlns:a16="http://schemas.microsoft.com/office/drawing/2014/main" id="{586AC613-352D-4477-9F06-9E4CF0019CB9}"/>
              </a:ext>
            </a:extLst>
          </p:cNvPr>
          <p:cNvSpPr txBox="1"/>
          <p:nvPr/>
        </p:nvSpPr>
        <p:spPr>
          <a:xfrm>
            <a:off x="7354756" y="4716903"/>
            <a:ext cx="845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err="1"/>
              <a:t>optionals</a:t>
            </a:r>
            <a:endParaRPr lang="it-IT" sz="1050" i="1"/>
          </a:p>
        </p:txBody>
      </p:sp>
      <p:cxnSp>
        <p:nvCxnSpPr>
          <p:cNvPr id="200" name="Connettore diritto 31">
            <a:extLst>
              <a:ext uri="{FF2B5EF4-FFF2-40B4-BE49-F238E27FC236}">
                <a16:creationId xmlns:a16="http://schemas.microsoft.com/office/drawing/2014/main" id="{05760282-AE8D-4A59-A502-723D80D36332}"/>
              </a:ext>
            </a:extLst>
          </p:cNvPr>
          <p:cNvCxnSpPr>
            <a:cxnSpLocks/>
          </p:cNvCxnSpPr>
          <p:nvPr/>
        </p:nvCxnSpPr>
        <p:spPr>
          <a:xfrm>
            <a:off x="11180833" y="5134491"/>
            <a:ext cx="16409" cy="158710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3" name="Rettangolo 12">
            <a:extLst>
              <a:ext uri="{FF2B5EF4-FFF2-40B4-BE49-F238E27FC236}">
                <a16:creationId xmlns:a16="http://schemas.microsoft.com/office/drawing/2014/main" id="{8450F68E-6BDE-4DDB-A294-AA7699A75060}"/>
              </a:ext>
            </a:extLst>
          </p:cNvPr>
          <p:cNvSpPr/>
          <p:nvPr/>
        </p:nvSpPr>
        <p:spPr>
          <a:xfrm>
            <a:off x="9260422" y="1063906"/>
            <a:ext cx="742671"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UserDAO</a:t>
            </a:r>
          </a:p>
        </p:txBody>
      </p:sp>
      <p:cxnSp>
        <p:nvCxnSpPr>
          <p:cNvPr id="204" name="Connettore 2 18">
            <a:extLst>
              <a:ext uri="{FF2B5EF4-FFF2-40B4-BE49-F238E27FC236}">
                <a16:creationId xmlns:a16="http://schemas.microsoft.com/office/drawing/2014/main" id="{1F9F1BC0-0F4E-4C4D-9312-FA79B75C73DC}"/>
              </a:ext>
            </a:extLst>
          </p:cNvPr>
          <p:cNvCxnSpPr>
            <a:cxnSpLocks/>
          </p:cNvCxnSpPr>
          <p:nvPr/>
        </p:nvCxnSpPr>
        <p:spPr>
          <a:xfrm flipH="1">
            <a:off x="6272676" y="3682084"/>
            <a:ext cx="32081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Connettore 2 27">
            <a:extLst>
              <a:ext uri="{FF2B5EF4-FFF2-40B4-BE49-F238E27FC236}">
                <a16:creationId xmlns:a16="http://schemas.microsoft.com/office/drawing/2014/main" id="{A60D1FA1-1392-497F-8AE5-F080038C1474}"/>
              </a:ext>
            </a:extLst>
          </p:cNvPr>
          <p:cNvCxnSpPr>
            <a:cxnSpLocks/>
          </p:cNvCxnSpPr>
          <p:nvPr/>
        </p:nvCxnSpPr>
        <p:spPr>
          <a:xfrm>
            <a:off x="6272675" y="3298583"/>
            <a:ext cx="32081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9" name="CasellaDiTesto 20">
            <a:extLst>
              <a:ext uri="{FF2B5EF4-FFF2-40B4-BE49-F238E27FC236}">
                <a16:creationId xmlns:a16="http://schemas.microsoft.com/office/drawing/2014/main" id="{0FACB5D0-3E63-47EF-8434-7A029DE942EB}"/>
              </a:ext>
            </a:extLst>
          </p:cNvPr>
          <p:cNvSpPr txBox="1"/>
          <p:nvPr/>
        </p:nvSpPr>
        <p:spPr>
          <a:xfrm>
            <a:off x="6343696" y="3055451"/>
            <a:ext cx="2774408"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err="1"/>
              <a:t>findCustomerByEstimate</a:t>
            </a:r>
            <a:r>
              <a:rPr lang="en-US" sz="1050" i="1"/>
              <a:t>(</a:t>
            </a:r>
            <a:r>
              <a:rPr lang="en-US" sz="1050" i="1" err="1"/>
              <a:t>estimate.getId</a:t>
            </a:r>
            <a:r>
              <a:rPr lang="en-US" sz="1050" i="1"/>
              <a:t>())</a:t>
            </a:r>
            <a:endParaRPr lang="it-IT" sz="1050" i="1"/>
          </a:p>
        </p:txBody>
      </p:sp>
      <p:sp>
        <p:nvSpPr>
          <p:cNvPr id="211" name="CasellaDiTesto 20">
            <a:extLst>
              <a:ext uri="{FF2B5EF4-FFF2-40B4-BE49-F238E27FC236}">
                <a16:creationId xmlns:a16="http://schemas.microsoft.com/office/drawing/2014/main" id="{9C44EB41-0497-4D84-A23D-475F4B4A5EF2}"/>
              </a:ext>
            </a:extLst>
          </p:cNvPr>
          <p:cNvSpPr txBox="1"/>
          <p:nvPr/>
        </p:nvSpPr>
        <p:spPr>
          <a:xfrm>
            <a:off x="7260151" y="3428235"/>
            <a:ext cx="942018"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err="1"/>
              <a:t>customerid</a:t>
            </a:r>
            <a:endParaRPr lang="it-IT" sz="1050" i="1"/>
          </a:p>
        </p:txBody>
      </p:sp>
      <p:cxnSp>
        <p:nvCxnSpPr>
          <p:cNvPr id="212" name="Connettore 2 18">
            <a:extLst>
              <a:ext uri="{FF2B5EF4-FFF2-40B4-BE49-F238E27FC236}">
                <a16:creationId xmlns:a16="http://schemas.microsoft.com/office/drawing/2014/main" id="{3438CF99-9859-4EBE-A023-4FE52EDF4633}"/>
              </a:ext>
            </a:extLst>
          </p:cNvPr>
          <p:cNvCxnSpPr>
            <a:cxnSpLocks/>
          </p:cNvCxnSpPr>
          <p:nvPr/>
        </p:nvCxnSpPr>
        <p:spPr>
          <a:xfrm flipH="1">
            <a:off x="4309667" y="3876811"/>
            <a:ext cx="1716486"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13" name="CasellaDiTesto 20">
            <a:extLst>
              <a:ext uri="{FF2B5EF4-FFF2-40B4-BE49-F238E27FC236}">
                <a16:creationId xmlns:a16="http://schemas.microsoft.com/office/drawing/2014/main" id="{134B7A89-97AE-4E27-9A01-D4CB607B9AC4}"/>
              </a:ext>
            </a:extLst>
          </p:cNvPr>
          <p:cNvSpPr txBox="1"/>
          <p:nvPr/>
        </p:nvSpPr>
        <p:spPr>
          <a:xfrm>
            <a:off x="4508519" y="3446373"/>
            <a:ext cx="1297894" cy="705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err="1"/>
              <a:t>customer.getId</a:t>
            </a:r>
            <a:r>
              <a:rPr lang="en-US" sz="1050" i="1"/>
              <a:t>() != session.user.id</a:t>
            </a:r>
          </a:p>
          <a:p>
            <a:pPr>
              <a:spcBef>
                <a:spcPts val="1000"/>
              </a:spcBef>
            </a:pPr>
            <a:r>
              <a:rPr lang="en-US" sz="1050" i="1"/>
              <a:t>[status 401]</a:t>
            </a:r>
            <a:endParaRPr lang="it-IT" sz="1050" i="1"/>
          </a:p>
        </p:txBody>
      </p:sp>
      <p:sp>
        <p:nvSpPr>
          <p:cNvPr id="214" name="CasellaDiTesto 20">
            <a:extLst>
              <a:ext uri="{FF2B5EF4-FFF2-40B4-BE49-F238E27FC236}">
                <a16:creationId xmlns:a16="http://schemas.microsoft.com/office/drawing/2014/main" id="{E5A3E4E5-287C-4DE6-96A2-E2FCB1221C55}"/>
              </a:ext>
            </a:extLst>
          </p:cNvPr>
          <p:cNvSpPr txBox="1"/>
          <p:nvPr/>
        </p:nvSpPr>
        <p:spPr>
          <a:xfrm>
            <a:off x="3412512" y="6116298"/>
            <a:ext cx="706830"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update</a:t>
            </a:r>
            <a:endParaRPr lang="it-IT" sz="1050" i="1"/>
          </a:p>
        </p:txBody>
      </p:sp>
      <p:grpSp>
        <p:nvGrpSpPr>
          <p:cNvPr id="216" name="Group 61">
            <a:extLst>
              <a:ext uri="{FF2B5EF4-FFF2-40B4-BE49-F238E27FC236}">
                <a16:creationId xmlns:a16="http://schemas.microsoft.com/office/drawing/2014/main" id="{6B79E7D8-024E-4DEB-BCC7-8BD886E0F570}"/>
              </a:ext>
            </a:extLst>
          </p:cNvPr>
          <p:cNvGrpSpPr/>
          <p:nvPr/>
        </p:nvGrpSpPr>
        <p:grpSpPr>
          <a:xfrm>
            <a:off x="3734931" y="6356272"/>
            <a:ext cx="335091" cy="226033"/>
            <a:chOff x="614149" y="4401223"/>
            <a:chExt cx="484693" cy="507248"/>
          </a:xfrm>
        </p:grpSpPr>
        <p:cxnSp>
          <p:nvCxnSpPr>
            <p:cNvPr id="217" name="Straight Connector 51">
              <a:extLst>
                <a:ext uri="{FF2B5EF4-FFF2-40B4-BE49-F238E27FC236}">
                  <a16:creationId xmlns:a16="http://schemas.microsoft.com/office/drawing/2014/main" id="{9B45257E-B807-4AEC-A5C8-9E5A56DF72B6}"/>
                </a:ext>
              </a:extLst>
            </p:cNvPr>
            <p:cNvCxnSpPr/>
            <p:nvPr/>
          </p:nvCxnSpPr>
          <p:spPr>
            <a:xfrm flipH="1">
              <a:off x="614149" y="4401223"/>
              <a:ext cx="4846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8" name="Straight Connector 56">
              <a:extLst>
                <a:ext uri="{FF2B5EF4-FFF2-40B4-BE49-F238E27FC236}">
                  <a16:creationId xmlns:a16="http://schemas.microsoft.com/office/drawing/2014/main" id="{93533D86-117D-4909-B93F-A8121A60E59F}"/>
                </a:ext>
              </a:extLst>
            </p:cNvPr>
            <p:cNvCxnSpPr/>
            <p:nvPr/>
          </p:nvCxnSpPr>
          <p:spPr>
            <a:xfrm>
              <a:off x="614149" y="4401223"/>
              <a:ext cx="0" cy="505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9" name="Straight Arrow Connector 60">
              <a:extLst>
                <a:ext uri="{FF2B5EF4-FFF2-40B4-BE49-F238E27FC236}">
                  <a16:creationId xmlns:a16="http://schemas.microsoft.com/office/drawing/2014/main" id="{C3FBEDDE-4FC4-4265-89EA-A40A81A1B3C7}"/>
                </a:ext>
              </a:extLst>
            </p:cNvPr>
            <p:cNvCxnSpPr/>
            <p:nvPr/>
          </p:nvCxnSpPr>
          <p:spPr>
            <a:xfrm>
              <a:off x="614149" y="4908471"/>
              <a:ext cx="484693" cy="0"/>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cxnSp>
        <p:nvCxnSpPr>
          <p:cNvPr id="220" name="Connettore 2 27">
            <a:extLst>
              <a:ext uri="{FF2B5EF4-FFF2-40B4-BE49-F238E27FC236}">
                <a16:creationId xmlns:a16="http://schemas.microsoft.com/office/drawing/2014/main" id="{F0E68F72-A1B5-4D75-A62E-B49102B257B9}"/>
              </a:ext>
            </a:extLst>
          </p:cNvPr>
          <p:cNvCxnSpPr>
            <a:cxnSpLocks/>
          </p:cNvCxnSpPr>
          <p:nvPr/>
        </p:nvCxnSpPr>
        <p:spPr>
          <a:xfrm>
            <a:off x="6272675" y="4022483"/>
            <a:ext cx="40398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2" name="CasellaDiTesto 20">
            <a:extLst>
              <a:ext uri="{FF2B5EF4-FFF2-40B4-BE49-F238E27FC236}">
                <a16:creationId xmlns:a16="http://schemas.microsoft.com/office/drawing/2014/main" id="{025D70A5-72F5-474A-BD6E-782960FA2C99}"/>
              </a:ext>
            </a:extLst>
          </p:cNvPr>
          <p:cNvSpPr txBox="1"/>
          <p:nvPr/>
        </p:nvSpPr>
        <p:spPr>
          <a:xfrm>
            <a:off x="6484623" y="3789646"/>
            <a:ext cx="2774408"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050" i="1"/>
              <a:t>findProductByEstimate(estimate.getId())</a:t>
            </a:r>
          </a:p>
        </p:txBody>
      </p:sp>
      <p:cxnSp>
        <p:nvCxnSpPr>
          <p:cNvPr id="223" name="Connettore 2 18">
            <a:extLst>
              <a:ext uri="{FF2B5EF4-FFF2-40B4-BE49-F238E27FC236}">
                <a16:creationId xmlns:a16="http://schemas.microsoft.com/office/drawing/2014/main" id="{DFA217E4-E458-4EE2-833A-B4F50687FAA6}"/>
              </a:ext>
            </a:extLst>
          </p:cNvPr>
          <p:cNvCxnSpPr>
            <a:cxnSpLocks/>
          </p:cNvCxnSpPr>
          <p:nvPr/>
        </p:nvCxnSpPr>
        <p:spPr>
          <a:xfrm flipH="1">
            <a:off x="6272676" y="4327452"/>
            <a:ext cx="4039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5" name="CasellaDiTesto 20">
            <a:extLst>
              <a:ext uri="{FF2B5EF4-FFF2-40B4-BE49-F238E27FC236}">
                <a16:creationId xmlns:a16="http://schemas.microsoft.com/office/drawing/2014/main" id="{84D1F614-8624-410C-8A05-0DF814995D01}"/>
              </a:ext>
            </a:extLst>
          </p:cNvPr>
          <p:cNvSpPr txBox="1"/>
          <p:nvPr/>
        </p:nvSpPr>
        <p:spPr>
          <a:xfrm>
            <a:off x="7359458" y="4097779"/>
            <a:ext cx="705337"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050" i="1"/>
              <a:t>product</a:t>
            </a:r>
          </a:p>
        </p:txBody>
      </p:sp>
      <p:sp>
        <p:nvSpPr>
          <p:cNvPr id="229" name="Rettangolo 35">
            <a:extLst>
              <a:ext uri="{FF2B5EF4-FFF2-40B4-BE49-F238E27FC236}">
                <a16:creationId xmlns:a16="http://schemas.microsoft.com/office/drawing/2014/main" id="{EE22BE76-A13B-4C5E-BD68-2F4A8FEC1B42}"/>
              </a:ext>
            </a:extLst>
          </p:cNvPr>
          <p:cNvSpPr/>
          <p:nvPr/>
        </p:nvSpPr>
        <p:spPr>
          <a:xfrm>
            <a:off x="11086719" y="4526920"/>
            <a:ext cx="204635" cy="506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230" name="Connettore 2 27">
            <a:extLst>
              <a:ext uri="{FF2B5EF4-FFF2-40B4-BE49-F238E27FC236}">
                <a16:creationId xmlns:a16="http://schemas.microsoft.com/office/drawing/2014/main" id="{DD929168-1D3A-4624-ACB8-062C2428B829}"/>
              </a:ext>
            </a:extLst>
          </p:cNvPr>
          <p:cNvCxnSpPr>
            <a:cxnSpLocks/>
          </p:cNvCxnSpPr>
          <p:nvPr/>
        </p:nvCxnSpPr>
        <p:spPr>
          <a:xfrm>
            <a:off x="6272675" y="4641608"/>
            <a:ext cx="48140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1" name="CasellaDiTesto 20">
            <a:extLst>
              <a:ext uri="{FF2B5EF4-FFF2-40B4-BE49-F238E27FC236}">
                <a16:creationId xmlns:a16="http://schemas.microsoft.com/office/drawing/2014/main" id="{9E706392-07A4-4DA6-A2DC-5787A99AC770}"/>
              </a:ext>
            </a:extLst>
          </p:cNvPr>
          <p:cNvSpPr txBox="1"/>
          <p:nvPr/>
        </p:nvSpPr>
        <p:spPr>
          <a:xfrm>
            <a:off x="6475790" y="4426946"/>
            <a:ext cx="3225204"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050" i="1"/>
              <a:t>findChosenOptionalsByEstimate(estimate.getId())</a:t>
            </a:r>
          </a:p>
        </p:txBody>
      </p:sp>
      <p:cxnSp>
        <p:nvCxnSpPr>
          <p:cNvPr id="232" name="Connettore 2 18">
            <a:extLst>
              <a:ext uri="{FF2B5EF4-FFF2-40B4-BE49-F238E27FC236}">
                <a16:creationId xmlns:a16="http://schemas.microsoft.com/office/drawing/2014/main" id="{54A6DFB3-6F52-4DBB-AD94-949D4FBF356B}"/>
              </a:ext>
            </a:extLst>
          </p:cNvPr>
          <p:cNvCxnSpPr>
            <a:cxnSpLocks/>
          </p:cNvCxnSpPr>
          <p:nvPr/>
        </p:nvCxnSpPr>
        <p:spPr>
          <a:xfrm flipH="1">
            <a:off x="6247529" y="4950931"/>
            <a:ext cx="48391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3" name="Connettore diritto 39">
            <a:extLst>
              <a:ext uri="{FF2B5EF4-FFF2-40B4-BE49-F238E27FC236}">
                <a16:creationId xmlns:a16="http://schemas.microsoft.com/office/drawing/2014/main" id="{588A037B-9451-40FE-8339-ED6D161AF097}"/>
              </a:ext>
            </a:extLst>
          </p:cNvPr>
          <p:cNvCxnSpPr>
            <a:cxnSpLocks/>
          </p:cNvCxnSpPr>
          <p:nvPr/>
        </p:nvCxnSpPr>
        <p:spPr>
          <a:xfrm>
            <a:off x="8289950" y="3024808"/>
            <a:ext cx="0" cy="228907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4" name="Rettangolo 30">
            <a:extLst>
              <a:ext uri="{FF2B5EF4-FFF2-40B4-BE49-F238E27FC236}">
                <a16:creationId xmlns:a16="http://schemas.microsoft.com/office/drawing/2014/main" id="{B9D9F438-4C2D-4B0C-814A-77EACFA05827}"/>
              </a:ext>
            </a:extLst>
          </p:cNvPr>
          <p:cNvSpPr/>
          <p:nvPr/>
        </p:nvSpPr>
        <p:spPr>
          <a:xfrm>
            <a:off x="8200681" y="5343988"/>
            <a:ext cx="232597" cy="685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235" name="Connettore 2 27">
            <a:extLst>
              <a:ext uri="{FF2B5EF4-FFF2-40B4-BE49-F238E27FC236}">
                <a16:creationId xmlns:a16="http://schemas.microsoft.com/office/drawing/2014/main" id="{B4EFDADB-1158-4D50-91FE-0B2326CA183D}"/>
              </a:ext>
            </a:extLst>
          </p:cNvPr>
          <p:cNvCxnSpPr>
            <a:cxnSpLocks/>
          </p:cNvCxnSpPr>
          <p:nvPr/>
        </p:nvCxnSpPr>
        <p:spPr>
          <a:xfrm>
            <a:off x="6316646" y="5432183"/>
            <a:ext cx="1884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6" name="Connettore 2 18">
            <a:extLst>
              <a:ext uri="{FF2B5EF4-FFF2-40B4-BE49-F238E27FC236}">
                <a16:creationId xmlns:a16="http://schemas.microsoft.com/office/drawing/2014/main" id="{CE7BAD9E-DA8D-4B2E-9CF4-65B415E871C3}"/>
              </a:ext>
            </a:extLst>
          </p:cNvPr>
          <p:cNvCxnSpPr>
            <a:cxnSpLocks/>
          </p:cNvCxnSpPr>
          <p:nvPr/>
        </p:nvCxnSpPr>
        <p:spPr>
          <a:xfrm flipH="1">
            <a:off x="6272675" y="5892880"/>
            <a:ext cx="19075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9" name="CasellaDiTesto 20">
            <a:extLst>
              <a:ext uri="{FF2B5EF4-FFF2-40B4-BE49-F238E27FC236}">
                <a16:creationId xmlns:a16="http://schemas.microsoft.com/office/drawing/2014/main" id="{61AA54B4-41C8-4872-AC8D-195E8F6C3640}"/>
              </a:ext>
            </a:extLst>
          </p:cNvPr>
          <p:cNvSpPr txBox="1"/>
          <p:nvPr/>
        </p:nvSpPr>
        <p:spPr>
          <a:xfrm>
            <a:off x="6300370" y="5072392"/>
            <a:ext cx="1756615"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050" i="1"/>
              <a:t>findEmployeeByEstimate(estimate.getId())</a:t>
            </a:r>
          </a:p>
        </p:txBody>
      </p:sp>
      <p:sp>
        <p:nvSpPr>
          <p:cNvPr id="241" name="CasellaDiTesto 20">
            <a:extLst>
              <a:ext uri="{FF2B5EF4-FFF2-40B4-BE49-F238E27FC236}">
                <a16:creationId xmlns:a16="http://schemas.microsoft.com/office/drawing/2014/main" id="{FA1A6268-6933-4271-8064-DBDD352F3127}"/>
              </a:ext>
            </a:extLst>
          </p:cNvPr>
          <p:cNvSpPr txBox="1"/>
          <p:nvPr/>
        </p:nvSpPr>
        <p:spPr>
          <a:xfrm>
            <a:off x="6820574" y="5636808"/>
            <a:ext cx="845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employee</a:t>
            </a:r>
            <a:endParaRPr lang="it-IT" sz="1050" i="1"/>
          </a:p>
        </p:txBody>
      </p:sp>
      <p:cxnSp>
        <p:nvCxnSpPr>
          <p:cNvPr id="242" name="Connettore diritto 36">
            <a:extLst>
              <a:ext uri="{FF2B5EF4-FFF2-40B4-BE49-F238E27FC236}">
                <a16:creationId xmlns:a16="http://schemas.microsoft.com/office/drawing/2014/main" id="{460F71CC-BC5F-4EF3-8359-BA9A0E3F8701}"/>
              </a:ext>
            </a:extLst>
          </p:cNvPr>
          <p:cNvCxnSpPr>
            <a:cxnSpLocks/>
          </p:cNvCxnSpPr>
          <p:nvPr/>
        </p:nvCxnSpPr>
        <p:spPr>
          <a:xfrm>
            <a:off x="8316979" y="6074359"/>
            <a:ext cx="0" cy="62725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3976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612113" y="414973"/>
            <a:ext cx="10783868" cy="673916"/>
          </a:xfrm>
        </p:spPr>
        <p:txBody>
          <a:bodyPr>
            <a:normAutofit/>
          </a:bodyPr>
          <a:lstStyle/>
          <a:p>
            <a:r>
              <a:rPr lang="it-IT" b="1" i="1">
                <a:solidFill>
                  <a:srgbClr val="286D9F"/>
                </a:solidFill>
              </a:rPr>
              <a:t>Event: Show Product Details </a:t>
            </a:r>
            <a:r>
              <a:rPr lang="it-IT" sz="2400">
                <a:solidFill>
                  <a:srgbClr val="4495B0"/>
                </a:solidFill>
              </a:rPr>
              <a:t>[from Home Customer]</a:t>
            </a:r>
            <a:endParaRPr lang="it-IT">
              <a:solidFill>
                <a:srgbClr val="4495B0"/>
              </a:solidFill>
            </a:endParaRPr>
          </a:p>
        </p:txBody>
      </p:sp>
      <p:cxnSp>
        <p:nvCxnSpPr>
          <p:cNvPr id="37" name="Connettore diritto 36">
            <a:extLst>
              <a:ext uri="{FF2B5EF4-FFF2-40B4-BE49-F238E27FC236}">
                <a16:creationId xmlns:a16="http://schemas.microsoft.com/office/drawing/2014/main" id="{1DF37867-52CE-462F-AF31-E110A92F3F4B}"/>
              </a:ext>
            </a:extLst>
          </p:cNvPr>
          <p:cNvCxnSpPr>
            <a:cxnSpLocks/>
            <a:stCxn id="112" idx="2"/>
          </p:cNvCxnSpPr>
          <p:nvPr/>
        </p:nvCxnSpPr>
        <p:spPr>
          <a:xfrm>
            <a:off x="4212956" y="4362450"/>
            <a:ext cx="0" cy="243583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Connettore 2 17">
            <a:extLst>
              <a:ext uri="{FF2B5EF4-FFF2-40B4-BE49-F238E27FC236}">
                <a16:creationId xmlns:a16="http://schemas.microsoft.com/office/drawing/2014/main" id="{599125EB-3C8E-4F0B-9488-125A54F16F76}"/>
              </a:ext>
            </a:extLst>
          </p:cNvPr>
          <p:cNvCxnSpPr>
            <a:cxnSpLocks/>
          </p:cNvCxnSpPr>
          <p:nvPr/>
        </p:nvCxnSpPr>
        <p:spPr>
          <a:xfrm>
            <a:off x="1632077" y="2178037"/>
            <a:ext cx="692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ttore diritto 39">
            <a:extLst>
              <a:ext uri="{FF2B5EF4-FFF2-40B4-BE49-F238E27FC236}">
                <a16:creationId xmlns:a16="http://schemas.microsoft.com/office/drawing/2014/main" id="{128C18EB-C60E-4C1C-BC18-B5BE00D0C8A6}"/>
              </a:ext>
            </a:extLst>
          </p:cNvPr>
          <p:cNvCxnSpPr>
            <a:cxnSpLocks/>
            <a:stCxn id="88" idx="2"/>
            <a:endCxn id="89" idx="0"/>
          </p:cNvCxnSpPr>
          <p:nvPr/>
        </p:nvCxnSpPr>
        <p:spPr>
          <a:xfrm flipH="1">
            <a:off x="2448917" y="1575761"/>
            <a:ext cx="1216" cy="26023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8" name="Rettangolo 12">
            <a:extLst>
              <a:ext uri="{FF2B5EF4-FFF2-40B4-BE49-F238E27FC236}">
                <a16:creationId xmlns:a16="http://schemas.microsoft.com/office/drawing/2014/main" id="{66131325-2095-4A12-97A3-D9ED1D4A365B}"/>
              </a:ext>
            </a:extLst>
          </p:cNvPr>
          <p:cNvSpPr/>
          <p:nvPr/>
        </p:nvSpPr>
        <p:spPr>
          <a:xfrm>
            <a:off x="1978381" y="1057439"/>
            <a:ext cx="943503" cy="518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Product</a:t>
            </a:r>
          </a:p>
          <a:p>
            <a:pPr algn="ctr"/>
            <a:r>
              <a:rPr lang="it-IT" sz="1100">
                <a:solidFill>
                  <a:srgbClr val="286D9F"/>
                </a:solidFill>
              </a:rPr>
              <a:t>List</a:t>
            </a:r>
          </a:p>
        </p:txBody>
      </p:sp>
      <p:sp>
        <p:nvSpPr>
          <p:cNvPr id="89" name="Rettangolo 16">
            <a:extLst>
              <a:ext uri="{FF2B5EF4-FFF2-40B4-BE49-F238E27FC236}">
                <a16:creationId xmlns:a16="http://schemas.microsoft.com/office/drawing/2014/main" id="{01389E96-10BF-4000-B0B5-2576676BCEE1}"/>
              </a:ext>
            </a:extLst>
          </p:cNvPr>
          <p:cNvSpPr/>
          <p:nvPr/>
        </p:nvSpPr>
        <p:spPr>
          <a:xfrm>
            <a:off x="2331460" y="1835995"/>
            <a:ext cx="234913" cy="32694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08" name="Rettangolo 12">
            <a:extLst>
              <a:ext uri="{FF2B5EF4-FFF2-40B4-BE49-F238E27FC236}">
                <a16:creationId xmlns:a16="http://schemas.microsoft.com/office/drawing/2014/main" id="{1E862445-8A69-41A1-B842-0353171D259F}"/>
              </a:ext>
            </a:extLst>
          </p:cNvPr>
          <p:cNvSpPr/>
          <p:nvPr/>
        </p:nvSpPr>
        <p:spPr>
          <a:xfrm>
            <a:off x="3736513" y="1065704"/>
            <a:ext cx="943503" cy="518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Product</a:t>
            </a:r>
          </a:p>
          <a:p>
            <a:pPr algn="ctr"/>
            <a:r>
              <a:rPr lang="it-IT" sz="1100">
                <a:solidFill>
                  <a:srgbClr val="286D9F"/>
                </a:solidFill>
              </a:rPr>
              <a:t>Details</a:t>
            </a:r>
          </a:p>
        </p:txBody>
      </p:sp>
      <p:cxnSp>
        <p:nvCxnSpPr>
          <p:cNvPr id="111" name="Connettore diritto 39">
            <a:extLst>
              <a:ext uri="{FF2B5EF4-FFF2-40B4-BE49-F238E27FC236}">
                <a16:creationId xmlns:a16="http://schemas.microsoft.com/office/drawing/2014/main" id="{19AD08FC-87B9-4E51-9FF5-DB6E70DB3FF5}"/>
              </a:ext>
            </a:extLst>
          </p:cNvPr>
          <p:cNvCxnSpPr>
            <a:cxnSpLocks/>
            <a:stCxn id="108" idx="2"/>
            <a:endCxn id="112" idx="0"/>
          </p:cNvCxnSpPr>
          <p:nvPr/>
        </p:nvCxnSpPr>
        <p:spPr>
          <a:xfrm>
            <a:off x="4208265" y="1584026"/>
            <a:ext cx="4691" cy="44148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2" name="Rettangolo 16">
            <a:extLst>
              <a:ext uri="{FF2B5EF4-FFF2-40B4-BE49-F238E27FC236}">
                <a16:creationId xmlns:a16="http://schemas.microsoft.com/office/drawing/2014/main" id="{AF6B1929-D2A8-48AD-B028-04A4B595E08B}"/>
              </a:ext>
            </a:extLst>
          </p:cNvPr>
          <p:cNvSpPr/>
          <p:nvPr/>
        </p:nvSpPr>
        <p:spPr>
          <a:xfrm>
            <a:off x="4097770" y="2025514"/>
            <a:ext cx="230371" cy="2336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70" name="CasellaDiTesto 20">
            <a:extLst>
              <a:ext uri="{FF2B5EF4-FFF2-40B4-BE49-F238E27FC236}">
                <a16:creationId xmlns:a16="http://schemas.microsoft.com/office/drawing/2014/main" id="{6A939373-ACE5-44D0-A7BF-FA3410A7E523}"/>
              </a:ext>
            </a:extLst>
          </p:cNvPr>
          <p:cNvSpPr txBox="1"/>
          <p:nvPr/>
        </p:nvSpPr>
        <p:spPr>
          <a:xfrm>
            <a:off x="1272097" y="1807646"/>
            <a:ext cx="898477"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Click</a:t>
            </a:r>
          </a:p>
          <a:p>
            <a:r>
              <a:rPr lang="en-US" sz="1050" i="1"/>
              <a:t>product</a:t>
            </a:r>
            <a:endParaRPr lang="it-IT" sz="1050" i="1"/>
          </a:p>
        </p:txBody>
      </p:sp>
      <p:cxnSp>
        <p:nvCxnSpPr>
          <p:cNvPr id="182" name="Connettore 2 23">
            <a:extLst>
              <a:ext uri="{FF2B5EF4-FFF2-40B4-BE49-F238E27FC236}">
                <a16:creationId xmlns:a16="http://schemas.microsoft.com/office/drawing/2014/main" id="{8093B1BF-2BAA-4C46-B974-3F42DEF56170}"/>
              </a:ext>
            </a:extLst>
          </p:cNvPr>
          <p:cNvCxnSpPr>
            <a:cxnSpLocks/>
          </p:cNvCxnSpPr>
          <p:nvPr/>
        </p:nvCxnSpPr>
        <p:spPr>
          <a:xfrm>
            <a:off x="2592633" y="2459177"/>
            <a:ext cx="1478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CasellaDiTesto 20">
            <a:extLst>
              <a:ext uri="{FF2B5EF4-FFF2-40B4-BE49-F238E27FC236}">
                <a16:creationId xmlns:a16="http://schemas.microsoft.com/office/drawing/2014/main" id="{6BD1C72C-2059-4BEE-B8C3-0821EC654E52}"/>
              </a:ext>
            </a:extLst>
          </p:cNvPr>
          <p:cNvSpPr txBox="1"/>
          <p:nvPr/>
        </p:nvSpPr>
        <p:spPr>
          <a:xfrm>
            <a:off x="2677597" y="2204429"/>
            <a:ext cx="1369314"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show product</a:t>
            </a:r>
            <a:endParaRPr lang="it-IT" sz="1050" i="1"/>
          </a:p>
        </p:txBody>
      </p:sp>
      <p:cxnSp>
        <p:nvCxnSpPr>
          <p:cNvPr id="160" name="Connettore diritto 36">
            <a:extLst>
              <a:ext uri="{FF2B5EF4-FFF2-40B4-BE49-F238E27FC236}">
                <a16:creationId xmlns:a16="http://schemas.microsoft.com/office/drawing/2014/main" id="{BE643D5F-B9DC-4E00-BC59-E71489947A45}"/>
              </a:ext>
            </a:extLst>
          </p:cNvPr>
          <p:cNvCxnSpPr>
            <a:cxnSpLocks/>
            <a:stCxn id="89" idx="2"/>
          </p:cNvCxnSpPr>
          <p:nvPr/>
        </p:nvCxnSpPr>
        <p:spPr>
          <a:xfrm>
            <a:off x="2448917" y="5105401"/>
            <a:ext cx="0" cy="169288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4" name="CasellaDiTesto 20">
            <a:extLst>
              <a:ext uri="{FF2B5EF4-FFF2-40B4-BE49-F238E27FC236}">
                <a16:creationId xmlns:a16="http://schemas.microsoft.com/office/drawing/2014/main" id="{E5A3E4E5-287C-4DE6-96A2-E2FCB1221C55}"/>
              </a:ext>
            </a:extLst>
          </p:cNvPr>
          <p:cNvSpPr txBox="1"/>
          <p:nvPr/>
        </p:nvSpPr>
        <p:spPr>
          <a:xfrm>
            <a:off x="3541084" y="3480769"/>
            <a:ext cx="706830"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update</a:t>
            </a:r>
            <a:endParaRPr lang="it-IT" sz="1050" i="1"/>
          </a:p>
        </p:txBody>
      </p:sp>
      <p:grpSp>
        <p:nvGrpSpPr>
          <p:cNvPr id="216" name="Group 61">
            <a:extLst>
              <a:ext uri="{FF2B5EF4-FFF2-40B4-BE49-F238E27FC236}">
                <a16:creationId xmlns:a16="http://schemas.microsoft.com/office/drawing/2014/main" id="{6B79E7D8-024E-4DEB-BCC7-8BD886E0F570}"/>
              </a:ext>
            </a:extLst>
          </p:cNvPr>
          <p:cNvGrpSpPr/>
          <p:nvPr/>
        </p:nvGrpSpPr>
        <p:grpSpPr>
          <a:xfrm>
            <a:off x="3736513" y="3760889"/>
            <a:ext cx="335091" cy="226033"/>
            <a:chOff x="614149" y="4401223"/>
            <a:chExt cx="484693" cy="507248"/>
          </a:xfrm>
        </p:grpSpPr>
        <p:cxnSp>
          <p:nvCxnSpPr>
            <p:cNvPr id="217" name="Straight Connector 51">
              <a:extLst>
                <a:ext uri="{FF2B5EF4-FFF2-40B4-BE49-F238E27FC236}">
                  <a16:creationId xmlns:a16="http://schemas.microsoft.com/office/drawing/2014/main" id="{9B45257E-B807-4AEC-A5C8-9E5A56DF72B6}"/>
                </a:ext>
              </a:extLst>
            </p:cNvPr>
            <p:cNvCxnSpPr/>
            <p:nvPr/>
          </p:nvCxnSpPr>
          <p:spPr>
            <a:xfrm flipH="1">
              <a:off x="614149" y="4401223"/>
              <a:ext cx="4846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8" name="Straight Connector 56">
              <a:extLst>
                <a:ext uri="{FF2B5EF4-FFF2-40B4-BE49-F238E27FC236}">
                  <a16:creationId xmlns:a16="http://schemas.microsoft.com/office/drawing/2014/main" id="{93533D86-117D-4909-B93F-A8121A60E59F}"/>
                </a:ext>
              </a:extLst>
            </p:cNvPr>
            <p:cNvCxnSpPr/>
            <p:nvPr/>
          </p:nvCxnSpPr>
          <p:spPr>
            <a:xfrm>
              <a:off x="614149" y="4401223"/>
              <a:ext cx="0" cy="505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9" name="Straight Arrow Connector 60">
              <a:extLst>
                <a:ext uri="{FF2B5EF4-FFF2-40B4-BE49-F238E27FC236}">
                  <a16:creationId xmlns:a16="http://schemas.microsoft.com/office/drawing/2014/main" id="{C3FBEDDE-4FC4-4265-89EA-A40A81A1B3C7}"/>
                </a:ext>
              </a:extLst>
            </p:cNvPr>
            <p:cNvCxnSpPr/>
            <p:nvPr/>
          </p:nvCxnSpPr>
          <p:spPr>
            <a:xfrm>
              <a:off x="614149" y="4908471"/>
              <a:ext cx="484693" cy="0"/>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75" name="CasellaDiTesto 20">
            <a:extLst>
              <a:ext uri="{FF2B5EF4-FFF2-40B4-BE49-F238E27FC236}">
                <a16:creationId xmlns:a16="http://schemas.microsoft.com/office/drawing/2014/main" id="{E916B0B8-2094-4310-9EB2-258B3C6FAF24}"/>
              </a:ext>
            </a:extLst>
          </p:cNvPr>
          <p:cNvSpPr txBox="1"/>
          <p:nvPr/>
        </p:nvSpPr>
        <p:spPr>
          <a:xfrm>
            <a:off x="5362317" y="1690186"/>
            <a:ext cx="2415057" cy="9643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500"/>
              </a:spcAft>
            </a:pPr>
            <a:r>
              <a:rPr lang="en-US" sz="1050" i="1" u="sng">
                <a:solidFill>
                  <a:srgbClr val="FF0000"/>
                </a:solidFill>
              </a:rPr>
              <a:t>NOTE</a:t>
            </a:r>
            <a:r>
              <a:rPr lang="en-US" sz="1050" i="1">
                <a:solidFill>
                  <a:srgbClr val="FF0000"/>
                </a:solidFill>
              </a:rPr>
              <a:t> </a:t>
            </a:r>
          </a:p>
          <a:p>
            <a:r>
              <a:rPr lang="en-US" sz="1050" i="1" err="1">
                <a:solidFill>
                  <a:srgbClr val="FF0000"/>
                </a:solidFill>
              </a:rPr>
              <a:t>Optionals</a:t>
            </a:r>
            <a:r>
              <a:rPr lang="en-US" sz="1050" i="1">
                <a:solidFill>
                  <a:srgbClr val="FF0000"/>
                </a:solidFill>
              </a:rPr>
              <a:t> are shown without making a new request to the server.</a:t>
            </a:r>
          </a:p>
          <a:p>
            <a:r>
              <a:rPr lang="en-US" sz="1050" i="1">
                <a:solidFill>
                  <a:srgbClr val="FF0000"/>
                </a:solidFill>
              </a:rPr>
              <a:t>Their data is already contained inside the product itself.</a:t>
            </a:r>
          </a:p>
        </p:txBody>
      </p:sp>
    </p:spTree>
    <p:extLst>
      <p:ext uri="{BB962C8B-B14F-4D97-AF65-F5344CB8AC3E}">
        <p14:creationId xmlns:p14="http://schemas.microsoft.com/office/powerpoint/2010/main" val="592007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612113" y="414973"/>
            <a:ext cx="10783868" cy="673916"/>
          </a:xfrm>
        </p:spPr>
        <p:txBody>
          <a:bodyPr>
            <a:normAutofit/>
          </a:bodyPr>
          <a:lstStyle/>
          <a:p>
            <a:r>
              <a:rPr lang="it-IT" b="1" i="1">
                <a:solidFill>
                  <a:srgbClr val="286D9F"/>
                </a:solidFill>
              </a:rPr>
              <a:t>Event: </a:t>
            </a:r>
            <a:r>
              <a:rPr lang="it-IT" b="1" i="1" err="1">
                <a:solidFill>
                  <a:srgbClr val="286D9F"/>
                </a:solidFill>
              </a:rPr>
              <a:t>Add</a:t>
            </a:r>
            <a:r>
              <a:rPr lang="it-IT" b="1" i="1">
                <a:solidFill>
                  <a:srgbClr val="286D9F"/>
                </a:solidFill>
              </a:rPr>
              <a:t> new estimate </a:t>
            </a:r>
            <a:r>
              <a:rPr lang="it-IT" sz="2400">
                <a:solidFill>
                  <a:srgbClr val="4495B0"/>
                </a:solidFill>
              </a:rPr>
              <a:t>[from Home Customer]</a:t>
            </a:r>
            <a:endParaRPr lang="it-IT">
              <a:solidFill>
                <a:srgbClr val="4495B0"/>
              </a:solidFill>
            </a:endParaRPr>
          </a:p>
        </p:txBody>
      </p:sp>
      <p:sp>
        <p:nvSpPr>
          <p:cNvPr id="23" name="Rettangolo 22">
            <a:extLst>
              <a:ext uri="{FF2B5EF4-FFF2-40B4-BE49-F238E27FC236}">
                <a16:creationId xmlns:a16="http://schemas.microsoft.com/office/drawing/2014/main" id="{9B96403B-BC51-4359-B90C-489ECC79C146}"/>
              </a:ext>
            </a:extLst>
          </p:cNvPr>
          <p:cNvSpPr/>
          <p:nvPr/>
        </p:nvSpPr>
        <p:spPr>
          <a:xfrm>
            <a:off x="4843792" y="2661455"/>
            <a:ext cx="232601" cy="1846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31" name="Rettangolo 30">
            <a:extLst>
              <a:ext uri="{FF2B5EF4-FFF2-40B4-BE49-F238E27FC236}">
                <a16:creationId xmlns:a16="http://schemas.microsoft.com/office/drawing/2014/main" id="{D3404608-5795-4CFF-866E-F2064511B5C9}"/>
              </a:ext>
            </a:extLst>
          </p:cNvPr>
          <p:cNvSpPr/>
          <p:nvPr/>
        </p:nvSpPr>
        <p:spPr>
          <a:xfrm>
            <a:off x="6997818" y="2897094"/>
            <a:ext cx="232592" cy="120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37" name="Connettore diritto 36">
            <a:extLst>
              <a:ext uri="{FF2B5EF4-FFF2-40B4-BE49-F238E27FC236}">
                <a16:creationId xmlns:a16="http://schemas.microsoft.com/office/drawing/2014/main" id="{1DF37867-52CE-462F-AF31-E110A92F3F4B}"/>
              </a:ext>
            </a:extLst>
          </p:cNvPr>
          <p:cNvCxnSpPr>
            <a:cxnSpLocks/>
            <a:stCxn id="112" idx="2"/>
          </p:cNvCxnSpPr>
          <p:nvPr/>
        </p:nvCxnSpPr>
        <p:spPr>
          <a:xfrm>
            <a:off x="3030594" y="5406974"/>
            <a:ext cx="0" cy="134607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Connettore diritto 39">
            <a:extLst>
              <a:ext uri="{FF2B5EF4-FFF2-40B4-BE49-F238E27FC236}">
                <a16:creationId xmlns:a16="http://schemas.microsoft.com/office/drawing/2014/main" id="{085E53FE-6CEF-4568-8546-EAEFB1FBBA5A}"/>
              </a:ext>
            </a:extLst>
          </p:cNvPr>
          <p:cNvCxnSpPr>
            <a:cxnSpLocks/>
            <a:stCxn id="210" idx="2"/>
            <a:endCxn id="31" idx="0"/>
          </p:cNvCxnSpPr>
          <p:nvPr/>
        </p:nvCxnSpPr>
        <p:spPr>
          <a:xfrm flipH="1">
            <a:off x="7114114" y="1607211"/>
            <a:ext cx="3087" cy="128988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8" name="Rettangolo 12">
            <a:extLst>
              <a:ext uri="{FF2B5EF4-FFF2-40B4-BE49-F238E27FC236}">
                <a16:creationId xmlns:a16="http://schemas.microsoft.com/office/drawing/2014/main" id="{1E862445-8A69-41A1-B842-0353171D259F}"/>
              </a:ext>
            </a:extLst>
          </p:cNvPr>
          <p:cNvSpPr/>
          <p:nvPr/>
        </p:nvSpPr>
        <p:spPr>
          <a:xfrm>
            <a:off x="2554151" y="1097154"/>
            <a:ext cx="943503" cy="518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Product </a:t>
            </a:r>
            <a:r>
              <a:rPr lang="it-IT" sz="1100" err="1">
                <a:solidFill>
                  <a:srgbClr val="286D9F"/>
                </a:solidFill>
              </a:rPr>
              <a:t>details</a:t>
            </a:r>
            <a:endParaRPr lang="it-IT" sz="1100">
              <a:solidFill>
                <a:srgbClr val="286D9F"/>
              </a:solidFill>
            </a:endParaRPr>
          </a:p>
        </p:txBody>
      </p:sp>
      <p:cxnSp>
        <p:nvCxnSpPr>
          <p:cNvPr id="111" name="Connettore diritto 39">
            <a:extLst>
              <a:ext uri="{FF2B5EF4-FFF2-40B4-BE49-F238E27FC236}">
                <a16:creationId xmlns:a16="http://schemas.microsoft.com/office/drawing/2014/main" id="{19AD08FC-87B9-4E51-9FF5-DB6E70DB3FF5}"/>
              </a:ext>
            </a:extLst>
          </p:cNvPr>
          <p:cNvCxnSpPr>
            <a:cxnSpLocks/>
            <a:stCxn id="108" idx="2"/>
            <a:endCxn id="112" idx="0"/>
          </p:cNvCxnSpPr>
          <p:nvPr/>
        </p:nvCxnSpPr>
        <p:spPr>
          <a:xfrm>
            <a:off x="3025903" y="1615476"/>
            <a:ext cx="4691" cy="44148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2" name="Rettangolo 16">
            <a:extLst>
              <a:ext uri="{FF2B5EF4-FFF2-40B4-BE49-F238E27FC236}">
                <a16:creationId xmlns:a16="http://schemas.microsoft.com/office/drawing/2014/main" id="{AF6B1929-D2A8-48AD-B028-04A4B595E08B}"/>
              </a:ext>
            </a:extLst>
          </p:cNvPr>
          <p:cNvSpPr/>
          <p:nvPr/>
        </p:nvSpPr>
        <p:spPr>
          <a:xfrm>
            <a:off x="2915408" y="2056964"/>
            <a:ext cx="230371" cy="33500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88" name="Rettangolo 12">
            <a:extLst>
              <a:ext uri="{FF2B5EF4-FFF2-40B4-BE49-F238E27FC236}">
                <a16:creationId xmlns:a16="http://schemas.microsoft.com/office/drawing/2014/main" id="{E4CA8B88-5251-4E17-82DE-1869D04DA940}"/>
              </a:ext>
            </a:extLst>
          </p:cNvPr>
          <p:cNvSpPr/>
          <p:nvPr/>
        </p:nvSpPr>
        <p:spPr>
          <a:xfrm>
            <a:off x="4403163" y="1097154"/>
            <a:ext cx="1112870"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err="1">
                <a:solidFill>
                  <a:srgbClr val="286D9F"/>
                </a:solidFill>
              </a:rPr>
              <a:t>AddEstimate</a:t>
            </a:r>
            <a:endParaRPr lang="it-IT" sz="1100">
              <a:solidFill>
                <a:srgbClr val="286D9F"/>
              </a:solidFill>
            </a:endParaRPr>
          </a:p>
        </p:txBody>
      </p:sp>
      <p:cxnSp>
        <p:nvCxnSpPr>
          <p:cNvPr id="192" name="Connettore diritto 39">
            <a:extLst>
              <a:ext uri="{FF2B5EF4-FFF2-40B4-BE49-F238E27FC236}">
                <a16:creationId xmlns:a16="http://schemas.microsoft.com/office/drawing/2014/main" id="{6DE4030F-55F1-45BB-8133-007A0AA356AA}"/>
              </a:ext>
            </a:extLst>
          </p:cNvPr>
          <p:cNvCxnSpPr>
            <a:cxnSpLocks/>
            <a:stCxn id="188" idx="2"/>
            <a:endCxn id="23" idx="0"/>
          </p:cNvCxnSpPr>
          <p:nvPr/>
        </p:nvCxnSpPr>
        <p:spPr>
          <a:xfrm>
            <a:off x="4959598" y="1615476"/>
            <a:ext cx="495" cy="104597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5" name="CasellaDiTesto 20">
            <a:extLst>
              <a:ext uri="{FF2B5EF4-FFF2-40B4-BE49-F238E27FC236}">
                <a16:creationId xmlns:a16="http://schemas.microsoft.com/office/drawing/2014/main" id="{E2B5381F-76B2-415B-941F-C5CE6ED83597}"/>
              </a:ext>
            </a:extLst>
          </p:cNvPr>
          <p:cNvSpPr txBox="1"/>
          <p:nvPr/>
        </p:nvSpPr>
        <p:spPr>
          <a:xfrm>
            <a:off x="3108842" y="2625224"/>
            <a:ext cx="2168549" cy="5437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1000"/>
              </a:spcAft>
            </a:pPr>
            <a:r>
              <a:rPr lang="en-US" sz="1050" i="1" dirty="0"/>
              <a:t>AJAX POST </a:t>
            </a:r>
          </a:p>
          <a:p>
            <a:pPr>
              <a:spcAft>
                <a:spcPts val="1000"/>
              </a:spcAft>
            </a:pPr>
            <a:r>
              <a:rPr lang="en-US" sz="1050" i="1" dirty="0"/>
              <a:t>/</a:t>
            </a:r>
            <a:r>
              <a:rPr lang="en-US" sz="1050" i="1" dirty="0" err="1"/>
              <a:t>AddEstimate</a:t>
            </a:r>
            <a:endParaRPr lang="it-IT" sz="1050" i="1" dirty="0"/>
          </a:p>
        </p:txBody>
      </p:sp>
      <p:cxnSp>
        <p:nvCxnSpPr>
          <p:cNvPr id="196" name="Connettore 2 18">
            <a:extLst>
              <a:ext uri="{FF2B5EF4-FFF2-40B4-BE49-F238E27FC236}">
                <a16:creationId xmlns:a16="http://schemas.microsoft.com/office/drawing/2014/main" id="{AA279C54-D510-49D8-8DBD-9E385C83B91E}"/>
              </a:ext>
            </a:extLst>
          </p:cNvPr>
          <p:cNvCxnSpPr>
            <a:cxnSpLocks/>
          </p:cNvCxnSpPr>
          <p:nvPr/>
        </p:nvCxnSpPr>
        <p:spPr>
          <a:xfrm flipH="1">
            <a:off x="3145780" y="4303261"/>
            <a:ext cx="16980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CasellaDiTesto 20">
            <a:extLst>
              <a:ext uri="{FF2B5EF4-FFF2-40B4-BE49-F238E27FC236}">
                <a16:creationId xmlns:a16="http://schemas.microsoft.com/office/drawing/2014/main" id="{0335AA71-396A-4502-B265-FD2A720D8171}"/>
              </a:ext>
            </a:extLst>
          </p:cNvPr>
          <p:cNvSpPr txBox="1"/>
          <p:nvPr/>
        </p:nvSpPr>
        <p:spPr>
          <a:xfrm>
            <a:off x="3313899" y="4015002"/>
            <a:ext cx="845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err="1"/>
              <a:t>estimateid</a:t>
            </a:r>
            <a:endParaRPr lang="it-IT" sz="1050" i="1"/>
          </a:p>
        </p:txBody>
      </p:sp>
      <p:sp>
        <p:nvSpPr>
          <p:cNvPr id="210" name="Rettangolo 12">
            <a:extLst>
              <a:ext uri="{FF2B5EF4-FFF2-40B4-BE49-F238E27FC236}">
                <a16:creationId xmlns:a16="http://schemas.microsoft.com/office/drawing/2014/main" id="{BE8C343C-B293-4713-89B0-FC1E33D84D1E}"/>
              </a:ext>
            </a:extLst>
          </p:cNvPr>
          <p:cNvSpPr/>
          <p:nvPr/>
        </p:nvSpPr>
        <p:spPr>
          <a:xfrm>
            <a:off x="6745865" y="1088889"/>
            <a:ext cx="742671"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Estimate</a:t>
            </a:r>
          </a:p>
          <a:p>
            <a:pPr algn="ctr"/>
            <a:r>
              <a:rPr lang="it-IT" sz="1100">
                <a:solidFill>
                  <a:srgbClr val="286D9F"/>
                </a:solidFill>
              </a:rPr>
              <a:t>DAO</a:t>
            </a:r>
          </a:p>
        </p:txBody>
      </p:sp>
      <p:cxnSp>
        <p:nvCxnSpPr>
          <p:cNvPr id="215" name="Connettore 2 27">
            <a:extLst>
              <a:ext uri="{FF2B5EF4-FFF2-40B4-BE49-F238E27FC236}">
                <a16:creationId xmlns:a16="http://schemas.microsoft.com/office/drawing/2014/main" id="{8C633C45-BCA2-441D-9727-AEAAC5D6CDA9}"/>
              </a:ext>
            </a:extLst>
          </p:cNvPr>
          <p:cNvCxnSpPr>
            <a:cxnSpLocks/>
          </p:cNvCxnSpPr>
          <p:nvPr/>
        </p:nvCxnSpPr>
        <p:spPr>
          <a:xfrm>
            <a:off x="5098631" y="3056846"/>
            <a:ext cx="1884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Connettore 2 18">
            <a:extLst>
              <a:ext uri="{FF2B5EF4-FFF2-40B4-BE49-F238E27FC236}">
                <a16:creationId xmlns:a16="http://schemas.microsoft.com/office/drawing/2014/main" id="{DC7981D1-8056-4E12-A533-5D07E3223EA0}"/>
              </a:ext>
            </a:extLst>
          </p:cNvPr>
          <p:cNvCxnSpPr>
            <a:cxnSpLocks/>
          </p:cNvCxnSpPr>
          <p:nvPr/>
        </p:nvCxnSpPr>
        <p:spPr>
          <a:xfrm flipH="1">
            <a:off x="5098631" y="3683501"/>
            <a:ext cx="19075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4" name="CasellaDiTesto 20">
            <a:extLst>
              <a:ext uri="{FF2B5EF4-FFF2-40B4-BE49-F238E27FC236}">
                <a16:creationId xmlns:a16="http://schemas.microsoft.com/office/drawing/2014/main" id="{B94E8271-248D-4153-9E53-6B2DD018DEA0}"/>
              </a:ext>
            </a:extLst>
          </p:cNvPr>
          <p:cNvSpPr txBox="1"/>
          <p:nvPr/>
        </p:nvSpPr>
        <p:spPr>
          <a:xfrm>
            <a:off x="5614143" y="3429585"/>
            <a:ext cx="845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err="1"/>
              <a:t>estimateid</a:t>
            </a:r>
            <a:endParaRPr lang="it-IT" sz="1050" i="1"/>
          </a:p>
        </p:txBody>
      </p:sp>
      <p:sp>
        <p:nvSpPr>
          <p:cNvPr id="226" name="CasellaDiTesto 20">
            <a:extLst>
              <a:ext uri="{FF2B5EF4-FFF2-40B4-BE49-F238E27FC236}">
                <a16:creationId xmlns:a16="http://schemas.microsoft.com/office/drawing/2014/main" id="{051C4500-3B3D-49E7-8E92-F1A148FBAC32}"/>
              </a:ext>
            </a:extLst>
          </p:cNvPr>
          <p:cNvSpPr txBox="1"/>
          <p:nvPr/>
        </p:nvSpPr>
        <p:spPr>
          <a:xfrm>
            <a:off x="5098631" y="2590874"/>
            <a:ext cx="1820068"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err="1"/>
              <a:t>CreateEstimate</a:t>
            </a:r>
            <a:r>
              <a:rPr lang="en-US" sz="1050" i="1"/>
              <a:t>(</a:t>
            </a:r>
          </a:p>
          <a:p>
            <a:r>
              <a:rPr lang="en-US" sz="1050" i="1" err="1"/>
              <a:t>user.id,product,options</a:t>
            </a:r>
            <a:r>
              <a:rPr lang="en-US" sz="1050" i="1"/>
              <a:t>)</a:t>
            </a:r>
            <a:endParaRPr lang="it-IT" sz="1050" i="1"/>
          </a:p>
        </p:txBody>
      </p:sp>
      <p:cxnSp>
        <p:nvCxnSpPr>
          <p:cNvPr id="248" name="Connettore diritto 39">
            <a:extLst>
              <a:ext uri="{FF2B5EF4-FFF2-40B4-BE49-F238E27FC236}">
                <a16:creationId xmlns:a16="http://schemas.microsoft.com/office/drawing/2014/main" id="{49608B03-0DAF-4258-A47B-4C0BED3DA671}"/>
              </a:ext>
            </a:extLst>
          </p:cNvPr>
          <p:cNvCxnSpPr>
            <a:cxnSpLocks/>
          </p:cNvCxnSpPr>
          <p:nvPr/>
        </p:nvCxnSpPr>
        <p:spPr>
          <a:xfrm>
            <a:off x="4960093" y="4538197"/>
            <a:ext cx="0" cy="221484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3" name="Connettore 2 23">
            <a:extLst>
              <a:ext uri="{FF2B5EF4-FFF2-40B4-BE49-F238E27FC236}">
                <a16:creationId xmlns:a16="http://schemas.microsoft.com/office/drawing/2014/main" id="{30BEDB13-5F46-4B90-A34F-8812D3E1B115}"/>
              </a:ext>
            </a:extLst>
          </p:cNvPr>
          <p:cNvCxnSpPr>
            <a:cxnSpLocks/>
          </p:cNvCxnSpPr>
          <p:nvPr/>
        </p:nvCxnSpPr>
        <p:spPr>
          <a:xfrm>
            <a:off x="3169819" y="2920724"/>
            <a:ext cx="1673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ttore 2 17">
            <a:extLst>
              <a:ext uri="{FF2B5EF4-FFF2-40B4-BE49-F238E27FC236}">
                <a16:creationId xmlns:a16="http://schemas.microsoft.com/office/drawing/2014/main" id="{53FC9012-EE30-43DE-89AB-CABF4E7CDECC}"/>
              </a:ext>
            </a:extLst>
          </p:cNvPr>
          <p:cNvCxnSpPr>
            <a:cxnSpLocks/>
          </p:cNvCxnSpPr>
          <p:nvPr/>
        </p:nvCxnSpPr>
        <p:spPr>
          <a:xfrm>
            <a:off x="2207847" y="2426993"/>
            <a:ext cx="692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CasellaDiTesto 20">
            <a:extLst>
              <a:ext uri="{FF2B5EF4-FFF2-40B4-BE49-F238E27FC236}">
                <a16:creationId xmlns:a16="http://schemas.microsoft.com/office/drawing/2014/main" id="{FEA75CDE-C08A-428D-B969-4F3DE3B6BA38}"/>
              </a:ext>
            </a:extLst>
          </p:cNvPr>
          <p:cNvSpPr txBox="1"/>
          <p:nvPr/>
        </p:nvSpPr>
        <p:spPr>
          <a:xfrm>
            <a:off x="1586960" y="2138465"/>
            <a:ext cx="114432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Click insert button</a:t>
            </a:r>
            <a:endParaRPr lang="it-IT" sz="1050" i="1"/>
          </a:p>
        </p:txBody>
      </p:sp>
      <p:cxnSp>
        <p:nvCxnSpPr>
          <p:cNvPr id="60" name="Connettore diritto 59">
            <a:extLst>
              <a:ext uri="{FF2B5EF4-FFF2-40B4-BE49-F238E27FC236}">
                <a16:creationId xmlns:a16="http://schemas.microsoft.com/office/drawing/2014/main" id="{E0046FFA-5627-4788-A5BB-4FA3C342E4B4}"/>
              </a:ext>
            </a:extLst>
          </p:cNvPr>
          <p:cNvCxnSpPr>
            <a:cxnSpLocks/>
            <a:stCxn id="63" idx="2"/>
          </p:cNvCxnSpPr>
          <p:nvPr/>
        </p:nvCxnSpPr>
        <p:spPr>
          <a:xfrm>
            <a:off x="8241365" y="5954547"/>
            <a:ext cx="0" cy="79849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1" name="Rettangolo 12">
            <a:extLst>
              <a:ext uri="{FF2B5EF4-FFF2-40B4-BE49-F238E27FC236}">
                <a16:creationId xmlns:a16="http://schemas.microsoft.com/office/drawing/2014/main" id="{AD956999-BC63-432C-9EDB-F3A2AD56FAAD}"/>
              </a:ext>
            </a:extLst>
          </p:cNvPr>
          <p:cNvSpPr/>
          <p:nvPr/>
        </p:nvSpPr>
        <p:spPr>
          <a:xfrm>
            <a:off x="7767961" y="1088889"/>
            <a:ext cx="996283" cy="518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Page Orchestrator</a:t>
            </a:r>
          </a:p>
        </p:txBody>
      </p:sp>
      <p:cxnSp>
        <p:nvCxnSpPr>
          <p:cNvPr id="62" name="Connettore diritto 39">
            <a:extLst>
              <a:ext uri="{FF2B5EF4-FFF2-40B4-BE49-F238E27FC236}">
                <a16:creationId xmlns:a16="http://schemas.microsoft.com/office/drawing/2014/main" id="{01A088D5-F65F-42F7-A1B5-40D46276A5DB}"/>
              </a:ext>
            </a:extLst>
          </p:cNvPr>
          <p:cNvCxnSpPr>
            <a:cxnSpLocks/>
            <a:stCxn id="61" idx="2"/>
            <a:endCxn id="63" idx="0"/>
          </p:cNvCxnSpPr>
          <p:nvPr/>
        </p:nvCxnSpPr>
        <p:spPr>
          <a:xfrm>
            <a:off x="8266103" y="1607211"/>
            <a:ext cx="1673" cy="325218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3" name="Rettangolo 16">
            <a:extLst>
              <a:ext uri="{FF2B5EF4-FFF2-40B4-BE49-F238E27FC236}">
                <a16:creationId xmlns:a16="http://schemas.microsoft.com/office/drawing/2014/main" id="{62660AD0-2EE3-4FC9-A274-832302027FEF}"/>
              </a:ext>
            </a:extLst>
          </p:cNvPr>
          <p:cNvSpPr/>
          <p:nvPr/>
        </p:nvSpPr>
        <p:spPr>
          <a:xfrm>
            <a:off x="8152590" y="4859400"/>
            <a:ext cx="230371" cy="10951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74" name="Connettore 2 23">
            <a:extLst>
              <a:ext uri="{FF2B5EF4-FFF2-40B4-BE49-F238E27FC236}">
                <a16:creationId xmlns:a16="http://schemas.microsoft.com/office/drawing/2014/main" id="{41241EA5-6494-4430-A6BB-E493EFF3B9CC}"/>
              </a:ext>
            </a:extLst>
          </p:cNvPr>
          <p:cNvCxnSpPr>
            <a:cxnSpLocks/>
          </p:cNvCxnSpPr>
          <p:nvPr/>
        </p:nvCxnSpPr>
        <p:spPr>
          <a:xfrm flipV="1">
            <a:off x="3169819" y="5198620"/>
            <a:ext cx="4982771" cy="5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CasellaDiTesto 20">
            <a:extLst>
              <a:ext uri="{FF2B5EF4-FFF2-40B4-BE49-F238E27FC236}">
                <a16:creationId xmlns:a16="http://schemas.microsoft.com/office/drawing/2014/main" id="{ECA9AA93-8F60-4A6D-8684-D6C60189A48E}"/>
              </a:ext>
            </a:extLst>
          </p:cNvPr>
          <p:cNvSpPr txBox="1"/>
          <p:nvPr/>
        </p:nvSpPr>
        <p:spPr>
          <a:xfrm>
            <a:off x="5291368" y="4914216"/>
            <a:ext cx="1907503"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refresh </a:t>
            </a:r>
            <a:r>
              <a:rPr lang="en-US" sz="1050" i="1" err="1"/>
              <a:t>estimateid</a:t>
            </a:r>
            <a:endParaRPr lang="it-IT" sz="1050" i="1"/>
          </a:p>
        </p:txBody>
      </p:sp>
      <p:cxnSp>
        <p:nvCxnSpPr>
          <p:cNvPr id="79" name="Connettore diritto 39">
            <a:extLst>
              <a:ext uri="{FF2B5EF4-FFF2-40B4-BE49-F238E27FC236}">
                <a16:creationId xmlns:a16="http://schemas.microsoft.com/office/drawing/2014/main" id="{57D9C829-C001-47A0-9AF1-F57807198739}"/>
              </a:ext>
            </a:extLst>
          </p:cNvPr>
          <p:cNvCxnSpPr>
            <a:cxnSpLocks/>
          </p:cNvCxnSpPr>
          <p:nvPr/>
        </p:nvCxnSpPr>
        <p:spPr>
          <a:xfrm flipH="1">
            <a:off x="7102546" y="4110581"/>
            <a:ext cx="1" cy="264246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13222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2" name="Connettore diritto 31">
            <a:extLst>
              <a:ext uri="{FF2B5EF4-FFF2-40B4-BE49-F238E27FC236}">
                <a16:creationId xmlns:a16="http://schemas.microsoft.com/office/drawing/2014/main" id="{B3AA7169-1E20-4ACF-8726-B707EF3514E2}"/>
              </a:ext>
            </a:extLst>
          </p:cNvPr>
          <p:cNvCxnSpPr>
            <a:cxnSpLocks/>
          </p:cNvCxnSpPr>
          <p:nvPr/>
        </p:nvCxnSpPr>
        <p:spPr>
          <a:xfrm>
            <a:off x="8927706" y="5244726"/>
            <a:ext cx="14524" cy="147687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612113" y="414973"/>
            <a:ext cx="8595559" cy="673916"/>
          </a:xfrm>
        </p:spPr>
        <p:txBody>
          <a:bodyPr/>
          <a:lstStyle/>
          <a:p>
            <a:r>
              <a:rPr lang="it-IT" b="1" i="1">
                <a:solidFill>
                  <a:srgbClr val="286D9F"/>
                </a:solidFill>
              </a:rPr>
              <a:t>Event: Home Employee</a:t>
            </a:r>
            <a:endParaRPr lang="it-IT"/>
          </a:p>
        </p:txBody>
      </p:sp>
      <p:sp>
        <p:nvSpPr>
          <p:cNvPr id="12" name="Rettangolo 11">
            <a:extLst>
              <a:ext uri="{FF2B5EF4-FFF2-40B4-BE49-F238E27FC236}">
                <a16:creationId xmlns:a16="http://schemas.microsoft.com/office/drawing/2014/main" id="{E24FFEE0-0312-493D-9CBD-8B608CB20870}"/>
              </a:ext>
            </a:extLst>
          </p:cNvPr>
          <p:cNvSpPr/>
          <p:nvPr/>
        </p:nvSpPr>
        <p:spPr>
          <a:xfrm>
            <a:off x="177638" y="1047241"/>
            <a:ext cx="1393052" cy="522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solidFill>
                  <a:srgbClr val="286D9F"/>
                </a:solidFill>
              </a:rPr>
              <a:t>HomeEmployee.html</a:t>
            </a:r>
          </a:p>
          <a:p>
            <a:pPr algn="ctr"/>
            <a:r>
              <a:rPr lang="it-IT" sz="1000">
                <a:solidFill>
                  <a:srgbClr val="286D9F"/>
                </a:solidFill>
              </a:rPr>
              <a:t>+</a:t>
            </a:r>
          </a:p>
          <a:p>
            <a:pPr algn="ctr"/>
            <a:r>
              <a:rPr lang="it-IT" sz="1000">
                <a:solidFill>
                  <a:srgbClr val="286D9F"/>
                </a:solidFill>
              </a:rPr>
              <a:t>home_employee.js</a:t>
            </a:r>
          </a:p>
        </p:txBody>
      </p:sp>
      <p:sp>
        <p:nvSpPr>
          <p:cNvPr id="13" name="Rettangolo 12">
            <a:extLst>
              <a:ext uri="{FF2B5EF4-FFF2-40B4-BE49-F238E27FC236}">
                <a16:creationId xmlns:a16="http://schemas.microsoft.com/office/drawing/2014/main" id="{0B0EC274-8763-4272-B0B2-70BD3D2F0857}"/>
              </a:ext>
            </a:extLst>
          </p:cNvPr>
          <p:cNvSpPr/>
          <p:nvPr/>
        </p:nvSpPr>
        <p:spPr>
          <a:xfrm>
            <a:off x="2653464" y="1058612"/>
            <a:ext cx="943503" cy="518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NonPriced</a:t>
            </a:r>
          </a:p>
          <a:p>
            <a:pPr algn="ctr"/>
            <a:r>
              <a:rPr lang="it-IT" sz="1100">
                <a:solidFill>
                  <a:srgbClr val="286D9F"/>
                </a:solidFill>
              </a:rPr>
              <a:t>Estimate</a:t>
            </a:r>
          </a:p>
          <a:p>
            <a:pPr algn="ctr"/>
            <a:r>
              <a:rPr lang="it-IT" sz="1100">
                <a:solidFill>
                  <a:srgbClr val="286D9F"/>
                </a:solidFill>
              </a:rPr>
              <a:t>Details</a:t>
            </a:r>
          </a:p>
        </p:txBody>
      </p:sp>
      <p:sp>
        <p:nvSpPr>
          <p:cNvPr id="14" name="Rettangolo 13">
            <a:extLst>
              <a:ext uri="{FF2B5EF4-FFF2-40B4-BE49-F238E27FC236}">
                <a16:creationId xmlns:a16="http://schemas.microsoft.com/office/drawing/2014/main" id="{68D41046-8FB0-4E44-BC18-A95EAD73CC28}"/>
              </a:ext>
            </a:extLst>
          </p:cNvPr>
          <p:cNvSpPr/>
          <p:nvPr/>
        </p:nvSpPr>
        <p:spPr>
          <a:xfrm>
            <a:off x="773245" y="1860751"/>
            <a:ext cx="230371" cy="45822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7" name="Rettangolo 16">
            <a:extLst>
              <a:ext uri="{FF2B5EF4-FFF2-40B4-BE49-F238E27FC236}">
                <a16:creationId xmlns:a16="http://schemas.microsoft.com/office/drawing/2014/main" id="{685A5968-1DE9-4813-8960-7099E46BBF89}"/>
              </a:ext>
            </a:extLst>
          </p:cNvPr>
          <p:cNvSpPr/>
          <p:nvPr/>
        </p:nvSpPr>
        <p:spPr>
          <a:xfrm>
            <a:off x="3039983" y="2064568"/>
            <a:ext cx="234913" cy="365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21" name="CasellaDiTesto 20">
            <a:extLst>
              <a:ext uri="{FF2B5EF4-FFF2-40B4-BE49-F238E27FC236}">
                <a16:creationId xmlns:a16="http://schemas.microsoft.com/office/drawing/2014/main" id="{797E5DF3-ACA4-44F1-8634-7DC869538AB8}"/>
              </a:ext>
            </a:extLst>
          </p:cNvPr>
          <p:cNvSpPr txBox="1"/>
          <p:nvPr/>
        </p:nvSpPr>
        <p:spPr>
          <a:xfrm>
            <a:off x="1222080" y="1942483"/>
            <a:ext cx="499733"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start</a:t>
            </a:r>
            <a:endParaRPr lang="it-IT" sz="1050" i="1"/>
          </a:p>
        </p:txBody>
      </p:sp>
      <p:sp>
        <p:nvSpPr>
          <p:cNvPr id="23" name="Rettangolo 22">
            <a:extLst>
              <a:ext uri="{FF2B5EF4-FFF2-40B4-BE49-F238E27FC236}">
                <a16:creationId xmlns:a16="http://schemas.microsoft.com/office/drawing/2014/main" id="{9B96403B-BC51-4359-B90C-489ECC79C146}"/>
              </a:ext>
            </a:extLst>
          </p:cNvPr>
          <p:cNvSpPr/>
          <p:nvPr/>
        </p:nvSpPr>
        <p:spPr>
          <a:xfrm>
            <a:off x="7977041" y="3188745"/>
            <a:ext cx="175342" cy="629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24" name="Connettore 2 23">
            <a:extLst>
              <a:ext uri="{FF2B5EF4-FFF2-40B4-BE49-F238E27FC236}">
                <a16:creationId xmlns:a16="http://schemas.microsoft.com/office/drawing/2014/main" id="{E11248E3-B0E2-415C-B7C2-1C8B57A1818E}"/>
              </a:ext>
            </a:extLst>
          </p:cNvPr>
          <p:cNvCxnSpPr>
            <a:cxnSpLocks/>
          </p:cNvCxnSpPr>
          <p:nvPr/>
        </p:nvCxnSpPr>
        <p:spPr>
          <a:xfrm>
            <a:off x="994621" y="2167216"/>
            <a:ext cx="945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ttangolo 26">
            <a:extLst>
              <a:ext uri="{FF2B5EF4-FFF2-40B4-BE49-F238E27FC236}">
                <a16:creationId xmlns:a16="http://schemas.microsoft.com/office/drawing/2014/main" id="{EE0E10C4-F261-438F-8200-C932BE3C9E73}"/>
              </a:ext>
            </a:extLst>
          </p:cNvPr>
          <p:cNvSpPr/>
          <p:nvPr/>
        </p:nvSpPr>
        <p:spPr>
          <a:xfrm>
            <a:off x="8853356" y="4522682"/>
            <a:ext cx="146158" cy="740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31" name="Rettangolo 30">
            <a:extLst>
              <a:ext uri="{FF2B5EF4-FFF2-40B4-BE49-F238E27FC236}">
                <a16:creationId xmlns:a16="http://schemas.microsoft.com/office/drawing/2014/main" id="{D3404608-5795-4CFF-866E-F2064511B5C9}"/>
              </a:ext>
            </a:extLst>
          </p:cNvPr>
          <p:cNvSpPr/>
          <p:nvPr/>
        </p:nvSpPr>
        <p:spPr>
          <a:xfrm>
            <a:off x="10743986" y="3121440"/>
            <a:ext cx="168350" cy="726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36" name="Rettangolo 35">
            <a:extLst>
              <a:ext uri="{FF2B5EF4-FFF2-40B4-BE49-F238E27FC236}">
                <a16:creationId xmlns:a16="http://schemas.microsoft.com/office/drawing/2014/main" id="{CE836BC3-22FF-4C30-998A-8B972BAB52FC}"/>
              </a:ext>
            </a:extLst>
          </p:cNvPr>
          <p:cNvSpPr/>
          <p:nvPr/>
        </p:nvSpPr>
        <p:spPr>
          <a:xfrm>
            <a:off x="10767365" y="4598000"/>
            <a:ext cx="167674" cy="674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37" name="Connettore diritto 36">
            <a:extLst>
              <a:ext uri="{FF2B5EF4-FFF2-40B4-BE49-F238E27FC236}">
                <a16:creationId xmlns:a16="http://schemas.microsoft.com/office/drawing/2014/main" id="{1DF37867-52CE-462F-AF31-E110A92F3F4B}"/>
              </a:ext>
            </a:extLst>
          </p:cNvPr>
          <p:cNvCxnSpPr>
            <a:cxnSpLocks/>
            <a:endCxn id="261" idx="0"/>
          </p:cNvCxnSpPr>
          <p:nvPr/>
        </p:nvCxnSpPr>
        <p:spPr>
          <a:xfrm>
            <a:off x="7143165" y="4476265"/>
            <a:ext cx="1" cy="16460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Connettore diritto 39">
            <a:extLst>
              <a:ext uri="{FF2B5EF4-FFF2-40B4-BE49-F238E27FC236}">
                <a16:creationId xmlns:a16="http://schemas.microsoft.com/office/drawing/2014/main" id="{300680B8-0918-48B3-9EF5-4670FF007DC0}"/>
              </a:ext>
            </a:extLst>
          </p:cNvPr>
          <p:cNvCxnSpPr>
            <a:cxnSpLocks/>
            <a:stCxn id="23" idx="2"/>
          </p:cNvCxnSpPr>
          <p:nvPr/>
        </p:nvCxnSpPr>
        <p:spPr>
          <a:xfrm>
            <a:off x="8064712" y="3818107"/>
            <a:ext cx="16714" cy="290852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Connettore 2 17">
            <a:extLst>
              <a:ext uri="{FF2B5EF4-FFF2-40B4-BE49-F238E27FC236}">
                <a16:creationId xmlns:a16="http://schemas.microsoft.com/office/drawing/2014/main" id="{599125EB-3C8E-4F0B-9488-125A54F16F76}"/>
              </a:ext>
            </a:extLst>
          </p:cNvPr>
          <p:cNvCxnSpPr>
            <a:cxnSpLocks/>
          </p:cNvCxnSpPr>
          <p:nvPr/>
        </p:nvCxnSpPr>
        <p:spPr>
          <a:xfrm>
            <a:off x="44510" y="2013413"/>
            <a:ext cx="692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asellaDiTesto 19">
            <a:extLst>
              <a:ext uri="{FF2B5EF4-FFF2-40B4-BE49-F238E27FC236}">
                <a16:creationId xmlns:a16="http://schemas.microsoft.com/office/drawing/2014/main" id="{B7279ACF-ED9F-4E67-BF94-6BAD3AC5A2CA}"/>
              </a:ext>
            </a:extLst>
          </p:cNvPr>
          <p:cNvSpPr txBox="1"/>
          <p:nvPr/>
        </p:nvSpPr>
        <p:spPr>
          <a:xfrm>
            <a:off x="127000" y="1770782"/>
            <a:ext cx="48059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100" i="1">
                <a:ea typeface="+mn-lt"/>
                <a:cs typeface="+mn-lt"/>
              </a:rPr>
              <a:t>load</a:t>
            </a:r>
            <a:endParaRPr lang="it-IT" sz="1200" i="1">
              <a:ea typeface="+mn-lt"/>
              <a:cs typeface="+mn-lt"/>
            </a:endParaRPr>
          </a:p>
        </p:txBody>
      </p:sp>
      <p:cxnSp>
        <p:nvCxnSpPr>
          <p:cNvPr id="44" name="Connettore diritto 39">
            <a:extLst>
              <a:ext uri="{FF2B5EF4-FFF2-40B4-BE49-F238E27FC236}">
                <a16:creationId xmlns:a16="http://schemas.microsoft.com/office/drawing/2014/main" id="{128C18EB-C60E-4C1C-BC18-B5BE00D0C8A6}"/>
              </a:ext>
            </a:extLst>
          </p:cNvPr>
          <p:cNvCxnSpPr>
            <a:cxnSpLocks/>
            <a:endCxn id="89" idx="0"/>
          </p:cNvCxnSpPr>
          <p:nvPr/>
        </p:nvCxnSpPr>
        <p:spPr>
          <a:xfrm>
            <a:off x="5104032" y="1576934"/>
            <a:ext cx="27688" cy="144867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Connettore diritto 39">
            <a:extLst>
              <a:ext uri="{FF2B5EF4-FFF2-40B4-BE49-F238E27FC236}">
                <a16:creationId xmlns:a16="http://schemas.microsoft.com/office/drawing/2014/main" id="{6BF273B8-676F-442E-BD78-D7102BEB8EF3}"/>
              </a:ext>
            </a:extLst>
          </p:cNvPr>
          <p:cNvCxnSpPr>
            <a:cxnSpLocks/>
          </p:cNvCxnSpPr>
          <p:nvPr/>
        </p:nvCxnSpPr>
        <p:spPr>
          <a:xfrm flipH="1">
            <a:off x="8905763" y="1576934"/>
            <a:ext cx="4396" cy="294574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Connettore diritto 39">
            <a:extLst>
              <a:ext uri="{FF2B5EF4-FFF2-40B4-BE49-F238E27FC236}">
                <a16:creationId xmlns:a16="http://schemas.microsoft.com/office/drawing/2014/main" id="{085E53FE-6CEF-4568-8546-EAEFB1FBBA5A}"/>
              </a:ext>
            </a:extLst>
          </p:cNvPr>
          <p:cNvCxnSpPr>
            <a:cxnSpLocks/>
          </p:cNvCxnSpPr>
          <p:nvPr/>
        </p:nvCxnSpPr>
        <p:spPr>
          <a:xfrm flipH="1">
            <a:off x="10828715" y="1561607"/>
            <a:ext cx="2" cy="158083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Connettore diritto 39">
            <a:extLst>
              <a:ext uri="{FF2B5EF4-FFF2-40B4-BE49-F238E27FC236}">
                <a16:creationId xmlns:a16="http://schemas.microsoft.com/office/drawing/2014/main" id="{92DD33EC-DDCA-49A1-987E-03C48C04E428}"/>
              </a:ext>
            </a:extLst>
          </p:cNvPr>
          <p:cNvCxnSpPr>
            <a:cxnSpLocks/>
            <a:endCxn id="17" idx="0"/>
          </p:cNvCxnSpPr>
          <p:nvPr/>
        </p:nvCxnSpPr>
        <p:spPr>
          <a:xfrm>
            <a:off x="3157439" y="1600288"/>
            <a:ext cx="1" cy="46428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Connettore diritto 39">
            <a:extLst>
              <a:ext uri="{FF2B5EF4-FFF2-40B4-BE49-F238E27FC236}">
                <a16:creationId xmlns:a16="http://schemas.microsoft.com/office/drawing/2014/main" id="{B3F4EA2E-0F0A-4F59-939C-D6D31EA045A2}"/>
              </a:ext>
            </a:extLst>
          </p:cNvPr>
          <p:cNvCxnSpPr>
            <a:cxnSpLocks/>
            <a:endCxn id="14" idx="0"/>
          </p:cNvCxnSpPr>
          <p:nvPr/>
        </p:nvCxnSpPr>
        <p:spPr>
          <a:xfrm>
            <a:off x="888431" y="1582182"/>
            <a:ext cx="0" cy="27856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5" name="Connettore 2 27">
            <a:extLst>
              <a:ext uri="{FF2B5EF4-FFF2-40B4-BE49-F238E27FC236}">
                <a16:creationId xmlns:a16="http://schemas.microsoft.com/office/drawing/2014/main" id="{2DDF364B-A7F2-461F-90B8-DB0A0FF42323}"/>
              </a:ext>
            </a:extLst>
          </p:cNvPr>
          <p:cNvCxnSpPr>
            <a:cxnSpLocks/>
          </p:cNvCxnSpPr>
          <p:nvPr/>
        </p:nvCxnSpPr>
        <p:spPr>
          <a:xfrm flipV="1">
            <a:off x="2245668" y="2265794"/>
            <a:ext cx="7907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ttangolo 12">
            <a:extLst>
              <a:ext uri="{FF2B5EF4-FFF2-40B4-BE49-F238E27FC236}">
                <a16:creationId xmlns:a16="http://schemas.microsoft.com/office/drawing/2014/main" id="{61B7029B-E938-4D10-8158-F726FA44D2C8}"/>
              </a:ext>
            </a:extLst>
          </p:cNvPr>
          <p:cNvSpPr/>
          <p:nvPr/>
        </p:nvSpPr>
        <p:spPr>
          <a:xfrm>
            <a:off x="1619206" y="1047181"/>
            <a:ext cx="979912" cy="520494"/>
          </a:xfrm>
          <a:prstGeom prst="rect">
            <a:avLst/>
          </a:prstGeom>
          <a:noFill/>
          <a:ln>
            <a:solidFill>
              <a:srgbClr val="4495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Page</a:t>
            </a:r>
          </a:p>
          <a:p>
            <a:pPr algn="ctr"/>
            <a:r>
              <a:rPr lang="it-IT" sz="1100">
                <a:solidFill>
                  <a:srgbClr val="286D9F"/>
                </a:solidFill>
              </a:rPr>
              <a:t>Orchestrator</a:t>
            </a:r>
          </a:p>
        </p:txBody>
      </p:sp>
      <p:cxnSp>
        <p:nvCxnSpPr>
          <p:cNvPr id="61" name="Connettore diritto 39">
            <a:extLst>
              <a:ext uri="{FF2B5EF4-FFF2-40B4-BE49-F238E27FC236}">
                <a16:creationId xmlns:a16="http://schemas.microsoft.com/office/drawing/2014/main" id="{9AF99C25-3174-4E47-AD1F-D97BCE327953}"/>
              </a:ext>
            </a:extLst>
          </p:cNvPr>
          <p:cNvCxnSpPr>
            <a:cxnSpLocks/>
          </p:cNvCxnSpPr>
          <p:nvPr/>
        </p:nvCxnSpPr>
        <p:spPr>
          <a:xfrm>
            <a:off x="2111034" y="1561607"/>
            <a:ext cx="3202" cy="28988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2" name="Rettangolo 13">
            <a:extLst>
              <a:ext uri="{FF2B5EF4-FFF2-40B4-BE49-F238E27FC236}">
                <a16:creationId xmlns:a16="http://schemas.microsoft.com/office/drawing/2014/main" id="{552D1523-330E-470A-A7E7-20B5E1FEA8D0}"/>
              </a:ext>
            </a:extLst>
          </p:cNvPr>
          <p:cNvSpPr/>
          <p:nvPr/>
        </p:nvSpPr>
        <p:spPr>
          <a:xfrm>
            <a:off x="1995110" y="1860751"/>
            <a:ext cx="230371" cy="45862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63" name="Connettore diritto 39">
            <a:extLst>
              <a:ext uri="{FF2B5EF4-FFF2-40B4-BE49-F238E27FC236}">
                <a16:creationId xmlns:a16="http://schemas.microsoft.com/office/drawing/2014/main" id="{82459CD0-C231-401D-9FBF-6FDB73D847F5}"/>
              </a:ext>
            </a:extLst>
          </p:cNvPr>
          <p:cNvCxnSpPr>
            <a:cxnSpLocks/>
          </p:cNvCxnSpPr>
          <p:nvPr/>
        </p:nvCxnSpPr>
        <p:spPr>
          <a:xfrm>
            <a:off x="894689" y="6443027"/>
            <a:ext cx="0" cy="27856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Connettore diritto 39">
            <a:extLst>
              <a:ext uri="{FF2B5EF4-FFF2-40B4-BE49-F238E27FC236}">
                <a16:creationId xmlns:a16="http://schemas.microsoft.com/office/drawing/2014/main" id="{930F6E18-5099-40B0-B283-F7B7EBC83D69}"/>
              </a:ext>
            </a:extLst>
          </p:cNvPr>
          <p:cNvCxnSpPr>
            <a:cxnSpLocks/>
          </p:cNvCxnSpPr>
          <p:nvPr/>
        </p:nvCxnSpPr>
        <p:spPr>
          <a:xfrm>
            <a:off x="2109162" y="6448063"/>
            <a:ext cx="0" cy="27856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9" name="Connettore 2 23">
            <a:extLst>
              <a:ext uri="{FF2B5EF4-FFF2-40B4-BE49-F238E27FC236}">
                <a16:creationId xmlns:a16="http://schemas.microsoft.com/office/drawing/2014/main" id="{AD44136F-4A9C-4DBA-88A6-378B97FB227F}"/>
              </a:ext>
            </a:extLst>
          </p:cNvPr>
          <p:cNvCxnSpPr>
            <a:cxnSpLocks/>
          </p:cNvCxnSpPr>
          <p:nvPr/>
        </p:nvCxnSpPr>
        <p:spPr>
          <a:xfrm>
            <a:off x="1006087" y="2860116"/>
            <a:ext cx="945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CasellaDiTesto 20">
            <a:extLst>
              <a:ext uri="{FF2B5EF4-FFF2-40B4-BE49-F238E27FC236}">
                <a16:creationId xmlns:a16="http://schemas.microsoft.com/office/drawing/2014/main" id="{701C433C-23DC-4FB0-B2DD-0CDE5F9654D5}"/>
              </a:ext>
            </a:extLst>
          </p:cNvPr>
          <p:cNvSpPr txBox="1"/>
          <p:nvPr/>
        </p:nvSpPr>
        <p:spPr>
          <a:xfrm>
            <a:off x="1159274" y="2641508"/>
            <a:ext cx="625343"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refresh</a:t>
            </a:r>
            <a:endParaRPr lang="it-IT" sz="1050" i="1"/>
          </a:p>
        </p:txBody>
      </p:sp>
      <p:sp>
        <p:nvSpPr>
          <p:cNvPr id="77" name="CasellaDiTesto 20">
            <a:extLst>
              <a:ext uri="{FF2B5EF4-FFF2-40B4-BE49-F238E27FC236}">
                <a16:creationId xmlns:a16="http://schemas.microsoft.com/office/drawing/2014/main" id="{F9C98619-2408-484D-A05B-5B67273F710F}"/>
              </a:ext>
            </a:extLst>
          </p:cNvPr>
          <p:cNvSpPr txBox="1"/>
          <p:nvPr/>
        </p:nvSpPr>
        <p:spPr>
          <a:xfrm>
            <a:off x="2325769" y="1874224"/>
            <a:ext cx="679235"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register</a:t>
            </a:r>
          </a:p>
          <a:p>
            <a:r>
              <a:rPr lang="en-US" sz="1050" i="1"/>
              <a:t>Events</a:t>
            </a:r>
            <a:endParaRPr lang="it-IT" sz="1050" i="1"/>
          </a:p>
        </p:txBody>
      </p:sp>
      <p:sp>
        <p:nvSpPr>
          <p:cNvPr id="79" name="Rettangolo 12">
            <a:extLst>
              <a:ext uri="{FF2B5EF4-FFF2-40B4-BE49-F238E27FC236}">
                <a16:creationId xmlns:a16="http://schemas.microsoft.com/office/drawing/2014/main" id="{D01CB60A-B9BB-40CF-ADD7-529BA42CEF11}"/>
              </a:ext>
            </a:extLst>
          </p:cNvPr>
          <p:cNvSpPr/>
          <p:nvPr/>
        </p:nvSpPr>
        <p:spPr>
          <a:xfrm>
            <a:off x="3647343" y="1057131"/>
            <a:ext cx="943503" cy="518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Personal</a:t>
            </a:r>
          </a:p>
          <a:p>
            <a:pPr algn="ctr"/>
            <a:r>
              <a:rPr lang="it-IT" sz="1100">
                <a:solidFill>
                  <a:srgbClr val="286D9F"/>
                </a:solidFill>
              </a:rPr>
              <a:t>Message</a:t>
            </a:r>
          </a:p>
        </p:txBody>
      </p:sp>
      <p:cxnSp>
        <p:nvCxnSpPr>
          <p:cNvPr id="80" name="Connettore diritto 39">
            <a:extLst>
              <a:ext uri="{FF2B5EF4-FFF2-40B4-BE49-F238E27FC236}">
                <a16:creationId xmlns:a16="http://schemas.microsoft.com/office/drawing/2014/main" id="{F57E495C-2D46-4FE0-92A1-8D04A2835B6D}"/>
              </a:ext>
            </a:extLst>
          </p:cNvPr>
          <p:cNvCxnSpPr>
            <a:cxnSpLocks/>
            <a:stCxn id="79" idx="2"/>
            <a:endCxn id="81" idx="0"/>
          </p:cNvCxnSpPr>
          <p:nvPr/>
        </p:nvCxnSpPr>
        <p:spPr>
          <a:xfrm>
            <a:off x="4119095" y="1575453"/>
            <a:ext cx="9410" cy="93138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1" name="Rettangolo 16">
            <a:extLst>
              <a:ext uri="{FF2B5EF4-FFF2-40B4-BE49-F238E27FC236}">
                <a16:creationId xmlns:a16="http://schemas.microsoft.com/office/drawing/2014/main" id="{1B1F48D0-E2FA-4835-8940-EA31BD0767FA}"/>
              </a:ext>
            </a:extLst>
          </p:cNvPr>
          <p:cNvSpPr/>
          <p:nvPr/>
        </p:nvSpPr>
        <p:spPr>
          <a:xfrm>
            <a:off x="4011048" y="2506833"/>
            <a:ext cx="234913" cy="365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83" name="Connettore 2 27">
            <a:extLst>
              <a:ext uri="{FF2B5EF4-FFF2-40B4-BE49-F238E27FC236}">
                <a16:creationId xmlns:a16="http://schemas.microsoft.com/office/drawing/2014/main" id="{7C31A460-FE5C-4395-8B47-11D49D39F2F4}"/>
              </a:ext>
            </a:extLst>
          </p:cNvPr>
          <p:cNvCxnSpPr>
            <a:cxnSpLocks/>
          </p:cNvCxnSpPr>
          <p:nvPr/>
        </p:nvCxnSpPr>
        <p:spPr>
          <a:xfrm flipV="1">
            <a:off x="2236178" y="2687518"/>
            <a:ext cx="17748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CasellaDiTesto 20">
            <a:extLst>
              <a:ext uri="{FF2B5EF4-FFF2-40B4-BE49-F238E27FC236}">
                <a16:creationId xmlns:a16="http://schemas.microsoft.com/office/drawing/2014/main" id="{DC36CB59-0CB9-4B03-B090-A7C15230F4A3}"/>
              </a:ext>
            </a:extLst>
          </p:cNvPr>
          <p:cNvSpPr txBox="1"/>
          <p:nvPr/>
        </p:nvSpPr>
        <p:spPr>
          <a:xfrm>
            <a:off x="2387465" y="2454960"/>
            <a:ext cx="67923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show</a:t>
            </a:r>
            <a:endParaRPr lang="it-IT" sz="1050" i="1"/>
          </a:p>
        </p:txBody>
      </p:sp>
      <p:sp>
        <p:nvSpPr>
          <p:cNvPr id="88" name="Rettangolo 12">
            <a:extLst>
              <a:ext uri="{FF2B5EF4-FFF2-40B4-BE49-F238E27FC236}">
                <a16:creationId xmlns:a16="http://schemas.microsoft.com/office/drawing/2014/main" id="{66131325-2095-4A12-97A3-D9ED1D4A365B}"/>
              </a:ext>
            </a:extLst>
          </p:cNvPr>
          <p:cNvSpPr/>
          <p:nvPr/>
        </p:nvSpPr>
        <p:spPr>
          <a:xfrm>
            <a:off x="4650564" y="1057439"/>
            <a:ext cx="943503" cy="518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Priced</a:t>
            </a:r>
          </a:p>
          <a:p>
            <a:pPr algn="ctr"/>
            <a:r>
              <a:rPr lang="it-IT" sz="1100">
                <a:solidFill>
                  <a:srgbClr val="286D9F"/>
                </a:solidFill>
              </a:rPr>
              <a:t>Estimate</a:t>
            </a:r>
          </a:p>
          <a:p>
            <a:pPr algn="ctr"/>
            <a:r>
              <a:rPr lang="it-IT" sz="1100">
                <a:solidFill>
                  <a:srgbClr val="286D9F"/>
                </a:solidFill>
              </a:rPr>
              <a:t>List</a:t>
            </a:r>
          </a:p>
        </p:txBody>
      </p:sp>
      <p:sp>
        <p:nvSpPr>
          <p:cNvPr id="89" name="Rettangolo 16">
            <a:extLst>
              <a:ext uri="{FF2B5EF4-FFF2-40B4-BE49-F238E27FC236}">
                <a16:creationId xmlns:a16="http://schemas.microsoft.com/office/drawing/2014/main" id="{01389E96-10BF-4000-B0B5-2576676BCEE1}"/>
              </a:ext>
            </a:extLst>
          </p:cNvPr>
          <p:cNvSpPr/>
          <p:nvPr/>
        </p:nvSpPr>
        <p:spPr>
          <a:xfrm>
            <a:off x="5014263" y="3025605"/>
            <a:ext cx="234913" cy="14701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91" name="CasellaDiTesto 20">
            <a:extLst>
              <a:ext uri="{FF2B5EF4-FFF2-40B4-BE49-F238E27FC236}">
                <a16:creationId xmlns:a16="http://schemas.microsoft.com/office/drawing/2014/main" id="{C5A33B92-B897-4197-8F28-2D605F15E519}"/>
              </a:ext>
            </a:extLst>
          </p:cNvPr>
          <p:cNvSpPr txBox="1"/>
          <p:nvPr/>
        </p:nvSpPr>
        <p:spPr>
          <a:xfrm>
            <a:off x="2389293" y="2958357"/>
            <a:ext cx="67923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show</a:t>
            </a:r>
            <a:endParaRPr lang="it-IT" sz="1050" i="1"/>
          </a:p>
        </p:txBody>
      </p:sp>
      <p:cxnSp>
        <p:nvCxnSpPr>
          <p:cNvPr id="92" name="Connettore 2 27">
            <a:extLst>
              <a:ext uri="{FF2B5EF4-FFF2-40B4-BE49-F238E27FC236}">
                <a16:creationId xmlns:a16="http://schemas.microsoft.com/office/drawing/2014/main" id="{7EB72C8F-4060-449F-8743-86D3EF6B67A3}"/>
              </a:ext>
            </a:extLst>
          </p:cNvPr>
          <p:cNvCxnSpPr>
            <a:cxnSpLocks/>
          </p:cNvCxnSpPr>
          <p:nvPr/>
        </p:nvCxnSpPr>
        <p:spPr>
          <a:xfrm>
            <a:off x="2245668" y="3208249"/>
            <a:ext cx="27429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ttangolo 16">
            <a:extLst>
              <a:ext uri="{FF2B5EF4-FFF2-40B4-BE49-F238E27FC236}">
                <a16:creationId xmlns:a16="http://schemas.microsoft.com/office/drawing/2014/main" id="{5F2B33FF-1341-4937-8C2D-4AE569761F60}"/>
              </a:ext>
            </a:extLst>
          </p:cNvPr>
          <p:cNvSpPr/>
          <p:nvPr/>
        </p:nvSpPr>
        <p:spPr>
          <a:xfrm>
            <a:off x="6017550" y="4476265"/>
            <a:ext cx="234913" cy="15786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101" name="Connettore diritto 39">
            <a:extLst>
              <a:ext uri="{FF2B5EF4-FFF2-40B4-BE49-F238E27FC236}">
                <a16:creationId xmlns:a16="http://schemas.microsoft.com/office/drawing/2014/main" id="{23FEFFF1-3A50-4C98-9B0B-87FF3B8EE7DE}"/>
              </a:ext>
            </a:extLst>
          </p:cNvPr>
          <p:cNvCxnSpPr>
            <a:cxnSpLocks/>
            <a:stCxn id="109" idx="2"/>
            <a:endCxn id="100" idx="0"/>
          </p:cNvCxnSpPr>
          <p:nvPr/>
        </p:nvCxnSpPr>
        <p:spPr>
          <a:xfrm>
            <a:off x="6124060" y="1575453"/>
            <a:ext cx="10947" cy="290081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3" name="Connettore diritto 39">
            <a:extLst>
              <a:ext uri="{FF2B5EF4-FFF2-40B4-BE49-F238E27FC236}">
                <a16:creationId xmlns:a16="http://schemas.microsoft.com/office/drawing/2014/main" id="{651812D1-1E42-4170-A0D0-E7608BA5B52F}"/>
              </a:ext>
            </a:extLst>
          </p:cNvPr>
          <p:cNvCxnSpPr>
            <a:cxnSpLocks/>
          </p:cNvCxnSpPr>
          <p:nvPr/>
        </p:nvCxnSpPr>
        <p:spPr>
          <a:xfrm>
            <a:off x="5130028" y="4522682"/>
            <a:ext cx="14357" cy="227744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Connettore 2 27">
            <a:extLst>
              <a:ext uri="{FF2B5EF4-FFF2-40B4-BE49-F238E27FC236}">
                <a16:creationId xmlns:a16="http://schemas.microsoft.com/office/drawing/2014/main" id="{888BCB94-904E-4A89-B2F7-4F054CE9EF82}"/>
              </a:ext>
            </a:extLst>
          </p:cNvPr>
          <p:cNvCxnSpPr>
            <a:cxnSpLocks/>
          </p:cNvCxnSpPr>
          <p:nvPr/>
        </p:nvCxnSpPr>
        <p:spPr>
          <a:xfrm flipV="1">
            <a:off x="2225481" y="4646177"/>
            <a:ext cx="3792069" cy="6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CasellaDiTesto 20">
            <a:extLst>
              <a:ext uri="{FF2B5EF4-FFF2-40B4-BE49-F238E27FC236}">
                <a16:creationId xmlns:a16="http://schemas.microsoft.com/office/drawing/2014/main" id="{5421CD98-3D48-4073-85BF-76E91426985D}"/>
              </a:ext>
            </a:extLst>
          </p:cNvPr>
          <p:cNvSpPr txBox="1"/>
          <p:nvPr/>
        </p:nvSpPr>
        <p:spPr>
          <a:xfrm>
            <a:off x="2390690" y="4820871"/>
            <a:ext cx="67923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reset</a:t>
            </a:r>
            <a:endParaRPr lang="it-IT" sz="1050" i="1"/>
          </a:p>
        </p:txBody>
      </p:sp>
      <p:sp>
        <p:nvSpPr>
          <p:cNvPr id="108" name="Rettangolo 12">
            <a:extLst>
              <a:ext uri="{FF2B5EF4-FFF2-40B4-BE49-F238E27FC236}">
                <a16:creationId xmlns:a16="http://schemas.microsoft.com/office/drawing/2014/main" id="{1E862445-8A69-41A1-B842-0353171D259F}"/>
              </a:ext>
            </a:extLst>
          </p:cNvPr>
          <p:cNvSpPr/>
          <p:nvPr/>
        </p:nvSpPr>
        <p:spPr>
          <a:xfrm>
            <a:off x="6648394" y="1065704"/>
            <a:ext cx="943503" cy="518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Estimate</a:t>
            </a:r>
          </a:p>
          <a:p>
            <a:pPr algn="ctr"/>
            <a:r>
              <a:rPr lang="it-IT" sz="1100">
                <a:solidFill>
                  <a:srgbClr val="286D9F"/>
                </a:solidFill>
              </a:rPr>
              <a:t>Details</a:t>
            </a:r>
          </a:p>
        </p:txBody>
      </p:sp>
      <p:sp>
        <p:nvSpPr>
          <p:cNvPr id="109" name="Rettangolo 12">
            <a:extLst>
              <a:ext uri="{FF2B5EF4-FFF2-40B4-BE49-F238E27FC236}">
                <a16:creationId xmlns:a16="http://schemas.microsoft.com/office/drawing/2014/main" id="{D6BADD86-A532-411D-BACA-0A88BD1EF026}"/>
              </a:ext>
            </a:extLst>
          </p:cNvPr>
          <p:cNvSpPr/>
          <p:nvPr/>
        </p:nvSpPr>
        <p:spPr>
          <a:xfrm>
            <a:off x="5652308" y="1057131"/>
            <a:ext cx="943503" cy="518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NonPriced</a:t>
            </a:r>
          </a:p>
          <a:p>
            <a:pPr algn="ctr"/>
            <a:r>
              <a:rPr lang="it-IT" sz="1100">
                <a:solidFill>
                  <a:srgbClr val="286D9F"/>
                </a:solidFill>
              </a:rPr>
              <a:t>Estimate</a:t>
            </a:r>
          </a:p>
          <a:p>
            <a:pPr algn="ctr"/>
            <a:r>
              <a:rPr lang="it-IT" sz="1100">
                <a:solidFill>
                  <a:srgbClr val="286D9F"/>
                </a:solidFill>
              </a:rPr>
              <a:t>List</a:t>
            </a:r>
          </a:p>
        </p:txBody>
      </p:sp>
      <p:cxnSp>
        <p:nvCxnSpPr>
          <p:cNvPr id="111" name="Connettore diritto 39">
            <a:extLst>
              <a:ext uri="{FF2B5EF4-FFF2-40B4-BE49-F238E27FC236}">
                <a16:creationId xmlns:a16="http://schemas.microsoft.com/office/drawing/2014/main" id="{19AD08FC-87B9-4E51-9FF5-DB6E70DB3FF5}"/>
              </a:ext>
            </a:extLst>
          </p:cNvPr>
          <p:cNvCxnSpPr>
            <a:cxnSpLocks/>
            <a:stCxn id="108" idx="2"/>
            <a:endCxn id="112" idx="0"/>
          </p:cNvCxnSpPr>
          <p:nvPr/>
        </p:nvCxnSpPr>
        <p:spPr>
          <a:xfrm>
            <a:off x="7120146" y="1584026"/>
            <a:ext cx="15086" cy="253941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2" name="Rettangolo 16">
            <a:extLst>
              <a:ext uri="{FF2B5EF4-FFF2-40B4-BE49-F238E27FC236}">
                <a16:creationId xmlns:a16="http://schemas.microsoft.com/office/drawing/2014/main" id="{AF6B1929-D2A8-48AD-B028-04A4B595E08B}"/>
              </a:ext>
            </a:extLst>
          </p:cNvPr>
          <p:cNvSpPr/>
          <p:nvPr/>
        </p:nvSpPr>
        <p:spPr>
          <a:xfrm>
            <a:off x="7020046" y="4123439"/>
            <a:ext cx="230371" cy="320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19" name="CasellaDiTesto 20">
            <a:extLst>
              <a:ext uri="{FF2B5EF4-FFF2-40B4-BE49-F238E27FC236}">
                <a16:creationId xmlns:a16="http://schemas.microsoft.com/office/drawing/2014/main" id="{28300B36-D75F-451E-B799-9914AC59D1DB}"/>
              </a:ext>
            </a:extLst>
          </p:cNvPr>
          <p:cNvSpPr txBox="1"/>
          <p:nvPr/>
        </p:nvSpPr>
        <p:spPr>
          <a:xfrm>
            <a:off x="5465255" y="4936190"/>
            <a:ext cx="67923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update</a:t>
            </a:r>
            <a:endParaRPr lang="it-IT" sz="1050" i="1"/>
          </a:p>
        </p:txBody>
      </p:sp>
      <p:cxnSp>
        <p:nvCxnSpPr>
          <p:cNvPr id="120" name="Connettore diritto 39">
            <a:extLst>
              <a:ext uri="{FF2B5EF4-FFF2-40B4-BE49-F238E27FC236}">
                <a16:creationId xmlns:a16="http://schemas.microsoft.com/office/drawing/2014/main" id="{85A9D5A3-604F-4144-A062-C2F2586D4DD8}"/>
              </a:ext>
            </a:extLst>
          </p:cNvPr>
          <p:cNvCxnSpPr>
            <a:cxnSpLocks/>
            <a:stCxn id="81" idx="2"/>
            <a:endCxn id="163" idx="0"/>
          </p:cNvCxnSpPr>
          <p:nvPr/>
        </p:nvCxnSpPr>
        <p:spPr>
          <a:xfrm>
            <a:off x="4128505" y="2872119"/>
            <a:ext cx="2989" cy="231081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Connettore diritto 39">
            <a:extLst>
              <a:ext uri="{FF2B5EF4-FFF2-40B4-BE49-F238E27FC236}">
                <a16:creationId xmlns:a16="http://schemas.microsoft.com/office/drawing/2014/main" id="{C5BFC289-C8E7-41D7-9BAD-704ED7A1EC37}"/>
              </a:ext>
            </a:extLst>
          </p:cNvPr>
          <p:cNvCxnSpPr>
            <a:cxnSpLocks/>
            <a:stCxn id="17" idx="2"/>
            <a:endCxn id="145" idx="0"/>
          </p:cNvCxnSpPr>
          <p:nvPr/>
        </p:nvCxnSpPr>
        <p:spPr>
          <a:xfrm>
            <a:off x="3157440" y="2429854"/>
            <a:ext cx="21048" cy="242805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8" name="CasellaDiTesto 20">
            <a:extLst>
              <a:ext uri="{FF2B5EF4-FFF2-40B4-BE49-F238E27FC236}">
                <a16:creationId xmlns:a16="http://schemas.microsoft.com/office/drawing/2014/main" id="{25B7DAA5-B533-40D7-88B7-7A43A9A2F9E7}"/>
              </a:ext>
            </a:extLst>
          </p:cNvPr>
          <p:cNvSpPr txBox="1"/>
          <p:nvPr/>
        </p:nvSpPr>
        <p:spPr>
          <a:xfrm>
            <a:off x="5366309" y="5367963"/>
            <a:ext cx="791899"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err="1"/>
              <a:t>autoclick</a:t>
            </a:r>
            <a:endParaRPr lang="it-IT" sz="1050" i="1"/>
          </a:p>
        </p:txBody>
      </p:sp>
      <p:grpSp>
        <p:nvGrpSpPr>
          <p:cNvPr id="139" name="Group 61">
            <a:extLst>
              <a:ext uri="{FF2B5EF4-FFF2-40B4-BE49-F238E27FC236}">
                <a16:creationId xmlns:a16="http://schemas.microsoft.com/office/drawing/2014/main" id="{CEF6D630-BF58-4E91-BB96-5E4D104A9EEC}"/>
              </a:ext>
            </a:extLst>
          </p:cNvPr>
          <p:cNvGrpSpPr/>
          <p:nvPr/>
        </p:nvGrpSpPr>
        <p:grpSpPr>
          <a:xfrm>
            <a:off x="5678736" y="5578856"/>
            <a:ext cx="335091" cy="226033"/>
            <a:chOff x="614149" y="4401223"/>
            <a:chExt cx="484693" cy="507248"/>
          </a:xfrm>
        </p:grpSpPr>
        <p:cxnSp>
          <p:nvCxnSpPr>
            <p:cNvPr id="140" name="Straight Connector 51">
              <a:extLst>
                <a:ext uri="{FF2B5EF4-FFF2-40B4-BE49-F238E27FC236}">
                  <a16:creationId xmlns:a16="http://schemas.microsoft.com/office/drawing/2014/main" id="{B370D96B-B8FB-4BE7-AD11-8D4B74213566}"/>
                </a:ext>
              </a:extLst>
            </p:cNvPr>
            <p:cNvCxnSpPr/>
            <p:nvPr/>
          </p:nvCxnSpPr>
          <p:spPr>
            <a:xfrm flipH="1">
              <a:off x="614149" y="4401223"/>
              <a:ext cx="4846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 name="Straight Connector 56">
              <a:extLst>
                <a:ext uri="{FF2B5EF4-FFF2-40B4-BE49-F238E27FC236}">
                  <a16:creationId xmlns:a16="http://schemas.microsoft.com/office/drawing/2014/main" id="{A660B1D8-81E2-469C-9FF4-64808A69984D}"/>
                </a:ext>
              </a:extLst>
            </p:cNvPr>
            <p:cNvCxnSpPr/>
            <p:nvPr/>
          </p:nvCxnSpPr>
          <p:spPr>
            <a:xfrm>
              <a:off x="614149" y="4401223"/>
              <a:ext cx="0" cy="505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 name="Straight Arrow Connector 60">
              <a:extLst>
                <a:ext uri="{FF2B5EF4-FFF2-40B4-BE49-F238E27FC236}">
                  <a16:creationId xmlns:a16="http://schemas.microsoft.com/office/drawing/2014/main" id="{015880CC-0FAB-4AE8-9BA2-72ABBA4D9083}"/>
                </a:ext>
              </a:extLst>
            </p:cNvPr>
            <p:cNvCxnSpPr/>
            <p:nvPr/>
          </p:nvCxnSpPr>
          <p:spPr>
            <a:xfrm>
              <a:off x="614149" y="4908471"/>
              <a:ext cx="484693" cy="0"/>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145" name="Rettangolo 16">
            <a:extLst>
              <a:ext uri="{FF2B5EF4-FFF2-40B4-BE49-F238E27FC236}">
                <a16:creationId xmlns:a16="http://schemas.microsoft.com/office/drawing/2014/main" id="{A7C6C197-BF33-4EDF-9A89-6BE58A972F6F}"/>
              </a:ext>
            </a:extLst>
          </p:cNvPr>
          <p:cNvSpPr/>
          <p:nvPr/>
        </p:nvSpPr>
        <p:spPr>
          <a:xfrm>
            <a:off x="3061031" y="4857910"/>
            <a:ext cx="234913" cy="365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146" name="Connettore 2 23">
            <a:extLst>
              <a:ext uri="{FF2B5EF4-FFF2-40B4-BE49-F238E27FC236}">
                <a16:creationId xmlns:a16="http://schemas.microsoft.com/office/drawing/2014/main" id="{4B042F14-C091-492D-B31D-A69C9077D939}"/>
              </a:ext>
            </a:extLst>
          </p:cNvPr>
          <p:cNvCxnSpPr>
            <a:cxnSpLocks/>
          </p:cNvCxnSpPr>
          <p:nvPr/>
        </p:nvCxnSpPr>
        <p:spPr>
          <a:xfrm flipV="1">
            <a:off x="2225481" y="5043876"/>
            <a:ext cx="835550" cy="1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CasellaDiTesto 20">
            <a:extLst>
              <a:ext uri="{FF2B5EF4-FFF2-40B4-BE49-F238E27FC236}">
                <a16:creationId xmlns:a16="http://schemas.microsoft.com/office/drawing/2014/main" id="{A3F95587-DD7B-48ED-859E-7C27E6155D1F}"/>
              </a:ext>
            </a:extLst>
          </p:cNvPr>
          <p:cNvSpPr txBox="1"/>
          <p:nvPr/>
        </p:nvSpPr>
        <p:spPr>
          <a:xfrm>
            <a:off x="2389294" y="4406610"/>
            <a:ext cx="67923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show</a:t>
            </a:r>
            <a:endParaRPr lang="it-IT" sz="1050" i="1"/>
          </a:p>
        </p:txBody>
      </p:sp>
      <p:cxnSp>
        <p:nvCxnSpPr>
          <p:cNvPr id="153" name="Connettore diritto 39">
            <a:extLst>
              <a:ext uri="{FF2B5EF4-FFF2-40B4-BE49-F238E27FC236}">
                <a16:creationId xmlns:a16="http://schemas.microsoft.com/office/drawing/2014/main" id="{C1685613-84E7-4675-A317-24E5FC8C4B4A}"/>
              </a:ext>
            </a:extLst>
          </p:cNvPr>
          <p:cNvCxnSpPr>
            <a:cxnSpLocks/>
            <a:endCxn id="156" idx="0"/>
          </p:cNvCxnSpPr>
          <p:nvPr/>
        </p:nvCxnSpPr>
        <p:spPr>
          <a:xfrm flipH="1">
            <a:off x="3178488" y="5262982"/>
            <a:ext cx="2574" cy="42665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6" name="Rettangolo 16">
            <a:extLst>
              <a:ext uri="{FF2B5EF4-FFF2-40B4-BE49-F238E27FC236}">
                <a16:creationId xmlns:a16="http://schemas.microsoft.com/office/drawing/2014/main" id="{B91CD0C6-BFA1-4D91-8F19-4A20BCA956B7}"/>
              </a:ext>
            </a:extLst>
          </p:cNvPr>
          <p:cNvSpPr/>
          <p:nvPr/>
        </p:nvSpPr>
        <p:spPr>
          <a:xfrm>
            <a:off x="3061031" y="5689641"/>
            <a:ext cx="234913" cy="365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59" name="CasellaDiTesto 20">
            <a:extLst>
              <a:ext uri="{FF2B5EF4-FFF2-40B4-BE49-F238E27FC236}">
                <a16:creationId xmlns:a16="http://schemas.microsoft.com/office/drawing/2014/main" id="{C757F3E1-798C-4E9C-B3C7-50AE34F564CC}"/>
              </a:ext>
            </a:extLst>
          </p:cNvPr>
          <p:cNvSpPr txBox="1"/>
          <p:nvPr/>
        </p:nvSpPr>
        <p:spPr>
          <a:xfrm>
            <a:off x="4383626" y="5639584"/>
            <a:ext cx="67923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show</a:t>
            </a:r>
            <a:endParaRPr lang="it-IT" sz="1050" i="1"/>
          </a:p>
        </p:txBody>
      </p:sp>
      <p:cxnSp>
        <p:nvCxnSpPr>
          <p:cNvPr id="161" name="Connettore 2 27">
            <a:extLst>
              <a:ext uri="{FF2B5EF4-FFF2-40B4-BE49-F238E27FC236}">
                <a16:creationId xmlns:a16="http://schemas.microsoft.com/office/drawing/2014/main" id="{57AB2759-1002-4EE8-86CA-D2890FA15FAB}"/>
              </a:ext>
            </a:extLst>
          </p:cNvPr>
          <p:cNvCxnSpPr>
            <a:cxnSpLocks/>
          </p:cNvCxnSpPr>
          <p:nvPr/>
        </p:nvCxnSpPr>
        <p:spPr>
          <a:xfrm flipV="1">
            <a:off x="2244965" y="5383191"/>
            <a:ext cx="17748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CasellaDiTesto 20">
            <a:extLst>
              <a:ext uri="{FF2B5EF4-FFF2-40B4-BE49-F238E27FC236}">
                <a16:creationId xmlns:a16="http://schemas.microsoft.com/office/drawing/2014/main" id="{CDCF6812-5334-47CA-877E-5D85798B2AC9}"/>
              </a:ext>
            </a:extLst>
          </p:cNvPr>
          <p:cNvSpPr txBox="1"/>
          <p:nvPr/>
        </p:nvSpPr>
        <p:spPr>
          <a:xfrm>
            <a:off x="2389295" y="5163776"/>
            <a:ext cx="67923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reset</a:t>
            </a:r>
            <a:endParaRPr lang="it-IT" sz="1050" i="1"/>
          </a:p>
        </p:txBody>
      </p:sp>
      <p:sp>
        <p:nvSpPr>
          <p:cNvPr id="163" name="Rettangolo 16">
            <a:extLst>
              <a:ext uri="{FF2B5EF4-FFF2-40B4-BE49-F238E27FC236}">
                <a16:creationId xmlns:a16="http://schemas.microsoft.com/office/drawing/2014/main" id="{FAD3D189-B865-4969-9240-17C617A00E24}"/>
              </a:ext>
            </a:extLst>
          </p:cNvPr>
          <p:cNvSpPr/>
          <p:nvPr/>
        </p:nvSpPr>
        <p:spPr>
          <a:xfrm>
            <a:off x="4014037" y="5182930"/>
            <a:ext cx="234913" cy="365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165" name="Connettore diritto 39">
            <a:extLst>
              <a:ext uri="{FF2B5EF4-FFF2-40B4-BE49-F238E27FC236}">
                <a16:creationId xmlns:a16="http://schemas.microsoft.com/office/drawing/2014/main" id="{2007355B-496A-480B-8584-EF432FB238E1}"/>
              </a:ext>
            </a:extLst>
          </p:cNvPr>
          <p:cNvCxnSpPr>
            <a:cxnSpLocks/>
            <a:endCxn id="163" idx="0"/>
          </p:cNvCxnSpPr>
          <p:nvPr/>
        </p:nvCxnSpPr>
        <p:spPr>
          <a:xfrm>
            <a:off x="4131493" y="4879952"/>
            <a:ext cx="1" cy="30297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0" name="CasellaDiTesto 20">
            <a:extLst>
              <a:ext uri="{FF2B5EF4-FFF2-40B4-BE49-F238E27FC236}">
                <a16:creationId xmlns:a16="http://schemas.microsoft.com/office/drawing/2014/main" id="{6A939373-ACE5-44D0-A7BF-FA3410A7E523}"/>
              </a:ext>
            </a:extLst>
          </p:cNvPr>
          <p:cNvSpPr txBox="1"/>
          <p:nvPr/>
        </p:nvSpPr>
        <p:spPr>
          <a:xfrm>
            <a:off x="4441546" y="3383143"/>
            <a:ext cx="67923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update</a:t>
            </a:r>
            <a:endParaRPr lang="it-IT" sz="1050" i="1"/>
          </a:p>
        </p:txBody>
      </p:sp>
      <p:grpSp>
        <p:nvGrpSpPr>
          <p:cNvPr id="171" name="Group 61">
            <a:extLst>
              <a:ext uri="{FF2B5EF4-FFF2-40B4-BE49-F238E27FC236}">
                <a16:creationId xmlns:a16="http://schemas.microsoft.com/office/drawing/2014/main" id="{1A88027E-7CF4-455D-B7C6-6BB5125D49D0}"/>
              </a:ext>
            </a:extLst>
          </p:cNvPr>
          <p:cNvGrpSpPr/>
          <p:nvPr/>
        </p:nvGrpSpPr>
        <p:grpSpPr>
          <a:xfrm>
            <a:off x="4650949" y="3599160"/>
            <a:ext cx="335091" cy="226033"/>
            <a:chOff x="614149" y="4401223"/>
            <a:chExt cx="484693" cy="507248"/>
          </a:xfrm>
        </p:grpSpPr>
        <p:cxnSp>
          <p:nvCxnSpPr>
            <p:cNvPr id="172" name="Straight Connector 51">
              <a:extLst>
                <a:ext uri="{FF2B5EF4-FFF2-40B4-BE49-F238E27FC236}">
                  <a16:creationId xmlns:a16="http://schemas.microsoft.com/office/drawing/2014/main" id="{734D9BB0-177B-4F01-99F9-FFAC2D077631}"/>
                </a:ext>
              </a:extLst>
            </p:cNvPr>
            <p:cNvCxnSpPr/>
            <p:nvPr/>
          </p:nvCxnSpPr>
          <p:spPr>
            <a:xfrm flipH="1">
              <a:off x="614149" y="4401223"/>
              <a:ext cx="4846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3" name="Straight Connector 56">
              <a:extLst>
                <a:ext uri="{FF2B5EF4-FFF2-40B4-BE49-F238E27FC236}">
                  <a16:creationId xmlns:a16="http://schemas.microsoft.com/office/drawing/2014/main" id="{3372F329-1F7C-4F28-8946-0EE6071076FB}"/>
                </a:ext>
              </a:extLst>
            </p:cNvPr>
            <p:cNvCxnSpPr/>
            <p:nvPr/>
          </p:nvCxnSpPr>
          <p:spPr>
            <a:xfrm>
              <a:off x="614149" y="4401223"/>
              <a:ext cx="0" cy="505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4" name="Straight Arrow Connector 60">
              <a:extLst>
                <a:ext uri="{FF2B5EF4-FFF2-40B4-BE49-F238E27FC236}">
                  <a16:creationId xmlns:a16="http://schemas.microsoft.com/office/drawing/2014/main" id="{C30E1FD6-0B09-45F7-BF76-74FA00FA7688}"/>
                </a:ext>
              </a:extLst>
            </p:cNvPr>
            <p:cNvCxnSpPr/>
            <p:nvPr/>
          </p:nvCxnSpPr>
          <p:spPr>
            <a:xfrm>
              <a:off x="614149" y="4908471"/>
              <a:ext cx="484693" cy="0"/>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175" name="CasellaDiTesto 20">
            <a:extLst>
              <a:ext uri="{FF2B5EF4-FFF2-40B4-BE49-F238E27FC236}">
                <a16:creationId xmlns:a16="http://schemas.microsoft.com/office/drawing/2014/main" id="{D48F4098-DF3F-41BD-8406-96248927C07E}"/>
              </a:ext>
            </a:extLst>
          </p:cNvPr>
          <p:cNvSpPr txBox="1"/>
          <p:nvPr/>
        </p:nvSpPr>
        <p:spPr>
          <a:xfrm>
            <a:off x="4324734" y="3818106"/>
            <a:ext cx="791899"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err="1"/>
              <a:t>autoclick</a:t>
            </a:r>
            <a:endParaRPr lang="it-IT" sz="1050" i="1"/>
          </a:p>
        </p:txBody>
      </p:sp>
      <p:grpSp>
        <p:nvGrpSpPr>
          <p:cNvPr id="176" name="Group 61">
            <a:extLst>
              <a:ext uri="{FF2B5EF4-FFF2-40B4-BE49-F238E27FC236}">
                <a16:creationId xmlns:a16="http://schemas.microsoft.com/office/drawing/2014/main" id="{7D8A50A1-4347-4BC6-B392-36FE9C241EE5}"/>
              </a:ext>
            </a:extLst>
          </p:cNvPr>
          <p:cNvGrpSpPr/>
          <p:nvPr/>
        </p:nvGrpSpPr>
        <p:grpSpPr>
          <a:xfrm>
            <a:off x="4657445" y="4046478"/>
            <a:ext cx="335091" cy="226033"/>
            <a:chOff x="614149" y="4401223"/>
            <a:chExt cx="484693" cy="507248"/>
          </a:xfrm>
        </p:grpSpPr>
        <p:cxnSp>
          <p:nvCxnSpPr>
            <p:cNvPr id="177" name="Straight Connector 51">
              <a:extLst>
                <a:ext uri="{FF2B5EF4-FFF2-40B4-BE49-F238E27FC236}">
                  <a16:creationId xmlns:a16="http://schemas.microsoft.com/office/drawing/2014/main" id="{F64BDAB5-BF57-4267-B01C-8192F36C9B28}"/>
                </a:ext>
              </a:extLst>
            </p:cNvPr>
            <p:cNvCxnSpPr/>
            <p:nvPr/>
          </p:nvCxnSpPr>
          <p:spPr>
            <a:xfrm flipH="1">
              <a:off x="614149" y="4401223"/>
              <a:ext cx="4846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8" name="Straight Connector 56">
              <a:extLst>
                <a:ext uri="{FF2B5EF4-FFF2-40B4-BE49-F238E27FC236}">
                  <a16:creationId xmlns:a16="http://schemas.microsoft.com/office/drawing/2014/main" id="{6816D08C-284D-4121-B2B0-AB1DE912759B}"/>
                </a:ext>
              </a:extLst>
            </p:cNvPr>
            <p:cNvCxnSpPr/>
            <p:nvPr/>
          </p:nvCxnSpPr>
          <p:spPr>
            <a:xfrm>
              <a:off x="614149" y="4401223"/>
              <a:ext cx="0" cy="505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9" name="Straight Arrow Connector 60">
              <a:extLst>
                <a:ext uri="{FF2B5EF4-FFF2-40B4-BE49-F238E27FC236}">
                  <a16:creationId xmlns:a16="http://schemas.microsoft.com/office/drawing/2014/main" id="{B378A63D-3FCB-4D84-A607-3DF231D5E3C9}"/>
                </a:ext>
              </a:extLst>
            </p:cNvPr>
            <p:cNvCxnSpPr/>
            <p:nvPr/>
          </p:nvCxnSpPr>
          <p:spPr>
            <a:xfrm>
              <a:off x="614149" y="4908471"/>
              <a:ext cx="484693" cy="0"/>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cxnSp>
        <p:nvCxnSpPr>
          <p:cNvPr id="180" name="Connettore 2 18">
            <a:extLst>
              <a:ext uri="{FF2B5EF4-FFF2-40B4-BE49-F238E27FC236}">
                <a16:creationId xmlns:a16="http://schemas.microsoft.com/office/drawing/2014/main" id="{D12DA79E-D29B-4772-9C84-225EED99F04D}"/>
              </a:ext>
            </a:extLst>
          </p:cNvPr>
          <p:cNvCxnSpPr>
            <a:cxnSpLocks/>
          </p:cNvCxnSpPr>
          <p:nvPr/>
        </p:nvCxnSpPr>
        <p:spPr>
          <a:xfrm flipH="1">
            <a:off x="3333967" y="5893500"/>
            <a:ext cx="2683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Connettore 2 23">
            <a:extLst>
              <a:ext uri="{FF2B5EF4-FFF2-40B4-BE49-F238E27FC236}">
                <a16:creationId xmlns:a16="http://schemas.microsoft.com/office/drawing/2014/main" id="{8093B1BF-2BAA-4C46-B974-3F42DEF56170}"/>
              </a:ext>
            </a:extLst>
          </p:cNvPr>
          <p:cNvCxnSpPr>
            <a:cxnSpLocks/>
          </p:cNvCxnSpPr>
          <p:nvPr/>
        </p:nvCxnSpPr>
        <p:spPr>
          <a:xfrm>
            <a:off x="5283539" y="4330053"/>
            <a:ext cx="1726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Connettore diritto 39">
            <a:extLst>
              <a:ext uri="{FF2B5EF4-FFF2-40B4-BE49-F238E27FC236}">
                <a16:creationId xmlns:a16="http://schemas.microsoft.com/office/drawing/2014/main" id="{84148104-B7F0-4A99-984F-4D6B948DD60E}"/>
              </a:ext>
            </a:extLst>
          </p:cNvPr>
          <p:cNvCxnSpPr>
            <a:cxnSpLocks/>
          </p:cNvCxnSpPr>
          <p:nvPr/>
        </p:nvCxnSpPr>
        <p:spPr>
          <a:xfrm>
            <a:off x="3182008" y="6087006"/>
            <a:ext cx="0" cy="63459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8" name="Rettangolo 12">
            <a:extLst>
              <a:ext uri="{FF2B5EF4-FFF2-40B4-BE49-F238E27FC236}">
                <a16:creationId xmlns:a16="http://schemas.microsoft.com/office/drawing/2014/main" id="{E4CA8B88-5251-4E17-82DE-1869D04DA940}"/>
              </a:ext>
            </a:extLst>
          </p:cNvPr>
          <p:cNvSpPr/>
          <p:nvPr/>
        </p:nvSpPr>
        <p:spPr>
          <a:xfrm>
            <a:off x="7639478" y="1065704"/>
            <a:ext cx="805479"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Get</a:t>
            </a:r>
          </a:p>
          <a:p>
            <a:pPr algn="ctr"/>
            <a:r>
              <a:rPr lang="it-IT" sz="1100">
                <a:solidFill>
                  <a:srgbClr val="286D9F"/>
                </a:solidFill>
              </a:rPr>
              <a:t>Priced</a:t>
            </a:r>
          </a:p>
          <a:p>
            <a:pPr algn="ctr"/>
            <a:r>
              <a:rPr lang="it-IT" sz="1100">
                <a:solidFill>
                  <a:srgbClr val="286D9F"/>
                </a:solidFill>
              </a:rPr>
              <a:t>Estimates</a:t>
            </a:r>
          </a:p>
        </p:txBody>
      </p:sp>
      <p:cxnSp>
        <p:nvCxnSpPr>
          <p:cNvPr id="189" name="Connettore 2 27">
            <a:extLst>
              <a:ext uri="{FF2B5EF4-FFF2-40B4-BE49-F238E27FC236}">
                <a16:creationId xmlns:a16="http://schemas.microsoft.com/office/drawing/2014/main" id="{2A3608CC-5761-4517-9332-3DC9D8ECB9F2}"/>
              </a:ext>
            </a:extLst>
          </p:cNvPr>
          <p:cNvCxnSpPr>
            <a:cxnSpLocks/>
          </p:cNvCxnSpPr>
          <p:nvPr/>
        </p:nvCxnSpPr>
        <p:spPr>
          <a:xfrm>
            <a:off x="5266942" y="3280501"/>
            <a:ext cx="2710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Connettore diritto 39">
            <a:extLst>
              <a:ext uri="{FF2B5EF4-FFF2-40B4-BE49-F238E27FC236}">
                <a16:creationId xmlns:a16="http://schemas.microsoft.com/office/drawing/2014/main" id="{6DE4030F-55F1-45BB-8133-007A0AA356AA}"/>
              </a:ext>
            </a:extLst>
          </p:cNvPr>
          <p:cNvCxnSpPr>
            <a:cxnSpLocks/>
            <a:endCxn id="23" idx="0"/>
          </p:cNvCxnSpPr>
          <p:nvPr/>
        </p:nvCxnSpPr>
        <p:spPr>
          <a:xfrm>
            <a:off x="8058990" y="1604235"/>
            <a:ext cx="5722" cy="158451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5" name="CasellaDiTesto 20">
            <a:extLst>
              <a:ext uri="{FF2B5EF4-FFF2-40B4-BE49-F238E27FC236}">
                <a16:creationId xmlns:a16="http://schemas.microsoft.com/office/drawing/2014/main" id="{E2B5381F-76B2-415B-941F-C5CE6ED83597}"/>
              </a:ext>
            </a:extLst>
          </p:cNvPr>
          <p:cNvSpPr txBox="1"/>
          <p:nvPr/>
        </p:nvSpPr>
        <p:spPr>
          <a:xfrm>
            <a:off x="5322564" y="3045247"/>
            <a:ext cx="2331688"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AJAX GET /</a:t>
            </a:r>
            <a:r>
              <a:rPr lang="en-US" sz="1050" i="1" err="1"/>
              <a:t>GetPricedEstimates</a:t>
            </a:r>
            <a:endParaRPr lang="it-IT" sz="1050" i="1"/>
          </a:p>
        </p:txBody>
      </p:sp>
      <p:cxnSp>
        <p:nvCxnSpPr>
          <p:cNvPr id="196" name="Connettore 2 18">
            <a:extLst>
              <a:ext uri="{FF2B5EF4-FFF2-40B4-BE49-F238E27FC236}">
                <a16:creationId xmlns:a16="http://schemas.microsoft.com/office/drawing/2014/main" id="{AA279C54-D510-49D8-8DBD-9E385C83B91E}"/>
              </a:ext>
            </a:extLst>
          </p:cNvPr>
          <p:cNvCxnSpPr>
            <a:cxnSpLocks/>
          </p:cNvCxnSpPr>
          <p:nvPr/>
        </p:nvCxnSpPr>
        <p:spPr>
          <a:xfrm flipH="1">
            <a:off x="5247574" y="3557726"/>
            <a:ext cx="2683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CasellaDiTesto 20">
            <a:extLst>
              <a:ext uri="{FF2B5EF4-FFF2-40B4-BE49-F238E27FC236}">
                <a16:creationId xmlns:a16="http://schemas.microsoft.com/office/drawing/2014/main" id="{0335AA71-396A-4502-B265-FD2A720D8171}"/>
              </a:ext>
            </a:extLst>
          </p:cNvPr>
          <p:cNvSpPr txBox="1"/>
          <p:nvPr/>
        </p:nvSpPr>
        <p:spPr>
          <a:xfrm>
            <a:off x="6322951" y="3359192"/>
            <a:ext cx="845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t>estimates</a:t>
            </a:r>
            <a:endParaRPr lang="it-IT" sz="1050"/>
          </a:p>
        </p:txBody>
      </p:sp>
      <p:sp>
        <p:nvSpPr>
          <p:cNvPr id="198" name="CasellaDiTesto 20">
            <a:extLst>
              <a:ext uri="{FF2B5EF4-FFF2-40B4-BE49-F238E27FC236}">
                <a16:creationId xmlns:a16="http://schemas.microsoft.com/office/drawing/2014/main" id="{7B25A12F-DCA2-4C55-AD69-F2EC3872CBF7}"/>
              </a:ext>
            </a:extLst>
          </p:cNvPr>
          <p:cNvSpPr txBox="1"/>
          <p:nvPr/>
        </p:nvSpPr>
        <p:spPr>
          <a:xfrm>
            <a:off x="5387182" y="4070517"/>
            <a:ext cx="67923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show</a:t>
            </a:r>
            <a:endParaRPr lang="it-IT" sz="1050" i="1"/>
          </a:p>
        </p:txBody>
      </p:sp>
      <p:sp>
        <p:nvSpPr>
          <p:cNvPr id="199" name="Rettangolo 12">
            <a:extLst>
              <a:ext uri="{FF2B5EF4-FFF2-40B4-BE49-F238E27FC236}">
                <a16:creationId xmlns:a16="http://schemas.microsoft.com/office/drawing/2014/main" id="{9D8BDAA2-8D43-456B-B483-4F0549950AA6}"/>
              </a:ext>
            </a:extLst>
          </p:cNvPr>
          <p:cNvSpPr/>
          <p:nvPr/>
        </p:nvSpPr>
        <p:spPr>
          <a:xfrm>
            <a:off x="8484900" y="1055734"/>
            <a:ext cx="838429"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Get</a:t>
            </a:r>
          </a:p>
          <a:p>
            <a:pPr algn="ctr"/>
            <a:r>
              <a:rPr lang="it-IT" sz="1100">
                <a:solidFill>
                  <a:srgbClr val="286D9F"/>
                </a:solidFill>
              </a:rPr>
              <a:t>NonPriced</a:t>
            </a:r>
          </a:p>
          <a:p>
            <a:pPr algn="ctr"/>
            <a:r>
              <a:rPr lang="it-IT" sz="1100">
                <a:solidFill>
                  <a:srgbClr val="286D9F"/>
                </a:solidFill>
              </a:rPr>
              <a:t>Estimates</a:t>
            </a:r>
          </a:p>
        </p:txBody>
      </p:sp>
      <p:cxnSp>
        <p:nvCxnSpPr>
          <p:cNvPr id="201" name="Connettore 2 27">
            <a:extLst>
              <a:ext uri="{FF2B5EF4-FFF2-40B4-BE49-F238E27FC236}">
                <a16:creationId xmlns:a16="http://schemas.microsoft.com/office/drawing/2014/main" id="{DE677AB5-DF73-4AF6-9382-0E7EF071C71C}"/>
              </a:ext>
            </a:extLst>
          </p:cNvPr>
          <p:cNvCxnSpPr>
            <a:cxnSpLocks/>
          </p:cNvCxnSpPr>
          <p:nvPr/>
        </p:nvCxnSpPr>
        <p:spPr>
          <a:xfrm flipV="1">
            <a:off x="6285786" y="4698626"/>
            <a:ext cx="2551581" cy="13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CasellaDiTesto 20">
            <a:extLst>
              <a:ext uri="{FF2B5EF4-FFF2-40B4-BE49-F238E27FC236}">
                <a16:creationId xmlns:a16="http://schemas.microsoft.com/office/drawing/2014/main" id="{4F0A8856-A549-4AA5-BA94-A9533AB797DE}"/>
              </a:ext>
            </a:extLst>
          </p:cNvPr>
          <p:cNvSpPr txBox="1"/>
          <p:nvPr/>
        </p:nvSpPr>
        <p:spPr>
          <a:xfrm>
            <a:off x="6346102" y="4470237"/>
            <a:ext cx="2325871"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AJAX GET / </a:t>
            </a:r>
            <a:r>
              <a:rPr lang="en-US" sz="1050" i="1" err="1"/>
              <a:t>GetNonPricedEstimates</a:t>
            </a:r>
            <a:endParaRPr lang="it-IT" sz="1050" i="1"/>
          </a:p>
        </p:txBody>
      </p:sp>
      <p:sp>
        <p:nvSpPr>
          <p:cNvPr id="205" name="CasellaDiTesto 20">
            <a:extLst>
              <a:ext uri="{FF2B5EF4-FFF2-40B4-BE49-F238E27FC236}">
                <a16:creationId xmlns:a16="http://schemas.microsoft.com/office/drawing/2014/main" id="{9705B595-4445-4378-B897-BA9E9501F796}"/>
              </a:ext>
            </a:extLst>
          </p:cNvPr>
          <p:cNvSpPr txBox="1"/>
          <p:nvPr/>
        </p:nvSpPr>
        <p:spPr>
          <a:xfrm>
            <a:off x="7266764" y="4917597"/>
            <a:ext cx="845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t>estimates</a:t>
            </a:r>
            <a:endParaRPr lang="it-IT" sz="1050"/>
          </a:p>
        </p:txBody>
      </p:sp>
      <p:cxnSp>
        <p:nvCxnSpPr>
          <p:cNvPr id="206" name="Connettore diritto 39">
            <a:extLst>
              <a:ext uri="{FF2B5EF4-FFF2-40B4-BE49-F238E27FC236}">
                <a16:creationId xmlns:a16="http://schemas.microsoft.com/office/drawing/2014/main" id="{55007C6A-CD8E-4EF0-91EC-FC4B65796F88}"/>
              </a:ext>
            </a:extLst>
          </p:cNvPr>
          <p:cNvCxnSpPr>
            <a:cxnSpLocks/>
          </p:cNvCxnSpPr>
          <p:nvPr/>
        </p:nvCxnSpPr>
        <p:spPr>
          <a:xfrm>
            <a:off x="4128505" y="5548216"/>
            <a:ext cx="0" cy="117338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8" name="Connettore diritto 39">
            <a:extLst>
              <a:ext uri="{FF2B5EF4-FFF2-40B4-BE49-F238E27FC236}">
                <a16:creationId xmlns:a16="http://schemas.microsoft.com/office/drawing/2014/main" id="{DA506504-FD30-486F-883D-F47782F2A68A}"/>
              </a:ext>
            </a:extLst>
          </p:cNvPr>
          <p:cNvCxnSpPr>
            <a:cxnSpLocks/>
            <a:stCxn id="100" idx="2"/>
          </p:cNvCxnSpPr>
          <p:nvPr/>
        </p:nvCxnSpPr>
        <p:spPr>
          <a:xfrm>
            <a:off x="6135007" y="6054926"/>
            <a:ext cx="0" cy="66667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0" name="Rettangolo 12">
            <a:extLst>
              <a:ext uri="{FF2B5EF4-FFF2-40B4-BE49-F238E27FC236}">
                <a16:creationId xmlns:a16="http://schemas.microsoft.com/office/drawing/2014/main" id="{BE8C343C-B293-4713-89B0-FC1E33D84D1E}"/>
              </a:ext>
            </a:extLst>
          </p:cNvPr>
          <p:cNvSpPr/>
          <p:nvPr/>
        </p:nvSpPr>
        <p:spPr>
          <a:xfrm>
            <a:off x="10457382" y="1026569"/>
            <a:ext cx="742671"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Estimate</a:t>
            </a:r>
          </a:p>
          <a:p>
            <a:pPr algn="ctr"/>
            <a:r>
              <a:rPr lang="it-IT" sz="1100">
                <a:solidFill>
                  <a:srgbClr val="286D9F"/>
                </a:solidFill>
              </a:rPr>
              <a:t>DAO</a:t>
            </a:r>
          </a:p>
        </p:txBody>
      </p:sp>
      <p:cxnSp>
        <p:nvCxnSpPr>
          <p:cNvPr id="215" name="Connettore 2 27">
            <a:extLst>
              <a:ext uri="{FF2B5EF4-FFF2-40B4-BE49-F238E27FC236}">
                <a16:creationId xmlns:a16="http://schemas.microsoft.com/office/drawing/2014/main" id="{8C633C45-BCA2-441D-9727-AEAAC5D6CDA9}"/>
              </a:ext>
            </a:extLst>
          </p:cNvPr>
          <p:cNvCxnSpPr>
            <a:cxnSpLocks/>
          </p:cNvCxnSpPr>
          <p:nvPr/>
        </p:nvCxnSpPr>
        <p:spPr>
          <a:xfrm>
            <a:off x="8167312" y="3299163"/>
            <a:ext cx="25766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Connettore 2 18">
            <a:extLst>
              <a:ext uri="{FF2B5EF4-FFF2-40B4-BE49-F238E27FC236}">
                <a16:creationId xmlns:a16="http://schemas.microsoft.com/office/drawing/2014/main" id="{DC7981D1-8056-4E12-A533-5D07E3223EA0}"/>
              </a:ext>
            </a:extLst>
          </p:cNvPr>
          <p:cNvCxnSpPr>
            <a:cxnSpLocks/>
          </p:cNvCxnSpPr>
          <p:nvPr/>
        </p:nvCxnSpPr>
        <p:spPr>
          <a:xfrm flipH="1">
            <a:off x="8152383" y="3513294"/>
            <a:ext cx="2591603" cy="18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4" name="CasellaDiTesto 20">
            <a:extLst>
              <a:ext uri="{FF2B5EF4-FFF2-40B4-BE49-F238E27FC236}">
                <a16:creationId xmlns:a16="http://schemas.microsoft.com/office/drawing/2014/main" id="{B94E8271-248D-4153-9E53-6B2DD018DEA0}"/>
              </a:ext>
            </a:extLst>
          </p:cNvPr>
          <p:cNvSpPr txBox="1"/>
          <p:nvPr/>
        </p:nvSpPr>
        <p:spPr>
          <a:xfrm>
            <a:off x="8606999" y="3330617"/>
            <a:ext cx="845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t>estimates</a:t>
            </a:r>
            <a:endParaRPr lang="it-IT" sz="1050"/>
          </a:p>
        </p:txBody>
      </p:sp>
      <p:sp>
        <p:nvSpPr>
          <p:cNvPr id="226" name="CasellaDiTesto 20">
            <a:extLst>
              <a:ext uri="{FF2B5EF4-FFF2-40B4-BE49-F238E27FC236}">
                <a16:creationId xmlns:a16="http://schemas.microsoft.com/office/drawing/2014/main" id="{051C4500-3B3D-49E7-8E92-F1A148FBAC32}"/>
              </a:ext>
            </a:extLst>
          </p:cNvPr>
          <p:cNvSpPr txBox="1"/>
          <p:nvPr/>
        </p:nvSpPr>
        <p:spPr>
          <a:xfrm>
            <a:off x="8299830" y="2940213"/>
            <a:ext cx="219900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err="1"/>
              <a:t>findPricedEstimatesByEmployee</a:t>
            </a:r>
            <a:r>
              <a:rPr lang="en-US" sz="1050" i="1"/>
              <a:t>(session.user.id)</a:t>
            </a:r>
            <a:endParaRPr lang="it-IT" sz="1050" i="1"/>
          </a:p>
        </p:txBody>
      </p:sp>
      <p:cxnSp>
        <p:nvCxnSpPr>
          <p:cNvPr id="237" name="Connettore 2 18">
            <a:extLst>
              <a:ext uri="{FF2B5EF4-FFF2-40B4-BE49-F238E27FC236}">
                <a16:creationId xmlns:a16="http://schemas.microsoft.com/office/drawing/2014/main" id="{0BC9E5EB-29AB-4FAA-A452-D288AFA88040}"/>
              </a:ext>
            </a:extLst>
          </p:cNvPr>
          <p:cNvCxnSpPr>
            <a:cxnSpLocks/>
          </p:cNvCxnSpPr>
          <p:nvPr/>
        </p:nvCxnSpPr>
        <p:spPr>
          <a:xfrm flipH="1" flipV="1">
            <a:off x="6285786" y="5131116"/>
            <a:ext cx="2567570" cy="13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8" name="Connettore diritto 39">
            <a:extLst>
              <a:ext uri="{FF2B5EF4-FFF2-40B4-BE49-F238E27FC236}">
                <a16:creationId xmlns:a16="http://schemas.microsoft.com/office/drawing/2014/main" id="{49608B03-0DAF-4258-A47B-4C0BED3DA671}"/>
              </a:ext>
            </a:extLst>
          </p:cNvPr>
          <p:cNvCxnSpPr>
            <a:cxnSpLocks/>
          </p:cNvCxnSpPr>
          <p:nvPr/>
        </p:nvCxnSpPr>
        <p:spPr>
          <a:xfrm>
            <a:off x="10828161" y="3847997"/>
            <a:ext cx="0" cy="74061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2" name="Connettore diritto 31">
            <a:extLst>
              <a:ext uri="{FF2B5EF4-FFF2-40B4-BE49-F238E27FC236}">
                <a16:creationId xmlns:a16="http://schemas.microsoft.com/office/drawing/2014/main" id="{FC790FCD-4A69-40FE-9636-3CB7B50A96BA}"/>
              </a:ext>
            </a:extLst>
          </p:cNvPr>
          <p:cNvCxnSpPr>
            <a:cxnSpLocks/>
          </p:cNvCxnSpPr>
          <p:nvPr/>
        </p:nvCxnSpPr>
        <p:spPr>
          <a:xfrm>
            <a:off x="10836618" y="5335662"/>
            <a:ext cx="0" cy="143334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7" name="Connettore 2 23">
            <a:extLst>
              <a:ext uri="{FF2B5EF4-FFF2-40B4-BE49-F238E27FC236}">
                <a16:creationId xmlns:a16="http://schemas.microsoft.com/office/drawing/2014/main" id="{7D7FAF54-FA4F-4BE6-952D-D22604122A47}"/>
              </a:ext>
            </a:extLst>
          </p:cNvPr>
          <p:cNvCxnSpPr>
            <a:cxnSpLocks/>
            <a:endCxn id="261" idx="1"/>
          </p:cNvCxnSpPr>
          <p:nvPr/>
        </p:nvCxnSpPr>
        <p:spPr>
          <a:xfrm flipV="1">
            <a:off x="2231150" y="6282673"/>
            <a:ext cx="4796830" cy="5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1" name="Rettangolo 16">
            <a:extLst>
              <a:ext uri="{FF2B5EF4-FFF2-40B4-BE49-F238E27FC236}">
                <a16:creationId xmlns:a16="http://schemas.microsoft.com/office/drawing/2014/main" id="{BBE063D0-66CC-4179-9DCE-C67DF33957D9}"/>
              </a:ext>
            </a:extLst>
          </p:cNvPr>
          <p:cNvSpPr/>
          <p:nvPr/>
        </p:nvSpPr>
        <p:spPr>
          <a:xfrm>
            <a:off x="7027980" y="6122319"/>
            <a:ext cx="230371" cy="320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263" name="CasellaDiTesto 20">
            <a:extLst>
              <a:ext uri="{FF2B5EF4-FFF2-40B4-BE49-F238E27FC236}">
                <a16:creationId xmlns:a16="http://schemas.microsoft.com/office/drawing/2014/main" id="{3C7D4C1A-753D-4060-A2EA-9A40CEAB4F08}"/>
              </a:ext>
            </a:extLst>
          </p:cNvPr>
          <p:cNvSpPr txBox="1"/>
          <p:nvPr/>
        </p:nvSpPr>
        <p:spPr>
          <a:xfrm>
            <a:off x="2328004" y="6052333"/>
            <a:ext cx="67923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reset</a:t>
            </a:r>
            <a:endParaRPr lang="it-IT" sz="1050" i="1"/>
          </a:p>
        </p:txBody>
      </p:sp>
      <p:cxnSp>
        <p:nvCxnSpPr>
          <p:cNvPr id="265" name="Connettore 2 23">
            <a:extLst>
              <a:ext uri="{FF2B5EF4-FFF2-40B4-BE49-F238E27FC236}">
                <a16:creationId xmlns:a16="http://schemas.microsoft.com/office/drawing/2014/main" id="{94FCEE5E-02CC-4E3F-BBAE-A1C6AA8EE65A}"/>
              </a:ext>
            </a:extLst>
          </p:cNvPr>
          <p:cNvCxnSpPr>
            <a:cxnSpLocks/>
          </p:cNvCxnSpPr>
          <p:nvPr/>
        </p:nvCxnSpPr>
        <p:spPr>
          <a:xfrm>
            <a:off x="9029961" y="4728258"/>
            <a:ext cx="1712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8" name="Connettore 2 18">
            <a:extLst>
              <a:ext uri="{FF2B5EF4-FFF2-40B4-BE49-F238E27FC236}">
                <a16:creationId xmlns:a16="http://schemas.microsoft.com/office/drawing/2014/main" id="{2AAACDE2-E8B2-43D4-8592-2920E41E4A33}"/>
              </a:ext>
            </a:extLst>
          </p:cNvPr>
          <p:cNvCxnSpPr>
            <a:cxnSpLocks/>
          </p:cNvCxnSpPr>
          <p:nvPr/>
        </p:nvCxnSpPr>
        <p:spPr>
          <a:xfrm flipH="1">
            <a:off x="9006601" y="5080233"/>
            <a:ext cx="17172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2" name="CasellaDiTesto 20">
            <a:extLst>
              <a:ext uri="{FF2B5EF4-FFF2-40B4-BE49-F238E27FC236}">
                <a16:creationId xmlns:a16="http://schemas.microsoft.com/office/drawing/2014/main" id="{AF377CF0-770D-4A71-AF66-04468E2DFDB4}"/>
              </a:ext>
            </a:extLst>
          </p:cNvPr>
          <p:cNvSpPr txBox="1"/>
          <p:nvPr/>
        </p:nvSpPr>
        <p:spPr>
          <a:xfrm>
            <a:off x="9317218" y="4842168"/>
            <a:ext cx="845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t>estimates</a:t>
            </a:r>
            <a:endParaRPr lang="it-IT" sz="1050"/>
          </a:p>
        </p:txBody>
      </p:sp>
      <p:grpSp>
        <p:nvGrpSpPr>
          <p:cNvPr id="284" name="Group 61">
            <a:extLst>
              <a:ext uri="{FF2B5EF4-FFF2-40B4-BE49-F238E27FC236}">
                <a16:creationId xmlns:a16="http://schemas.microsoft.com/office/drawing/2014/main" id="{FFA6D425-56E0-4AF0-BC15-18C406A4140C}"/>
              </a:ext>
            </a:extLst>
          </p:cNvPr>
          <p:cNvGrpSpPr/>
          <p:nvPr/>
        </p:nvGrpSpPr>
        <p:grpSpPr>
          <a:xfrm>
            <a:off x="5658515" y="5150005"/>
            <a:ext cx="335091" cy="226033"/>
            <a:chOff x="614149" y="4401223"/>
            <a:chExt cx="484693" cy="507248"/>
          </a:xfrm>
        </p:grpSpPr>
        <p:cxnSp>
          <p:nvCxnSpPr>
            <p:cNvPr id="285" name="Straight Connector 51">
              <a:extLst>
                <a:ext uri="{FF2B5EF4-FFF2-40B4-BE49-F238E27FC236}">
                  <a16:creationId xmlns:a16="http://schemas.microsoft.com/office/drawing/2014/main" id="{B695EFAB-F9BC-4080-B47A-A39E5977AA45}"/>
                </a:ext>
              </a:extLst>
            </p:cNvPr>
            <p:cNvCxnSpPr/>
            <p:nvPr/>
          </p:nvCxnSpPr>
          <p:spPr>
            <a:xfrm flipH="1">
              <a:off x="614149" y="4401223"/>
              <a:ext cx="4846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6" name="Straight Connector 56">
              <a:extLst>
                <a:ext uri="{FF2B5EF4-FFF2-40B4-BE49-F238E27FC236}">
                  <a16:creationId xmlns:a16="http://schemas.microsoft.com/office/drawing/2014/main" id="{10AFACEF-9C55-4026-94E8-C3A1944B6970}"/>
                </a:ext>
              </a:extLst>
            </p:cNvPr>
            <p:cNvCxnSpPr/>
            <p:nvPr/>
          </p:nvCxnSpPr>
          <p:spPr>
            <a:xfrm>
              <a:off x="614149" y="4401223"/>
              <a:ext cx="0" cy="505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7" name="Straight Arrow Connector 60">
              <a:extLst>
                <a:ext uri="{FF2B5EF4-FFF2-40B4-BE49-F238E27FC236}">
                  <a16:creationId xmlns:a16="http://schemas.microsoft.com/office/drawing/2014/main" id="{A1EFF8FF-4567-4A35-B13D-FC31EA6EF341}"/>
                </a:ext>
              </a:extLst>
            </p:cNvPr>
            <p:cNvCxnSpPr/>
            <p:nvPr/>
          </p:nvCxnSpPr>
          <p:spPr>
            <a:xfrm>
              <a:off x="614149" y="4908471"/>
              <a:ext cx="484693" cy="0"/>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cxnSp>
        <p:nvCxnSpPr>
          <p:cNvPr id="292" name="Connettore diritto 39">
            <a:extLst>
              <a:ext uri="{FF2B5EF4-FFF2-40B4-BE49-F238E27FC236}">
                <a16:creationId xmlns:a16="http://schemas.microsoft.com/office/drawing/2014/main" id="{1B2856D4-343A-4B50-BFC5-DF50AC8328EB}"/>
              </a:ext>
            </a:extLst>
          </p:cNvPr>
          <p:cNvCxnSpPr>
            <a:cxnSpLocks/>
          </p:cNvCxnSpPr>
          <p:nvPr/>
        </p:nvCxnSpPr>
        <p:spPr>
          <a:xfrm>
            <a:off x="7168876" y="6443027"/>
            <a:ext cx="0" cy="27856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5" name="CasellaDiTesto 20">
            <a:extLst>
              <a:ext uri="{FF2B5EF4-FFF2-40B4-BE49-F238E27FC236}">
                <a16:creationId xmlns:a16="http://schemas.microsoft.com/office/drawing/2014/main" id="{7A1F5533-2631-49E5-A280-62F50DD96659}"/>
              </a:ext>
            </a:extLst>
          </p:cNvPr>
          <p:cNvSpPr txBox="1"/>
          <p:nvPr/>
        </p:nvSpPr>
        <p:spPr>
          <a:xfrm>
            <a:off x="8999514" y="4470237"/>
            <a:ext cx="1753012"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err="1"/>
              <a:t>findNonPricedEstimates</a:t>
            </a:r>
            <a:r>
              <a:rPr lang="en-US" sz="1050" i="1"/>
              <a:t>()</a:t>
            </a:r>
            <a:endParaRPr lang="it-IT" sz="1050" i="1"/>
          </a:p>
        </p:txBody>
      </p:sp>
    </p:spTree>
    <p:extLst>
      <p:ext uri="{BB962C8B-B14F-4D97-AF65-F5344CB8AC3E}">
        <p14:creationId xmlns:p14="http://schemas.microsoft.com/office/powerpoint/2010/main" val="2756853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612113" y="414973"/>
            <a:ext cx="10783868" cy="673916"/>
          </a:xfrm>
        </p:spPr>
        <p:txBody>
          <a:bodyPr>
            <a:normAutofit fontScale="90000"/>
          </a:bodyPr>
          <a:lstStyle/>
          <a:p>
            <a:r>
              <a:rPr lang="it-IT" b="1" i="1">
                <a:solidFill>
                  <a:srgbClr val="286D9F"/>
                </a:solidFill>
              </a:rPr>
              <a:t>Event: Get Priced Estimate Details </a:t>
            </a:r>
            <a:r>
              <a:rPr lang="it-IT" sz="2400">
                <a:solidFill>
                  <a:srgbClr val="4495B0"/>
                </a:solidFill>
              </a:rPr>
              <a:t>[from Home Employee]</a:t>
            </a:r>
            <a:endParaRPr lang="it-IT">
              <a:solidFill>
                <a:srgbClr val="4495B0"/>
              </a:solidFill>
            </a:endParaRPr>
          </a:p>
        </p:txBody>
      </p:sp>
      <p:sp>
        <p:nvSpPr>
          <p:cNvPr id="23" name="Rettangolo 22">
            <a:extLst>
              <a:ext uri="{FF2B5EF4-FFF2-40B4-BE49-F238E27FC236}">
                <a16:creationId xmlns:a16="http://schemas.microsoft.com/office/drawing/2014/main" id="{9B96403B-BC51-4359-B90C-489ECC79C146}"/>
              </a:ext>
            </a:extLst>
          </p:cNvPr>
          <p:cNvSpPr/>
          <p:nvPr/>
        </p:nvSpPr>
        <p:spPr>
          <a:xfrm>
            <a:off x="6026154" y="2101591"/>
            <a:ext cx="232601" cy="4341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31" name="Rettangolo 30">
            <a:extLst>
              <a:ext uri="{FF2B5EF4-FFF2-40B4-BE49-F238E27FC236}">
                <a16:creationId xmlns:a16="http://schemas.microsoft.com/office/drawing/2014/main" id="{D3404608-5795-4CFF-866E-F2064511B5C9}"/>
              </a:ext>
            </a:extLst>
          </p:cNvPr>
          <p:cNvSpPr/>
          <p:nvPr/>
        </p:nvSpPr>
        <p:spPr>
          <a:xfrm>
            <a:off x="8180180" y="2256297"/>
            <a:ext cx="227406" cy="713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37" name="Connettore diritto 36">
            <a:extLst>
              <a:ext uri="{FF2B5EF4-FFF2-40B4-BE49-F238E27FC236}">
                <a16:creationId xmlns:a16="http://schemas.microsoft.com/office/drawing/2014/main" id="{1DF37867-52CE-462F-AF31-E110A92F3F4B}"/>
              </a:ext>
            </a:extLst>
          </p:cNvPr>
          <p:cNvCxnSpPr>
            <a:cxnSpLocks/>
            <a:stCxn id="112" idx="2"/>
          </p:cNvCxnSpPr>
          <p:nvPr/>
        </p:nvCxnSpPr>
        <p:spPr>
          <a:xfrm>
            <a:off x="4212956" y="6629392"/>
            <a:ext cx="0" cy="16889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Connettore 2 17">
            <a:extLst>
              <a:ext uri="{FF2B5EF4-FFF2-40B4-BE49-F238E27FC236}">
                <a16:creationId xmlns:a16="http://schemas.microsoft.com/office/drawing/2014/main" id="{599125EB-3C8E-4F0B-9488-125A54F16F76}"/>
              </a:ext>
            </a:extLst>
          </p:cNvPr>
          <p:cNvCxnSpPr>
            <a:cxnSpLocks/>
          </p:cNvCxnSpPr>
          <p:nvPr/>
        </p:nvCxnSpPr>
        <p:spPr>
          <a:xfrm>
            <a:off x="1595860" y="2048924"/>
            <a:ext cx="692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ttore diritto 39">
            <a:extLst>
              <a:ext uri="{FF2B5EF4-FFF2-40B4-BE49-F238E27FC236}">
                <a16:creationId xmlns:a16="http://schemas.microsoft.com/office/drawing/2014/main" id="{128C18EB-C60E-4C1C-BC18-B5BE00D0C8A6}"/>
              </a:ext>
            </a:extLst>
          </p:cNvPr>
          <p:cNvCxnSpPr>
            <a:cxnSpLocks/>
            <a:stCxn id="88" idx="2"/>
            <a:endCxn id="89" idx="0"/>
          </p:cNvCxnSpPr>
          <p:nvPr/>
        </p:nvCxnSpPr>
        <p:spPr>
          <a:xfrm flipH="1">
            <a:off x="2448917" y="1575761"/>
            <a:ext cx="1216" cy="26023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Connettore diritto 39">
            <a:extLst>
              <a:ext uri="{FF2B5EF4-FFF2-40B4-BE49-F238E27FC236}">
                <a16:creationId xmlns:a16="http://schemas.microsoft.com/office/drawing/2014/main" id="{085E53FE-6CEF-4568-8546-EAEFB1FBBA5A}"/>
              </a:ext>
            </a:extLst>
          </p:cNvPr>
          <p:cNvCxnSpPr>
            <a:cxnSpLocks/>
            <a:stCxn id="210" idx="2"/>
            <a:endCxn id="31" idx="0"/>
          </p:cNvCxnSpPr>
          <p:nvPr/>
        </p:nvCxnSpPr>
        <p:spPr>
          <a:xfrm flipH="1">
            <a:off x="8293883" y="1575761"/>
            <a:ext cx="5680" cy="68053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8" name="Rettangolo 12">
            <a:extLst>
              <a:ext uri="{FF2B5EF4-FFF2-40B4-BE49-F238E27FC236}">
                <a16:creationId xmlns:a16="http://schemas.microsoft.com/office/drawing/2014/main" id="{66131325-2095-4A12-97A3-D9ED1D4A365B}"/>
              </a:ext>
            </a:extLst>
          </p:cNvPr>
          <p:cNvSpPr/>
          <p:nvPr/>
        </p:nvSpPr>
        <p:spPr>
          <a:xfrm>
            <a:off x="1978381" y="1057439"/>
            <a:ext cx="943503" cy="518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Customer</a:t>
            </a:r>
          </a:p>
          <a:p>
            <a:pPr algn="ctr"/>
            <a:r>
              <a:rPr lang="it-IT" sz="1100">
                <a:solidFill>
                  <a:srgbClr val="286D9F"/>
                </a:solidFill>
              </a:rPr>
              <a:t>Estimates</a:t>
            </a:r>
          </a:p>
          <a:p>
            <a:pPr algn="ctr"/>
            <a:r>
              <a:rPr lang="it-IT" sz="1100">
                <a:solidFill>
                  <a:srgbClr val="286D9F"/>
                </a:solidFill>
              </a:rPr>
              <a:t>List</a:t>
            </a:r>
          </a:p>
        </p:txBody>
      </p:sp>
      <p:sp>
        <p:nvSpPr>
          <p:cNvPr id="89" name="Rettangolo 16">
            <a:extLst>
              <a:ext uri="{FF2B5EF4-FFF2-40B4-BE49-F238E27FC236}">
                <a16:creationId xmlns:a16="http://schemas.microsoft.com/office/drawing/2014/main" id="{01389E96-10BF-4000-B0B5-2576676BCEE1}"/>
              </a:ext>
            </a:extLst>
          </p:cNvPr>
          <p:cNvSpPr/>
          <p:nvPr/>
        </p:nvSpPr>
        <p:spPr>
          <a:xfrm>
            <a:off x="2331460" y="1835994"/>
            <a:ext cx="234913" cy="47933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08" name="Rettangolo 12">
            <a:extLst>
              <a:ext uri="{FF2B5EF4-FFF2-40B4-BE49-F238E27FC236}">
                <a16:creationId xmlns:a16="http://schemas.microsoft.com/office/drawing/2014/main" id="{1E862445-8A69-41A1-B842-0353171D259F}"/>
              </a:ext>
            </a:extLst>
          </p:cNvPr>
          <p:cNvSpPr/>
          <p:nvPr/>
        </p:nvSpPr>
        <p:spPr>
          <a:xfrm>
            <a:off x="3736513" y="1065704"/>
            <a:ext cx="943503" cy="518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Estimate</a:t>
            </a:r>
          </a:p>
          <a:p>
            <a:pPr algn="ctr"/>
            <a:r>
              <a:rPr lang="it-IT" sz="1100">
                <a:solidFill>
                  <a:srgbClr val="286D9F"/>
                </a:solidFill>
              </a:rPr>
              <a:t>Details</a:t>
            </a:r>
          </a:p>
        </p:txBody>
      </p:sp>
      <p:cxnSp>
        <p:nvCxnSpPr>
          <p:cNvPr id="111" name="Connettore diritto 39">
            <a:extLst>
              <a:ext uri="{FF2B5EF4-FFF2-40B4-BE49-F238E27FC236}">
                <a16:creationId xmlns:a16="http://schemas.microsoft.com/office/drawing/2014/main" id="{19AD08FC-87B9-4E51-9FF5-DB6E70DB3FF5}"/>
              </a:ext>
            </a:extLst>
          </p:cNvPr>
          <p:cNvCxnSpPr>
            <a:cxnSpLocks/>
            <a:stCxn id="108" idx="2"/>
            <a:endCxn id="112" idx="0"/>
          </p:cNvCxnSpPr>
          <p:nvPr/>
        </p:nvCxnSpPr>
        <p:spPr>
          <a:xfrm>
            <a:off x="4208265" y="1584026"/>
            <a:ext cx="4691" cy="44148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2" name="Rettangolo 16">
            <a:extLst>
              <a:ext uri="{FF2B5EF4-FFF2-40B4-BE49-F238E27FC236}">
                <a16:creationId xmlns:a16="http://schemas.microsoft.com/office/drawing/2014/main" id="{AF6B1929-D2A8-48AD-B028-04A4B595E08B}"/>
              </a:ext>
            </a:extLst>
          </p:cNvPr>
          <p:cNvSpPr/>
          <p:nvPr/>
        </p:nvSpPr>
        <p:spPr>
          <a:xfrm>
            <a:off x="4097770" y="2025513"/>
            <a:ext cx="230371" cy="46038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70" name="CasellaDiTesto 20">
            <a:extLst>
              <a:ext uri="{FF2B5EF4-FFF2-40B4-BE49-F238E27FC236}">
                <a16:creationId xmlns:a16="http://schemas.microsoft.com/office/drawing/2014/main" id="{6A939373-ACE5-44D0-A7BF-FA3410A7E523}"/>
              </a:ext>
            </a:extLst>
          </p:cNvPr>
          <p:cNvSpPr txBox="1"/>
          <p:nvPr/>
        </p:nvSpPr>
        <p:spPr>
          <a:xfrm>
            <a:off x="1263349" y="1628246"/>
            <a:ext cx="898477"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Click</a:t>
            </a:r>
          </a:p>
          <a:p>
            <a:r>
              <a:rPr lang="en-US" sz="1050" i="1" err="1"/>
              <a:t>estimateid</a:t>
            </a:r>
            <a:endParaRPr lang="it-IT" sz="1050" i="1"/>
          </a:p>
        </p:txBody>
      </p:sp>
      <p:cxnSp>
        <p:nvCxnSpPr>
          <p:cNvPr id="182" name="Connettore 2 23">
            <a:extLst>
              <a:ext uri="{FF2B5EF4-FFF2-40B4-BE49-F238E27FC236}">
                <a16:creationId xmlns:a16="http://schemas.microsoft.com/office/drawing/2014/main" id="{8093B1BF-2BAA-4C46-B974-3F42DEF56170}"/>
              </a:ext>
            </a:extLst>
          </p:cNvPr>
          <p:cNvCxnSpPr>
            <a:cxnSpLocks/>
          </p:cNvCxnSpPr>
          <p:nvPr/>
        </p:nvCxnSpPr>
        <p:spPr>
          <a:xfrm>
            <a:off x="2594759" y="2163902"/>
            <a:ext cx="1478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Rettangolo 12">
            <a:extLst>
              <a:ext uri="{FF2B5EF4-FFF2-40B4-BE49-F238E27FC236}">
                <a16:creationId xmlns:a16="http://schemas.microsoft.com/office/drawing/2014/main" id="{E4CA8B88-5251-4E17-82DE-1869D04DA940}"/>
              </a:ext>
            </a:extLst>
          </p:cNvPr>
          <p:cNvSpPr/>
          <p:nvPr/>
        </p:nvSpPr>
        <p:spPr>
          <a:xfrm>
            <a:off x="5754892" y="1065704"/>
            <a:ext cx="765730"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GetMy</a:t>
            </a:r>
          </a:p>
          <a:p>
            <a:pPr algn="ctr"/>
            <a:r>
              <a:rPr lang="it-IT" sz="1100">
                <a:solidFill>
                  <a:srgbClr val="286D9F"/>
                </a:solidFill>
              </a:rPr>
              <a:t>Estimate</a:t>
            </a:r>
          </a:p>
          <a:p>
            <a:pPr algn="ctr"/>
            <a:r>
              <a:rPr lang="it-IT" sz="1100">
                <a:solidFill>
                  <a:srgbClr val="286D9F"/>
                </a:solidFill>
              </a:rPr>
              <a:t>Data</a:t>
            </a:r>
          </a:p>
        </p:txBody>
      </p:sp>
      <p:cxnSp>
        <p:nvCxnSpPr>
          <p:cNvPr id="192" name="Connettore diritto 39">
            <a:extLst>
              <a:ext uri="{FF2B5EF4-FFF2-40B4-BE49-F238E27FC236}">
                <a16:creationId xmlns:a16="http://schemas.microsoft.com/office/drawing/2014/main" id="{6DE4030F-55F1-45BB-8133-007A0AA356AA}"/>
              </a:ext>
            </a:extLst>
          </p:cNvPr>
          <p:cNvCxnSpPr>
            <a:cxnSpLocks/>
            <a:stCxn id="188" idx="2"/>
            <a:endCxn id="23" idx="0"/>
          </p:cNvCxnSpPr>
          <p:nvPr/>
        </p:nvCxnSpPr>
        <p:spPr>
          <a:xfrm>
            <a:off x="6137757" y="1584026"/>
            <a:ext cx="4698" cy="51756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5" name="CasellaDiTesto 20">
            <a:extLst>
              <a:ext uri="{FF2B5EF4-FFF2-40B4-BE49-F238E27FC236}">
                <a16:creationId xmlns:a16="http://schemas.microsoft.com/office/drawing/2014/main" id="{E2B5381F-76B2-415B-941F-C5CE6ED83597}"/>
              </a:ext>
            </a:extLst>
          </p:cNvPr>
          <p:cNvSpPr txBox="1"/>
          <p:nvPr/>
        </p:nvSpPr>
        <p:spPr>
          <a:xfrm>
            <a:off x="4303964" y="2084266"/>
            <a:ext cx="1753636" cy="520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1000"/>
              </a:spcAft>
            </a:pPr>
            <a:r>
              <a:rPr lang="en-US" sz="1050" i="1"/>
              <a:t>AJAX GET</a:t>
            </a:r>
          </a:p>
          <a:p>
            <a:pPr>
              <a:spcAft>
                <a:spcPts val="1000"/>
              </a:spcAft>
            </a:pPr>
            <a:r>
              <a:rPr lang="en-US" sz="900" i="1"/>
              <a:t>/</a:t>
            </a:r>
            <a:r>
              <a:rPr lang="en-US" sz="900" i="1" err="1"/>
              <a:t>GetEstimateDetailsEmployee</a:t>
            </a:r>
            <a:endParaRPr lang="it-IT" sz="900" i="1"/>
          </a:p>
        </p:txBody>
      </p:sp>
      <p:cxnSp>
        <p:nvCxnSpPr>
          <p:cNvPr id="196" name="Connettore 2 18">
            <a:extLst>
              <a:ext uri="{FF2B5EF4-FFF2-40B4-BE49-F238E27FC236}">
                <a16:creationId xmlns:a16="http://schemas.microsoft.com/office/drawing/2014/main" id="{AA279C54-D510-49D8-8DBD-9E385C83B91E}"/>
              </a:ext>
            </a:extLst>
          </p:cNvPr>
          <p:cNvCxnSpPr>
            <a:cxnSpLocks/>
          </p:cNvCxnSpPr>
          <p:nvPr/>
        </p:nvCxnSpPr>
        <p:spPr>
          <a:xfrm flipH="1">
            <a:off x="4306036" y="6279965"/>
            <a:ext cx="16980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CasellaDiTesto 20">
            <a:extLst>
              <a:ext uri="{FF2B5EF4-FFF2-40B4-BE49-F238E27FC236}">
                <a16:creationId xmlns:a16="http://schemas.microsoft.com/office/drawing/2014/main" id="{0335AA71-396A-4502-B265-FD2A720D8171}"/>
              </a:ext>
            </a:extLst>
          </p:cNvPr>
          <p:cNvSpPr txBox="1"/>
          <p:nvPr/>
        </p:nvSpPr>
        <p:spPr>
          <a:xfrm>
            <a:off x="4660652" y="5834712"/>
            <a:ext cx="1280561" cy="8669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estimate +</a:t>
            </a:r>
          </a:p>
          <a:p>
            <a:r>
              <a:rPr lang="en-US" sz="1050" i="1"/>
              <a:t>customer +</a:t>
            </a:r>
          </a:p>
          <a:p>
            <a:pPr>
              <a:spcBef>
                <a:spcPts val="1000"/>
              </a:spcBef>
            </a:pPr>
            <a:r>
              <a:rPr lang="en-US" sz="1050" i="1"/>
              <a:t>product  +</a:t>
            </a:r>
          </a:p>
          <a:p>
            <a:r>
              <a:rPr lang="en-US" sz="1050" i="1" err="1"/>
              <a:t>optionals</a:t>
            </a:r>
            <a:endParaRPr lang="it-IT" sz="1050" i="1"/>
          </a:p>
        </p:txBody>
      </p:sp>
      <p:sp>
        <p:nvSpPr>
          <p:cNvPr id="210" name="Rettangolo 12">
            <a:extLst>
              <a:ext uri="{FF2B5EF4-FFF2-40B4-BE49-F238E27FC236}">
                <a16:creationId xmlns:a16="http://schemas.microsoft.com/office/drawing/2014/main" id="{BE8C343C-B293-4713-89B0-FC1E33D84D1E}"/>
              </a:ext>
            </a:extLst>
          </p:cNvPr>
          <p:cNvSpPr/>
          <p:nvPr/>
        </p:nvSpPr>
        <p:spPr>
          <a:xfrm>
            <a:off x="7928227" y="1057439"/>
            <a:ext cx="742671"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Estimate</a:t>
            </a:r>
          </a:p>
          <a:p>
            <a:pPr algn="ctr"/>
            <a:r>
              <a:rPr lang="it-IT" sz="1100">
                <a:solidFill>
                  <a:srgbClr val="286D9F"/>
                </a:solidFill>
              </a:rPr>
              <a:t>DAO</a:t>
            </a:r>
          </a:p>
        </p:txBody>
      </p:sp>
      <p:cxnSp>
        <p:nvCxnSpPr>
          <p:cNvPr id="215" name="Connettore 2 27">
            <a:extLst>
              <a:ext uri="{FF2B5EF4-FFF2-40B4-BE49-F238E27FC236}">
                <a16:creationId xmlns:a16="http://schemas.microsoft.com/office/drawing/2014/main" id="{8C633C45-BCA2-441D-9727-AEAAC5D6CDA9}"/>
              </a:ext>
            </a:extLst>
          </p:cNvPr>
          <p:cNvCxnSpPr>
            <a:cxnSpLocks/>
          </p:cNvCxnSpPr>
          <p:nvPr/>
        </p:nvCxnSpPr>
        <p:spPr>
          <a:xfrm>
            <a:off x="6297596" y="2460383"/>
            <a:ext cx="1884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Connettore 2 18">
            <a:extLst>
              <a:ext uri="{FF2B5EF4-FFF2-40B4-BE49-F238E27FC236}">
                <a16:creationId xmlns:a16="http://schemas.microsoft.com/office/drawing/2014/main" id="{DC7981D1-8056-4E12-A533-5D07E3223EA0}"/>
              </a:ext>
            </a:extLst>
          </p:cNvPr>
          <p:cNvCxnSpPr>
            <a:cxnSpLocks/>
          </p:cNvCxnSpPr>
          <p:nvPr/>
        </p:nvCxnSpPr>
        <p:spPr>
          <a:xfrm flipH="1">
            <a:off x="6258755" y="2821556"/>
            <a:ext cx="19075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4" name="CasellaDiTesto 20">
            <a:extLst>
              <a:ext uri="{FF2B5EF4-FFF2-40B4-BE49-F238E27FC236}">
                <a16:creationId xmlns:a16="http://schemas.microsoft.com/office/drawing/2014/main" id="{B94E8271-248D-4153-9E53-6B2DD018DEA0}"/>
              </a:ext>
            </a:extLst>
          </p:cNvPr>
          <p:cNvSpPr txBox="1"/>
          <p:nvPr/>
        </p:nvSpPr>
        <p:spPr>
          <a:xfrm>
            <a:off x="6830003" y="2569777"/>
            <a:ext cx="845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t>estimate</a:t>
            </a:r>
            <a:endParaRPr lang="it-IT" sz="1050"/>
          </a:p>
        </p:txBody>
      </p:sp>
      <p:sp>
        <p:nvSpPr>
          <p:cNvPr id="226" name="CasellaDiTesto 20">
            <a:extLst>
              <a:ext uri="{FF2B5EF4-FFF2-40B4-BE49-F238E27FC236}">
                <a16:creationId xmlns:a16="http://schemas.microsoft.com/office/drawing/2014/main" id="{051C4500-3B3D-49E7-8E92-F1A148FBAC32}"/>
              </a:ext>
            </a:extLst>
          </p:cNvPr>
          <p:cNvSpPr txBox="1"/>
          <p:nvPr/>
        </p:nvSpPr>
        <p:spPr>
          <a:xfrm>
            <a:off x="6324712" y="2051079"/>
            <a:ext cx="164856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err="1"/>
              <a:t>findEstimatesById</a:t>
            </a:r>
            <a:r>
              <a:rPr lang="en-US" sz="1050" i="1"/>
              <a:t>(</a:t>
            </a:r>
          </a:p>
          <a:p>
            <a:r>
              <a:rPr lang="en-US" sz="1050" i="1" err="1"/>
              <a:t>estimateid</a:t>
            </a:r>
            <a:r>
              <a:rPr lang="en-US" sz="1050" i="1"/>
              <a:t>)</a:t>
            </a:r>
            <a:endParaRPr lang="it-IT" sz="1050" i="1"/>
          </a:p>
        </p:txBody>
      </p:sp>
      <p:cxnSp>
        <p:nvCxnSpPr>
          <p:cNvPr id="248" name="Connettore diritto 39">
            <a:extLst>
              <a:ext uri="{FF2B5EF4-FFF2-40B4-BE49-F238E27FC236}">
                <a16:creationId xmlns:a16="http://schemas.microsoft.com/office/drawing/2014/main" id="{49608B03-0DAF-4258-A47B-4C0BED3DA671}"/>
              </a:ext>
            </a:extLst>
          </p:cNvPr>
          <p:cNvCxnSpPr>
            <a:cxnSpLocks/>
            <a:stCxn id="23" idx="2"/>
          </p:cNvCxnSpPr>
          <p:nvPr/>
        </p:nvCxnSpPr>
        <p:spPr>
          <a:xfrm>
            <a:off x="6142455" y="6443014"/>
            <a:ext cx="0" cy="27858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8" name="CasellaDiTesto 20">
            <a:extLst>
              <a:ext uri="{FF2B5EF4-FFF2-40B4-BE49-F238E27FC236}">
                <a16:creationId xmlns:a16="http://schemas.microsoft.com/office/drawing/2014/main" id="{6BD1C72C-2059-4BEE-B8C3-0821EC654E52}"/>
              </a:ext>
            </a:extLst>
          </p:cNvPr>
          <p:cNvSpPr txBox="1"/>
          <p:nvPr/>
        </p:nvSpPr>
        <p:spPr>
          <a:xfrm>
            <a:off x="2692731" y="1924121"/>
            <a:ext cx="1369314"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show </a:t>
            </a:r>
            <a:r>
              <a:rPr lang="en-US" sz="1050" i="1" err="1"/>
              <a:t>estimateid</a:t>
            </a:r>
            <a:endParaRPr lang="it-IT" sz="1050" i="1"/>
          </a:p>
        </p:txBody>
      </p:sp>
      <p:cxnSp>
        <p:nvCxnSpPr>
          <p:cNvPr id="133" name="Connettore 2 23">
            <a:extLst>
              <a:ext uri="{FF2B5EF4-FFF2-40B4-BE49-F238E27FC236}">
                <a16:creationId xmlns:a16="http://schemas.microsoft.com/office/drawing/2014/main" id="{30BEDB13-5F46-4B90-A34F-8812D3E1B115}"/>
              </a:ext>
            </a:extLst>
          </p:cNvPr>
          <p:cNvCxnSpPr>
            <a:cxnSpLocks/>
          </p:cNvCxnSpPr>
          <p:nvPr/>
        </p:nvCxnSpPr>
        <p:spPr>
          <a:xfrm>
            <a:off x="4352181" y="2347736"/>
            <a:ext cx="1729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CasellaDiTesto 20">
            <a:extLst>
              <a:ext uri="{FF2B5EF4-FFF2-40B4-BE49-F238E27FC236}">
                <a16:creationId xmlns:a16="http://schemas.microsoft.com/office/drawing/2014/main" id="{1B74A1BA-0597-43B2-9C30-F45A375ABF65}"/>
              </a:ext>
            </a:extLst>
          </p:cNvPr>
          <p:cNvSpPr txBox="1"/>
          <p:nvPr/>
        </p:nvSpPr>
        <p:spPr>
          <a:xfrm>
            <a:off x="-9782" y="5095761"/>
            <a:ext cx="2303074" cy="16106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500"/>
              </a:spcAft>
            </a:pPr>
            <a:r>
              <a:rPr lang="en-US" sz="1050" i="1" u="sng">
                <a:solidFill>
                  <a:srgbClr val="FF0000"/>
                </a:solidFill>
              </a:rPr>
              <a:t>NOTE</a:t>
            </a:r>
            <a:r>
              <a:rPr lang="en-US" sz="1050" i="1">
                <a:solidFill>
                  <a:srgbClr val="FF0000"/>
                </a:solidFill>
              </a:rPr>
              <a:t> </a:t>
            </a:r>
          </a:p>
          <a:p>
            <a:pPr marL="171450" indent="-171450">
              <a:buFont typeface="Arial" panose="020B0604020202020204" pitchFamily="34" charset="0"/>
              <a:buChar char="•"/>
            </a:pPr>
            <a:r>
              <a:rPr lang="en-US" sz="1050" i="1">
                <a:solidFill>
                  <a:srgbClr val="FF0000"/>
                </a:solidFill>
              </a:rPr>
              <a:t>Product is selected to retrieve the product’s name and image.</a:t>
            </a:r>
          </a:p>
          <a:p>
            <a:pPr marL="171450" indent="-171450">
              <a:buFont typeface="Arial" panose="020B0604020202020204" pitchFamily="34" charset="0"/>
              <a:buChar char="•"/>
            </a:pPr>
            <a:r>
              <a:rPr lang="en-US" sz="1050" i="1" err="1">
                <a:solidFill>
                  <a:srgbClr val="FF0000"/>
                </a:solidFill>
              </a:rPr>
              <a:t>Optionals</a:t>
            </a:r>
            <a:r>
              <a:rPr lang="en-US" sz="1050" i="1">
                <a:solidFill>
                  <a:srgbClr val="FF0000"/>
                </a:solidFill>
              </a:rPr>
              <a:t> are selected to show more details about the estimate.</a:t>
            </a:r>
          </a:p>
          <a:p>
            <a:pPr marL="171450" indent="-171450">
              <a:buFont typeface="Arial" panose="020B0604020202020204" pitchFamily="34" charset="0"/>
              <a:buChar char="•"/>
            </a:pPr>
            <a:r>
              <a:rPr lang="en-US" sz="1050" i="1">
                <a:solidFill>
                  <a:srgbClr val="FF0000"/>
                </a:solidFill>
              </a:rPr>
              <a:t>Customer is selected to let the employee know whose is the estimate for.</a:t>
            </a:r>
            <a:endParaRPr lang="it-IT" sz="1050" i="1">
              <a:solidFill>
                <a:srgbClr val="FF0000"/>
              </a:solidFill>
            </a:endParaRPr>
          </a:p>
        </p:txBody>
      </p:sp>
      <p:cxnSp>
        <p:nvCxnSpPr>
          <p:cNvPr id="160" name="Connettore diritto 36">
            <a:extLst>
              <a:ext uri="{FF2B5EF4-FFF2-40B4-BE49-F238E27FC236}">
                <a16:creationId xmlns:a16="http://schemas.microsoft.com/office/drawing/2014/main" id="{BE643D5F-B9DC-4E00-BC59-E71489947A45}"/>
              </a:ext>
            </a:extLst>
          </p:cNvPr>
          <p:cNvCxnSpPr>
            <a:cxnSpLocks/>
            <a:stCxn id="89" idx="2"/>
          </p:cNvCxnSpPr>
          <p:nvPr/>
        </p:nvCxnSpPr>
        <p:spPr>
          <a:xfrm>
            <a:off x="2448917" y="6629379"/>
            <a:ext cx="0" cy="16891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6" name="Rettangolo 30">
            <a:extLst>
              <a:ext uri="{FF2B5EF4-FFF2-40B4-BE49-F238E27FC236}">
                <a16:creationId xmlns:a16="http://schemas.microsoft.com/office/drawing/2014/main" id="{64029B2D-D8ED-4B10-B5F5-60B4FD63729C}"/>
              </a:ext>
            </a:extLst>
          </p:cNvPr>
          <p:cNvSpPr/>
          <p:nvPr/>
        </p:nvSpPr>
        <p:spPr>
          <a:xfrm>
            <a:off x="9480814" y="3115260"/>
            <a:ext cx="232597" cy="685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67" name="Rettangolo 35">
            <a:extLst>
              <a:ext uri="{FF2B5EF4-FFF2-40B4-BE49-F238E27FC236}">
                <a16:creationId xmlns:a16="http://schemas.microsoft.com/office/drawing/2014/main" id="{98CDFD60-6EA1-4617-BEAB-9DB59967EE9D}"/>
              </a:ext>
            </a:extLst>
          </p:cNvPr>
          <p:cNvSpPr/>
          <p:nvPr/>
        </p:nvSpPr>
        <p:spPr>
          <a:xfrm>
            <a:off x="10312511" y="3925312"/>
            <a:ext cx="204635" cy="506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168" name="Connettore diritto 3">
            <a:extLst>
              <a:ext uri="{FF2B5EF4-FFF2-40B4-BE49-F238E27FC236}">
                <a16:creationId xmlns:a16="http://schemas.microsoft.com/office/drawing/2014/main" id="{340C897D-DEA1-40BD-A9D5-861395C762AF}"/>
              </a:ext>
            </a:extLst>
          </p:cNvPr>
          <p:cNvCxnSpPr>
            <a:cxnSpLocks/>
            <a:stCxn id="185" idx="2"/>
          </p:cNvCxnSpPr>
          <p:nvPr/>
        </p:nvCxnSpPr>
        <p:spPr>
          <a:xfrm flipH="1">
            <a:off x="10397116" y="1584026"/>
            <a:ext cx="17223" cy="229278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9" name="Connettore diritto 39">
            <a:extLst>
              <a:ext uri="{FF2B5EF4-FFF2-40B4-BE49-F238E27FC236}">
                <a16:creationId xmlns:a16="http://schemas.microsoft.com/office/drawing/2014/main" id="{AC6EE43C-BDDD-4E76-B523-4AE39B4B39B9}"/>
              </a:ext>
            </a:extLst>
          </p:cNvPr>
          <p:cNvCxnSpPr>
            <a:cxnSpLocks/>
            <a:endCxn id="166" idx="0"/>
          </p:cNvCxnSpPr>
          <p:nvPr/>
        </p:nvCxnSpPr>
        <p:spPr>
          <a:xfrm flipH="1">
            <a:off x="9597113" y="1534423"/>
            <a:ext cx="32122" cy="158083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1" name="Connettore diritto 39">
            <a:extLst>
              <a:ext uri="{FF2B5EF4-FFF2-40B4-BE49-F238E27FC236}">
                <a16:creationId xmlns:a16="http://schemas.microsoft.com/office/drawing/2014/main" id="{A2832B24-BEE1-4B1C-8AE0-3CDC74D1D8DA}"/>
              </a:ext>
            </a:extLst>
          </p:cNvPr>
          <p:cNvCxnSpPr>
            <a:cxnSpLocks/>
          </p:cNvCxnSpPr>
          <p:nvPr/>
        </p:nvCxnSpPr>
        <p:spPr>
          <a:xfrm flipH="1">
            <a:off x="11174704" y="990900"/>
            <a:ext cx="2382" cy="352203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5" name="Rettangolo 12">
            <a:extLst>
              <a:ext uri="{FF2B5EF4-FFF2-40B4-BE49-F238E27FC236}">
                <a16:creationId xmlns:a16="http://schemas.microsoft.com/office/drawing/2014/main" id="{6A39AF4D-F8C3-4D9B-B7DA-360ABC6C15DB}"/>
              </a:ext>
            </a:extLst>
          </p:cNvPr>
          <p:cNvSpPr/>
          <p:nvPr/>
        </p:nvSpPr>
        <p:spPr>
          <a:xfrm>
            <a:off x="10043003" y="1065704"/>
            <a:ext cx="742671"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Product</a:t>
            </a:r>
          </a:p>
          <a:p>
            <a:pPr algn="ctr"/>
            <a:r>
              <a:rPr lang="it-IT" sz="1100">
                <a:solidFill>
                  <a:srgbClr val="286D9F"/>
                </a:solidFill>
              </a:rPr>
              <a:t>DAO</a:t>
            </a:r>
          </a:p>
        </p:txBody>
      </p:sp>
      <p:sp>
        <p:nvSpPr>
          <p:cNvPr id="187" name="Rettangolo 12">
            <a:extLst>
              <a:ext uri="{FF2B5EF4-FFF2-40B4-BE49-F238E27FC236}">
                <a16:creationId xmlns:a16="http://schemas.microsoft.com/office/drawing/2014/main" id="{AE6ACFA0-4786-4762-AD11-709F0799180B}"/>
              </a:ext>
            </a:extLst>
          </p:cNvPr>
          <p:cNvSpPr/>
          <p:nvPr/>
        </p:nvSpPr>
        <p:spPr>
          <a:xfrm>
            <a:off x="10825907" y="1072962"/>
            <a:ext cx="742671"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Optional</a:t>
            </a:r>
          </a:p>
          <a:p>
            <a:pPr algn="ctr"/>
            <a:r>
              <a:rPr lang="it-IT" sz="1100">
                <a:solidFill>
                  <a:srgbClr val="286D9F"/>
                </a:solidFill>
              </a:rPr>
              <a:t>DAO</a:t>
            </a:r>
          </a:p>
        </p:txBody>
      </p:sp>
      <p:cxnSp>
        <p:nvCxnSpPr>
          <p:cNvPr id="190" name="Connettore diritto 39">
            <a:extLst>
              <a:ext uri="{FF2B5EF4-FFF2-40B4-BE49-F238E27FC236}">
                <a16:creationId xmlns:a16="http://schemas.microsoft.com/office/drawing/2014/main" id="{562CEAEA-6E45-4EE6-9578-2A21D626304C}"/>
              </a:ext>
            </a:extLst>
          </p:cNvPr>
          <p:cNvCxnSpPr>
            <a:cxnSpLocks/>
          </p:cNvCxnSpPr>
          <p:nvPr/>
        </p:nvCxnSpPr>
        <p:spPr>
          <a:xfrm flipH="1">
            <a:off x="9597112" y="3833446"/>
            <a:ext cx="1" cy="288815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1" name="Connettore diritto 31">
            <a:extLst>
              <a:ext uri="{FF2B5EF4-FFF2-40B4-BE49-F238E27FC236}">
                <a16:creationId xmlns:a16="http://schemas.microsoft.com/office/drawing/2014/main" id="{6F1BAB45-9D9C-46B1-9425-2C3D63030F2F}"/>
              </a:ext>
            </a:extLst>
          </p:cNvPr>
          <p:cNvCxnSpPr>
            <a:cxnSpLocks/>
            <a:stCxn id="167" idx="2"/>
          </p:cNvCxnSpPr>
          <p:nvPr/>
        </p:nvCxnSpPr>
        <p:spPr>
          <a:xfrm>
            <a:off x="10414829" y="4431779"/>
            <a:ext cx="38135" cy="228981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4" name="CasellaDiTesto 20">
            <a:extLst>
              <a:ext uri="{FF2B5EF4-FFF2-40B4-BE49-F238E27FC236}">
                <a16:creationId xmlns:a16="http://schemas.microsoft.com/office/drawing/2014/main" id="{586AC613-352D-4477-9F06-9E4CF0019CB9}"/>
              </a:ext>
            </a:extLst>
          </p:cNvPr>
          <p:cNvSpPr txBox="1"/>
          <p:nvPr/>
        </p:nvSpPr>
        <p:spPr>
          <a:xfrm>
            <a:off x="7354756" y="4716903"/>
            <a:ext cx="845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err="1"/>
              <a:t>optionals</a:t>
            </a:r>
            <a:endParaRPr lang="it-IT" sz="1050"/>
          </a:p>
        </p:txBody>
      </p:sp>
      <p:cxnSp>
        <p:nvCxnSpPr>
          <p:cNvPr id="200" name="Connettore diritto 31">
            <a:extLst>
              <a:ext uri="{FF2B5EF4-FFF2-40B4-BE49-F238E27FC236}">
                <a16:creationId xmlns:a16="http://schemas.microsoft.com/office/drawing/2014/main" id="{05760282-AE8D-4A59-A502-723D80D36332}"/>
              </a:ext>
            </a:extLst>
          </p:cNvPr>
          <p:cNvCxnSpPr>
            <a:cxnSpLocks/>
          </p:cNvCxnSpPr>
          <p:nvPr/>
        </p:nvCxnSpPr>
        <p:spPr>
          <a:xfrm>
            <a:off x="11180833" y="5134491"/>
            <a:ext cx="16409" cy="158710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3" name="Rettangolo 12">
            <a:extLst>
              <a:ext uri="{FF2B5EF4-FFF2-40B4-BE49-F238E27FC236}">
                <a16:creationId xmlns:a16="http://schemas.microsoft.com/office/drawing/2014/main" id="{8450F68E-6BDE-4DDB-A294-AA7699A75060}"/>
              </a:ext>
            </a:extLst>
          </p:cNvPr>
          <p:cNvSpPr/>
          <p:nvPr/>
        </p:nvSpPr>
        <p:spPr>
          <a:xfrm>
            <a:off x="9260422" y="1063906"/>
            <a:ext cx="742671"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UserDAO</a:t>
            </a:r>
          </a:p>
        </p:txBody>
      </p:sp>
      <p:cxnSp>
        <p:nvCxnSpPr>
          <p:cNvPr id="204" name="Connettore 2 18">
            <a:extLst>
              <a:ext uri="{FF2B5EF4-FFF2-40B4-BE49-F238E27FC236}">
                <a16:creationId xmlns:a16="http://schemas.microsoft.com/office/drawing/2014/main" id="{1F9F1BC0-0F4E-4C4D-9312-FA79B75C73DC}"/>
              </a:ext>
            </a:extLst>
          </p:cNvPr>
          <p:cNvCxnSpPr>
            <a:cxnSpLocks/>
          </p:cNvCxnSpPr>
          <p:nvPr/>
        </p:nvCxnSpPr>
        <p:spPr>
          <a:xfrm flipH="1">
            <a:off x="6272676" y="3682084"/>
            <a:ext cx="32081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Connettore 2 27">
            <a:extLst>
              <a:ext uri="{FF2B5EF4-FFF2-40B4-BE49-F238E27FC236}">
                <a16:creationId xmlns:a16="http://schemas.microsoft.com/office/drawing/2014/main" id="{A60D1FA1-1392-497F-8AE5-F080038C1474}"/>
              </a:ext>
            </a:extLst>
          </p:cNvPr>
          <p:cNvCxnSpPr>
            <a:cxnSpLocks/>
          </p:cNvCxnSpPr>
          <p:nvPr/>
        </p:nvCxnSpPr>
        <p:spPr>
          <a:xfrm>
            <a:off x="6272675" y="3298583"/>
            <a:ext cx="32081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9" name="CasellaDiTesto 20">
            <a:extLst>
              <a:ext uri="{FF2B5EF4-FFF2-40B4-BE49-F238E27FC236}">
                <a16:creationId xmlns:a16="http://schemas.microsoft.com/office/drawing/2014/main" id="{0FACB5D0-3E63-47EF-8434-7A029DE942EB}"/>
              </a:ext>
            </a:extLst>
          </p:cNvPr>
          <p:cNvSpPr txBox="1"/>
          <p:nvPr/>
        </p:nvSpPr>
        <p:spPr>
          <a:xfrm>
            <a:off x="6343696" y="3055451"/>
            <a:ext cx="2774408"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err="1"/>
              <a:t>findEmployeeByEstimate</a:t>
            </a:r>
            <a:r>
              <a:rPr lang="en-US" sz="1050" i="1"/>
              <a:t>(</a:t>
            </a:r>
            <a:r>
              <a:rPr lang="en-US" sz="1050" i="1" err="1"/>
              <a:t>estimate.getId</a:t>
            </a:r>
            <a:r>
              <a:rPr lang="en-US" sz="1050" i="1"/>
              <a:t>())</a:t>
            </a:r>
            <a:endParaRPr lang="it-IT" sz="1050" i="1"/>
          </a:p>
        </p:txBody>
      </p:sp>
      <p:sp>
        <p:nvSpPr>
          <p:cNvPr id="211" name="CasellaDiTesto 20">
            <a:extLst>
              <a:ext uri="{FF2B5EF4-FFF2-40B4-BE49-F238E27FC236}">
                <a16:creationId xmlns:a16="http://schemas.microsoft.com/office/drawing/2014/main" id="{9C44EB41-0497-4D84-A23D-475F4B4A5EF2}"/>
              </a:ext>
            </a:extLst>
          </p:cNvPr>
          <p:cNvSpPr txBox="1"/>
          <p:nvPr/>
        </p:nvSpPr>
        <p:spPr>
          <a:xfrm>
            <a:off x="7260151" y="3428235"/>
            <a:ext cx="942018"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err="1"/>
              <a:t>employeeid</a:t>
            </a:r>
            <a:endParaRPr lang="it-IT" sz="1050"/>
          </a:p>
        </p:txBody>
      </p:sp>
      <p:cxnSp>
        <p:nvCxnSpPr>
          <p:cNvPr id="212" name="Connettore 2 18">
            <a:extLst>
              <a:ext uri="{FF2B5EF4-FFF2-40B4-BE49-F238E27FC236}">
                <a16:creationId xmlns:a16="http://schemas.microsoft.com/office/drawing/2014/main" id="{3438CF99-9859-4EBE-A023-4FE52EDF4633}"/>
              </a:ext>
            </a:extLst>
          </p:cNvPr>
          <p:cNvCxnSpPr>
            <a:cxnSpLocks/>
          </p:cNvCxnSpPr>
          <p:nvPr/>
        </p:nvCxnSpPr>
        <p:spPr>
          <a:xfrm flipH="1">
            <a:off x="4309667" y="3876811"/>
            <a:ext cx="1716486"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13" name="CasellaDiTesto 20">
            <a:extLst>
              <a:ext uri="{FF2B5EF4-FFF2-40B4-BE49-F238E27FC236}">
                <a16:creationId xmlns:a16="http://schemas.microsoft.com/office/drawing/2014/main" id="{134B7A89-97AE-4E27-9A01-D4CB607B9AC4}"/>
              </a:ext>
            </a:extLst>
          </p:cNvPr>
          <p:cNvSpPr txBox="1"/>
          <p:nvPr/>
        </p:nvSpPr>
        <p:spPr>
          <a:xfrm>
            <a:off x="4509365" y="3447578"/>
            <a:ext cx="1297894" cy="705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err="1"/>
              <a:t>employeeid</a:t>
            </a:r>
            <a:r>
              <a:rPr lang="en-US" sz="1050" i="1"/>
              <a:t> != session.user.id</a:t>
            </a:r>
          </a:p>
          <a:p>
            <a:pPr>
              <a:spcBef>
                <a:spcPts val="1000"/>
              </a:spcBef>
            </a:pPr>
            <a:r>
              <a:rPr lang="en-US" sz="1050" i="1"/>
              <a:t>[status 401]</a:t>
            </a:r>
            <a:endParaRPr lang="it-IT" sz="1050" i="1"/>
          </a:p>
        </p:txBody>
      </p:sp>
      <p:sp>
        <p:nvSpPr>
          <p:cNvPr id="214" name="CasellaDiTesto 20">
            <a:extLst>
              <a:ext uri="{FF2B5EF4-FFF2-40B4-BE49-F238E27FC236}">
                <a16:creationId xmlns:a16="http://schemas.microsoft.com/office/drawing/2014/main" id="{E5A3E4E5-287C-4DE6-96A2-E2FCB1221C55}"/>
              </a:ext>
            </a:extLst>
          </p:cNvPr>
          <p:cNvSpPr txBox="1"/>
          <p:nvPr/>
        </p:nvSpPr>
        <p:spPr>
          <a:xfrm>
            <a:off x="3412512" y="6116298"/>
            <a:ext cx="706830"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update</a:t>
            </a:r>
            <a:endParaRPr lang="it-IT" sz="1050" i="1"/>
          </a:p>
        </p:txBody>
      </p:sp>
      <p:grpSp>
        <p:nvGrpSpPr>
          <p:cNvPr id="216" name="Group 61">
            <a:extLst>
              <a:ext uri="{FF2B5EF4-FFF2-40B4-BE49-F238E27FC236}">
                <a16:creationId xmlns:a16="http://schemas.microsoft.com/office/drawing/2014/main" id="{6B79E7D8-024E-4DEB-BCC7-8BD886E0F570}"/>
              </a:ext>
            </a:extLst>
          </p:cNvPr>
          <p:cNvGrpSpPr/>
          <p:nvPr/>
        </p:nvGrpSpPr>
        <p:grpSpPr>
          <a:xfrm>
            <a:off x="3734931" y="6356272"/>
            <a:ext cx="335091" cy="226033"/>
            <a:chOff x="614149" y="4401223"/>
            <a:chExt cx="484693" cy="507248"/>
          </a:xfrm>
        </p:grpSpPr>
        <p:cxnSp>
          <p:nvCxnSpPr>
            <p:cNvPr id="217" name="Straight Connector 51">
              <a:extLst>
                <a:ext uri="{FF2B5EF4-FFF2-40B4-BE49-F238E27FC236}">
                  <a16:creationId xmlns:a16="http://schemas.microsoft.com/office/drawing/2014/main" id="{9B45257E-B807-4AEC-A5C8-9E5A56DF72B6}"/>
                </a:ext>
              </a:extLst>
            </p:cNvPr>
            <p:cNvCxnSpPr/>
            <p:nvPr/>
          </p:nvCxnSpPr>
          <p:spPr>
            <a:xfrm flipH="1">
              <a:off x="614149" y="4401223"/>
              <a:ext cx="4846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8" name="Straight Connector 56">
              <a:extLst>
                <a:ext uri="{FF2B5EF4-FFF2-40B4-BE49-F238E27FC236}">
                  <a16:creationId xmlns:a16="http://schemas.microsoft.com/office/drawing/2014/main" id="{93533D86-117D-4909-B93F-A8121A60E59F}"/>
                </a:ext>
              </a:extLst>
            </p:cNvPr>
            <p:cNvCxnSpPr/>
            <p:nvPr/>
          </p:nvCxnSpPr>
          <p:spPr>
            <a:xfrm>
              <a:off x="614149" y="4401223"/>
              <a:ext cx="0" cy="505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9" name="Straight Arrow Connector 60">
              <a:extLst>
                <a:ext uri="{FF2B5EF4-FFF2-40B4-BE49-F238E27FC236}">
                  <a16:creationId xmlns:a16="http://schemas.microsoft.com/office/drawing/2014/main" id="{C3FBEDDE-4FC4-4265-89EA-A40A81A1B3C7}"/>
                </a:ext>
              </a:extLst>
            </p:cNvPr>
            <p:cNvCxnSpPr/>
            <p:nvPr/>
          </p:nvCxnSpPr>
          <p:spPr>
            <a:xfrm>
              <a:off x="614149" y="4908471"/>
              <a:ext cx="484693" cy="0"/>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cxnSp>
        <p:nvCxnSpPr>
          <p:cNvPr id="220" name="Connettore 2 27">
            <a:extLst>
              <a:ext uri="{FF2B5EF4-FFF2-40B4-BE49-F238E27FC236}">
                <a16:creationId xmlns:a16="http://schemas.microsoft.com/office/drawing/2014/main" id="{F0E68F72-A1B5-4D75-A62E-B49102B257B9}"/>
              </a:ext>
            </a:extLst>
          </p:cNvPr>
          <p:cNvCxnSpPr>
            <a:cxnSpLocks/>
          </p:cNvCxnSpPr>
          <p:nvPr/>
        </p:nvCxnSpPr>
        <p:spPr>
          <a:xfrm>
            <a:off x="6272675" y="4022483"/>
            <a:ext cx="40398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2" name="CasellaDiTesto 20">
            <a:extLst>
              <a:ext uri="{FF2B5EF4-FFF2-40B4-BE49-F238E27FC236}">
                <a16:creationId xmlns:a16="http://schemas.microsoft.com/office/drawing/2014/main" id="{025D70A5-72F5-474A-BD6E-782960FA2C99}"/>
              </a:ext>
            </a:extLst>
          </p:cNvPr>
          <p:cNvSpPr txBox="1"/>
          <p:nvPr/>
        </p:nvSpPr>
        <p:spPr>
          <a:xfrm>
            <a:off x="6484623" y="3789646"/>
            <a:ext cx="2774408"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050" i="1"/>
              <a:t>findProductByEstimate(estimate.getId())</a:t>
            </a:r>
          </a:p>
        </p:txBody>
      </p:sp>
      <p:cxnSp>
        <p:nvCxnSpPr>
          <p:cNvPr id="223" name="Connettore 2 18">
            <a:extLst>
              <a:ext uri="{FF2B5EF4-FFF2-40B4-BE49-F238E27FC236}">
                <a16:creationId xmlns:a16="http://schemas.microsoft.com/office/drawing/2014/main" id="{DFA217E4-E458-4EE2-833A-B4F50687FAA6}"/>
              </a:ext>
            </a:extLst>
          </p:cNvPr>
          <p:cNvCxnSpPr>
            <a:cxnSpLocks/>
          </p:cNvCxnSpPr>
          <p:nvPr/>
        </p:nvCxnSpPr>
        <p:spPr>
          <a:xfrm flipH="1">
            <a:off x="6272676" y="4327452"/>
            <a:ext cx="4039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5" name="CasellaDiTesto 20">
            <a:extLst>
              <a:ext uri="{FF2B5EF4-FFF2-40B4-BE49-F238E27FC236}">
                <a16:creationId xmlns:a16="http://schemas.microsoft.com/office/drawing/2014/main" id="{84D1F614-8624-410C-8A05-0DF814995D01}"/>
              </a:ext>
            </a:extLst>
          </p:cNvPr>
          <p:cNvSpPr txBox="1"/>
          <p:nvPr/>
        </p:nvSpPr>
        <p:spPr>
          <a:xfrm>
            <a:off x="7359458" y="4097779"/>
            <a:ext cx="705337"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050"/>
              <a:t>product</a:t>
            </a:r>
          </a:p>
        </p:txBody>
      </p:sp>
      <p:sp>
        <p:nvSpPr>
          <p:cNvPr id="229" name="Rettangolo 35">
            <a:extLst>
              <a:ext uri="{FF2B5EF4-FFF2-40B4-BE49-F238E27FC236}">
                <a16:creationId xmlns:a16="http://schemas.microsoft.com/office/drawing/2014/main" id="{EE22BE76-A13B-4C5E-BD68-2F4A8FEC1B42}"/>
              </a:ext>
            </a:extLst>
          </p:cNvPr>
          <p:cNvSpPr/>
          <p:nvPr/>
        </p:nvSpPr>
        <p:spPr>
          <a:xfrm>
            <a:off x="11086719" y="4526920"/>
            <a:ext cx="204635" cy="506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230" name="Connettore 2 27">
            <a:extLst>
              <a:ext uri="{FF2B5EF4-FFF2-40B4-BE49-F238E27FC236}">
                <a16:creationId xmlns:a16="http://schemas.microsoft.com/office/drawing/2014/main" id="{DD929168-1D3A-4624-ACB8-062C2428B829}"/>
              </a:ext>
            </a:extLst>
          </p:cNvPr>
          <p:cNvCxnSpPr>
            <a:cxnSpLocks/>
          </p:cNvCxnSpPr>
          <p:nvPr/>
        </p:nvCxnSpPr>
        <p:spPr>
          <a:xfrm>
            <a:off x="6272675" y="4641608"/>
            <a:ext cx="48140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1" name="CasellaDiTesto 20">
            <a:extLst>
              <a:ext uri="{FF2B5EF4-FFF2-40B4-BE49-F238E27FC236}">
                <a16:creationId xmlns:a16="http://schemas.microsoft.com/office/drawing/2014/main" id="{9E706392-07A4-4DA6-A2DC-5787A99AC770}"/>
              </a:ext>
            </a:extLst>
          </p:cNvPr>
          <p:cNvSpPr txBox="1"/>
          <p:nvPr/>
        </p:nvSpPr>
        <p:spPr>
          <a:xfrm>
            <a:off x="6475790" y="4426946"/>
            <a:ext cx="3225204"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050" i="1"/>
              <a:t>findChosenOptionalsByEstimate(estimate.getId())</a:t>
            </a:r>
          </a:p>
        </p:txBody>
      </p:sp>
      <p:cxnSp>
        <p:nvCxnSpPr>
          <p:cNvPr id="232" name="Connettore 2 18">
            <a:extLst>
              <a:ext uri="{FF2B5EF4-FFF2-40B4-BE49-F238E27FC236}">
                <a16:creationId xmlns:a16="http://schemas.microsoft.com/office/drawing/2014/main" id="{54A6DFB3-6F52-4DBB-AD94-949D4FBF356B}"/>
              </a:ext>
            </a:extLst>
          </p:cNvPr>
          <p:cNvCxnSpPr>
            <a:cxnSpLocks/>
          </p:cNvCxnSpPr>
          <p:nvPr/>
        </p:nvCxnSpPr>
        <p:spPr>
          <a:xfrm flipH="1">
            <a:off x="6247529" y="4950931"/>
            <a:ext cx="48391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3" name="Connettore diritto 39">
            <a:extLst>
              <a:ext uri="{FF2B5EF4-FFF2-40B4-BE49-F238E27FC236}">
                <a16:creationId xmlns:a16="http://schemas.microsoft.com/office/drawing/2014/main" id="{588A037B-9451-40FE-8339-ED6D161AF097}"/>
              </a:ext>
            </a:extLst>
          </p:cNvPr>
          <p:cNvCxnSpPr>
            <a:cxnSpLocks/>
          </p:cNvCxnSpPr>
          <p:nvPr/>
        </p:nvCxnSpPr>
        <p:spPr>
          <a:xfrm>
            <a:off x="8289950" y="3024808"/>
            <a:ext cx="0" cy="228907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4" name="Rettangolo 30">
            <a:extLst>
              <a:ext uri="{FF2B5EF4-FFF2-40B4-BE49-F238E27FC236}">
                <a16:creationId xmlns:a16="http://schemas.microsoft.com/office/drawing/2014/main" id="{B9D9F438-4C2D-4B0C-814A-77EACFA05827}"/>
              </a:ext>
            </a:extLst>
          </p:cNvPr>
          <p:cNvSpPr/>
          <p:nvPr/>
        </p:nvSpPr>
        <p:spPr>
          <a:xfrm>
            <a:off x="8200681" y="5343988"/>
            <a:ext cx="232597" cy="685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235" name="Connettore 2 27">
            <a:extLst>
              <a:ext uri="{FF2B5EF4-FFF2-40B4-BE49-F238E27FC236}">
                <a16:creationId xmlns:a16="http://schemas.microsoft.com/office/drawing/2014/main" id="{B4EFDADB-1158-4D50-91FE-0B2326CA183D}"/>
              </a:ext>
            </a:extLst>
          </p:cNvPr>
          <p:cNvCxnSpPr>
            <a:cxnSpLocks/>
          </p:cNvCxnSpPr>
          <p:nvPr/>
        </p:nvCxnSpPr>
        <p:spPr>
          <a:xfrm>
            <a:off x="6316646" y="5432183"/>
            <a:ext cx="1884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6" name="Connettore 2 18">
            <a:extLst>
              <a:ext uri="{FF2B5EF4-FFF2-40B4-BE49-F238E27FC236}">
                <a16:creationId xmlns:a16="http://schemas.microsoft.com/office/drawing/2014/main" id="{CE7BAD9E-DA8D-4B2E-9CF4-65B415E871C3}"/>
              </a:ext>
            </a:extLst>
          </p:cNvPr>
          <p:cNvCxnSpPr>
            <a:cxnSpLocks/>
          </p:cNvCxnSpPr>
          <p:nvPr/>
        </p:nvCxnSpPr>
        <p:spPr>
          <a:xfrm flipH="1">
            <a:off x="6272675" y="5892880"/>
            <a:ext cx="19075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9" name="CasellaDiTesto 20">
            <a:extLst>
              <a:ext uri="{FF2B5EF4-FFF2-40B4-BE49-F238E27FC236}">
                <a16:creationId xmlns:a16="http://schemas.microsoft.com/office/drawing/2014/main" id="{61AA54B4-41C8-4872-AC8D-195E8F6C3640}"/>
              </a:ext>
            </a:extLst>
          </p:cNvPr>
          <p:cNvSpPr txBox="1"/>
          <p:nvPr/>
        </p:nvSpPr>
        <p:spPr>
          <a:xfrm>
            <a:off x="6300370" y="5072392"/>
            <a:ext cx="1756615"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050" i="1"/>
              <a:t>findCustomerByEstimate(estimate.getId())</a:t>
            </a:r>
          </a:p>
        </p:txBody>
      </p:sp>
      <p:sp>
        <p:nvSpPr>
          <p:cNvPr id="241" name="CasellaDiTesto 20">
            <a:extLst>
              <a:ext uri="{FF2B5EF4-FFF2-40B4-BE49-F238E27FC236}">
                <a16:creationId xmlns:a16="http://schemas.microsoft.com/office/drawing/2014/main" id="{FA1A6268-6933-4271-8064-DBDD352F3127}"/>
              </a:ext>
            </a:extLst>
          </p:cNvPr>
          <p:cNvSpPr txBox="1"/>
          <p:nvPr/>
        </p:nvSpPr>
        <p:spPr>
          <a:xfrm>
            <a:off x="6820574" y="5636808"/>
            <a:ext cx="845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t>customer</a:t>
            </a:r>
            <a:endParaRPr lang="it-IT" sz="1050"/>
          </a:p>
        </p:txBody>
      </p:sp>
      <p:cxnSp>
        <p:nvCxnSpPr>
          <p:cNvPr id="242" name="Connettore diritto 36">
            <a:extLst>
              <a:ext uri="{FF2B5EF4-FFF2-40B4-BE49-F238E27FC236}">
                <a16:creationId xmlns:a16="http://schemas.microsoft.com/office/drawing/2014/main" id="{460F71CC-BC5F-4EF3-8359-BA9A0E3F8701}"/>
              </a:ext>
            </a:extLst>
          </p:cNvPr>
          <p:cNvCxnSpPr>
            <a:cxnSpLocks/>
          </p:cNvCxnSpPr>
          <p:nvPr/>
        </p:nvCxnSpPr>
        <p:spPr>
          <a:xfrm>
            <a:off x="8316979" y="6074359"/>
            <a:ext cx="0" cy="62725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83277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612113" y="414973"/>
            <a:ext cx="10783868" cy="673916"/>
          </a:xfrm>
        </p:spPr>
        <p:txBody>
          <a:bodyPr>
            <a:normAutofit fontScale="90000"/>
          </a:bodyPr>
          <a:lstStyle/>
          <a:p>
            <a:r>
              <a:rPr lang="it-IT" b="1" i="1">
                <a:solidFill>
                  <a:srgbClr val="286D9F"/>
                </a:solidFill>
              </a:rPr>
              <a:t>Event: </a:t>
            </a:r>
            <a:r>
              <a:rPr lang="it-IT" b="1" i="1" err="1">
                <a:solidFill>
                  <a:srgbClr val="286D9F"/>
                </a:solidFill>
              </a:rPr>
              <a:t>Get</a:t>
            </a:r>
            <a:r>
              <a:rPr lang="it-IT" b="1" i="1">
                <a:solidFill>
                  <a:srgbClr val="286D9F"/>
                </a:solidFill>
              </a:rPr>
              <a:t> Non </a:t>
            </a:r>
            <a:r>
              <a:rPr lang="it-IT" b="1" i="1" err="1">
                <a:solidFill>
                  <a:srgbClr val="286D9F"/>
                </a:solidFill>
              </a:rPr>
              <a:t>Priced</a:t>
            </a:r>
            <a:r>
              <a:rPr lang="it-IT" b="1" i="1">
                <a:solidFill>
                  <a:srgbClr val="286D9F"/>
                </a:solidFill>
              </a:rPr>
              <a:t> Estimate </a:t>
            </a:r>
            <a:r>
              <a:rPr lang="it-IT" b="1" i="1" err="1">
                <a:solidFill>
                  <a:srgbClr val="286D9F"/>
                </a:solidFill>
              </a:rPr>
              <a:t>Details</a:t>
            </a:r>
            <a:r>
              <a:rPr lang="it-IT" b="1" i="1">
                <a:solidFill>
                  <a:srgbClr val="286D9F"/>
                </a:solidFill>
              </a:rPr>
              <a:t> </a:t>
            </a:r>
            <a:r>
              <a:rPr lang="it-IT" sz="2400">
                <a:solidFill>
                  <a:srgbClr val="4495B0"/>
                </a:solidFill>
              </a:rPr>
              <a:t>[from Home </a:t>
            </a:r>
            <a:r>
              <a:rPr lang="it-IT" sz="2400" err="1">
                <a:solidFill>
                  <a:srgbClr val="4495B0"/>
                </a:solidFill>
              </a:rPr>
              <a:t>Employee</a:t>
            </a:r>
            <a:r>
              <a:rPr lang="it-IT" sz="2400">
                <a:solidFill>
                  <a:srgbClr val="4495B0"/>
                </a:solidFill>
              </a:rPr>
              <a:t>]</a:t>
            </a:r>
            <a:endParaRPr lang="it-IT">
              <a:solidFill>
                <a:srgbClr val="4495B0"/>
              </a:solidFill>
            </a:endParaRPr>
          </a:p>
        </p:txBody>
      </p:sp>
      <p:sp>
        <p:nvSpPr>
          <p:cNvPr id="23" name="Rettangolo 22">
            <a:extLst>
              <a:ext uri="{FF2B5EF4-FFF2-40B4-BE49-F238E27FC236}">
                <a16:creationId xmlns:a16="http://schemas.microsoft.com/office/drawing/2014/main" id="{9B96403B-BC51-4359-B90C-489ECC79C146}"/>
              </a:ext>
            </a:extLst>
          </p:cNvPr>
          <p:cNvSpPr/>
          <p:nvPr/>
        </p:nvSpPr>
        <p:spPr>
          <a:xfrm>
            <a:off x="4843792" y="2126795"/>
            <a:ext cx="232601" cy="3349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31" name="Rettangolo 30">
            <a:extLst>
              <a:ext uri="{FF2B5EF4-FFF2-40B4-BE49-F238E27FC236}">
                <a16:creationId xmlns:a16="http://schemas.microsoft.com/office/drawing/2014/main" id="{D3404608-5795-4CFF-866E-F2064511B5C9}"/>
              </a:ext>
            </a:extLst>
          </p:cNvPr>
          <p:cNvSpPr/>
          <p:nvPr/>
        </p:nvSpPr>
        <p:spPr>
          <a:xfrm>
            <a:off x="6997818" y="2327729"/>
            <a:ext cx="232592" cy="518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37" name="Connettore diritto 36">
            <a:extLst>
              <a:ext uri="{FF2B5EF4-FFF2-40B4-BE49-F238E27FC236}">
                <a16:creationId xmlns:a16="http://schemas.microsoft.com/office/drawing/2014/main" id="{1DF37867-52CE-462F-AF31-E110A92F3F4B}"/>
              </a:ext>
            </a:extLst>
          </p:cNvPr>
          <p:cNvCxnSpPr>
            <a:cxnSpLocks/>
            <a:stCxn id="112" idx="2"/>
          </p:cNvCxnSpPr>
          <p:nvPr/>
        </p:nvCxnSpPr>
        <p:spPr>
          <a:xfrm>
            <a:off x="3030594" y="6081198"/>
            <a:ext cx="0" cy="67184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Connettore 2 17">
            <a:extLst>
              <a:ext uri="{FF2B5EF4-FFF2-40B4-BE49-F238E27FC236}">
                <a16:creationId xmlns:a16="http://schemas.microsoft.com/office/drawing/2014/main" id="{599125EB-3C8E-4F0B-9488-125A54F16F76}"/>
              </a:ext>
            </a:extLst>
          </p:cNvPr>
          <p:cNvCxnSpPr>
            <a:cxnSpLocks/>
          </p:cNvCxnSpPr>
          <p:nvPr/>
        </p:nvCxnSpPr>
        <p:spPr>
          <a:xfrm>
            <a:off x="413498" y="2080374"/>
            <a:ext cx="692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ttore diritto 39">
            <a:extLst>
              <a:ext uri="{FF2B5EF4-FFF2-40B4-BE49-F238E27FC236}">
                <a16:creationId xmlns:a16="http://schemas.microsoft.com/office/drawing/2014/main" id="{128C18EB-C60E-4C1C-BC18-B5BE00D0C8A6}"/>
              </a:ext>
            </a:extLst>
          </p:cNvPr>
          <p:cNvCxnSpPr>
            <a:cxnSpLocks/>
            <a:stCxn id="88" idx="2"/>
            <a:endCxn id="89" idx="0"/>
          </p:cNvCxnSpPr>
          <p:nvPr/>
        </p:nvCxnSpPr>
        <p:spPr>
          <a:xfrm>
            <a:off x="1266555" y="1607211"/>
            <a:ext cx="0" cy="26023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Connettore diritto 39">
            <a:extLst>
              <a:ext uri="{FF2B5EF4-FFF2-40B4-BE49-F238E27FC236}">
                <a16:creationId xmlns:a16="http://schemas.microsoft.com/office/drawing/2014/main" id="{085E53FE-6CEF-4568-8546-EAEFB1FBBA5A}"/>
              </a:ext>
            </a:extLst>
          </p:cNvPr>
          <p:cNvCxnSpPr>
            <a:cxnSpLocks/>
            <a:stCxn id="210" idx="2"/>
            <a:endCxn id="31" idx="0"/>
          </p:cNvCxnSpPr>
          <p:nvPr/>
        </p:nvCxnSpPr>
        <p:spPr>
          <a:xfrm>
            <a:off x="7102548" y="1602454"/>
            <a:ext cx="11566" cy="72527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8" name="Rettangolo 12">
            <a:extLst>
              <a:ext uri="{FF2B5EF4-FFF2-40B4-BE49-F238E27FC236}">
                <a16:creationId xmlns:a16="http://schemas.microsoft.com/office/drawing/2014/main" id="{66131325-2095-4A12-97A3-D9ED1D4A365B}"/>
              </a:ext>
            </a:extLst>
          </p:cNvPr>
          <p:cNvSpPr/>
          <p:nvPr/>
        </p:nvSpPr>
        <p:spPr>
          <a:xfrm>
            <a:off x="710120" y="1088889"/>
            <a:ext cx="1112870" cy="518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Non priced estimates List</a:t>
            </a:r>
          </a:p>
        </p:txBody>
      </p:sp>
      <p:sp>
        <p:nvSpPr>
          <p:cNvPr id="89" name="Rettangolo 16">
            <a:extLst>
              <a:ext uri="{FF2B5EF4-FFF2-40B4-BE49-F238E27FC236}">
                <a16:creationId xmlns:a16="http://schemas.microsoft.com/office/drawing/2014/main" id="{01389E96-10BF-4000-B0B5-2576676BCEE1}"/>
              </a:ext>
            </a:extLst>
          </p:cNvPr>
          <p:cNvSpPr/>
          <p:nvPr/>
        </p:nvSpPr>
        <p:spPr>
          <a:xfrm>
            <a:off x="1149098" y="1867445"/>
            <a:ext cx="234913" cy="6623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08" name="Rettangolo 12">
            <a:extLst>
              <a:ext uri="{FF2B5EF4-FFF2-40B4-BE49-F238E27FC236}">
                <a16:creationId xmlns:a16="http://schemas.microsoft.com/office/drawing/2014/main" id="{1E862445-8A69-41A1-B842-0353171D259F}"/>
              </a:ext>
            </a:extLst>
          </p:cNvPr>
          <p:cNvSpPr/>
          <p:nvPr/>
        </p:nvSpPr>
        <p:spPr>
          <a:xfrm>
            <a:off x="2554151" y="1088889"/>
            <a:ext cx="943503" cy="518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Non priced estimate details</a:t>
            </a:r>
          </a:p>
        </p:txBody>
      </p:sp>
      <p:cxnSp>
        <p:nvCxnSpPr>
          <p:cNvPr id="111" name="Connettore diritto 39">
            <a:extLst>
              <a:ext uri="{FF2B5EF4-FFF2-40B4-BE49-F238E27FC236}">
                <a16:creationId xmlns:a16="http://schemas.microsoft.com/office/drawing/2014/main" id="{19AD08FC-87B9-4E51-9FF5-DB6E70DB3FF5}"/>
              </a:ext>
            </a:extLst>
          </p:cNvPr>
          <p:cNvCxnSpPr>
            <a:cxnSpLocks/>
            <a:stCxn id="108" idx="2"/>
            <a:endCxn id="112" idx="0"/>
          </p:cNvCxnSpPr>
          <p:nvPr/>
        </p:nvCxnSpPr>
        <p:spPr>
          <a:xfrm>
            <a:off x="3025903" y="1607211"/>
            <a:ext cx="4691" cy="44975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2" name="Rettangolo 16">
            <a:extLst>
              <a:ext uri="{FF2B5EF4-FFF2-40B4-BE49-F238E27FC236}">
                <a16:creationId xmlns:a16="http://schemas.microsoft.com/office/drawing/2014/main" id="{AF6B1929-D2A8-48AD-B028-04A4B595E08B}"/>
              </a:ext>
            </a:extLst>
          </p:cNvPr>
          <p:cNvSpPr/>
          <p:nvPr/>
        </p:nvSpPr>
        <p:spPr>
          <a:xfrm>
            <a:off x="2915408" y="2056963"/>
            <a:ext cx="230371" cy="40242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70" name="CasellaDiTesto 20">
            <a:extLst>
              <a:ext uri="{FF2B5EF4-FFF2-40B4-BE49-F238E27FC236}">
                <a16:creationId xmlns:a16="http://schemas.microsoft.com/office/drawing/2014/main" id="{6A939373-ACE5-44D0-A7BF-FA3410A7E523}"/>
              </a:ext>
            </a:extLst>
          </p:cNvPr>
          <p:cNvSpPr txBox="1"/>
          <p:nvPr/>
        </p:nvSpPr>
        <p:spPr>
          <a:xfrm>
            <a:off x="83877" y="1659696"/>
            <a:ext cx="895587"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Click</a:t>
            </a:r>
          </a:p>
          <a:p>
            <a:r>
              <a:rPr lang="en-US" sz="1050" i="1"/>
              <a:t>productid</a:t>
            </a:r>
            <a:endParaRPr lang="it-IT" sz="1050" i="1"/>
          </a:p>
        </p:txBody>
      </p:sp>
      <p:cxnSp>
        <p:nvCxnSpPr>
          <p:cNvPr id="182" name="Connettore 2 23">
            <a:extLst>
              <a:ext uri="{FF2B5EF4-FFF2-40B4-BE49-F238E27FC236}">
                <a16:creationId xmlns:a16="http://schemas.microsoft.com/office/drawing/2014/main" id="{8093B1BF-2BAA-4C46-B974-3F42DEF56170}"/>
              </a:ext>
            </a:extLst>
          </p:cNvPr>
          <p:cNvCxnSpPr>
            <a:cxnSpLocks/>
          </p:cNvCxnSpPr>
          <p:nvPr/>
        </p:nvCxnSpPr>
        <p:spPr>
          <a:xfrm>
            <a:off x="1412397" y="2195352"/>
            <a:ext cx="1478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Rettangolo 12">
            <a:extLst>
              <a:ext uri="{FF2B5EF4-FFF2-40B4-BE49-F238E27FC236}">
                <a16:creationId xmlns:a16="http://schemas.microsoft.com/office/drawing/2014/main" id="{E4CA8B88-5251-4E17-82DE-1869D04DA940}"/>
              </a:ext>
            </a:extLst>
          </p:cNvPr>
          <p:cNvSpPr/>
          <p:nvPr/>
        </p:nvSpPr>
        <p:spPr>
          <a:xfrm>
            <a:off x="4327095" y="1088674"/>
            <a:ext cx="1282225"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err="1"/>
              <a:t>GetEstimateDetailsEmployee</a:t>
            </a:r>
            <a:endParaRPr lang="it-IT" sz="1000">
              <a:solidFill>
                <a:srgbClr val="286D9F"/>
              </a:solidFill>
            </a:endParaRPr>
          </a:p>
        </p:txBody>
      </p:sp>
      <p:cxnSp>
        <p:nvCxnSpPr>
          <p:cNvPr id="192" name="Connettore diritto 39">
            <a:extLst>
              <a:ext uri="{FF2B5EF4-FFF2-40B4-BE49-F238E27FC236}">
                <a16:creationId xmlns:a16="http://schemas.microsoft.com/office/drawing/2014/main" id="{6DE4030F-55F1-45BB-8133-007A0AA356AA}"/>
              </a:ext>
            </a:extLst>
          </p:cNvPr>
          <p:cNvCxnSpPr>
            <a:cxnSpLocks/>
            <a:stCxn id="188" idx="2"/>
            <a:endCxn id="23" idx="0"/>
          </p:cNvCxnSpPr>
          <p:nvPr/>
        </p:nvCxnSpPr>
        <p:spPr>
          <a:xfrm flipH="1">
            <a:off x="4960093" y="1606996"/>
            <a:ext cx="8115" cy="51979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5" name="CasellaDiTesto 20">
            <a:extLst>
              <a:ext uri="{FF2B5EF4-FFF2-40B4-BE49-F238E27FC236}">
                <a16:creationId xmlns:a16="http://schemas.microsoft.com/office/drawing/2014/main" id="{E2B5381F-76B2-415B-941F-C5CE6ED83597}"/>
              </a:ext>
            </a:extLst>
          </p:cNvPr>
          <p:cNvSpPr txBox="1"/>
          <p:nvPr/>
        </p:nvSpPr>
        <p:spPr>
          <a:xfrm>
            <a:off x="3116430" y="2055861"/>
            <a:ext cx="2168549" cy="5437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1000"/>
              </a:spcAft>
            </a:pPr>
            <a:r>
              <a:rPr lang="en-US" sz="1050" i="1"/>
              <a:t>AJAX GET </a:t>
            </a:r>
          </a:p>
          <a:p>
            <a:pPr>
              <a:spcAft>
                <a:spcPts val="1000"/>
              </a:spcAft>
            </a:pPr>
            <a:r>
              <a:rPr lang="en-US" sz="1050" i="1"/>
              <a:t>/</a:t>
            </a:r>
            <a:r>
              <a:rPr lang="en-US" sz="900" i="1" err="1"/>
              <a:t>GetEstimateDetailsEmployee</a:t>
            </a:r>
            <a:endParaRPr lang="it-IT" sz="900" i="1"/>
          </a:p>
        </p:txBody>
      </p:sp>
      <p:cxnSp>
        <p:nvCxnSpPr>
          <p:cNvPr id="196" name="Connettore 2 18">
            <a:extLst>
              <a:ext uri="{FF2B5EF4-FFF2-40B4-BE49-F238E27FC236}">
                <a16:creationId xmlns:a16="http://schemas.microsoft.com/office/drawing/2014/main" id="{AA279C54-D510-49D8-8DBD-9E385C83B91E}"/>
              </a:ext>
            </a:extLst>
          </p:cNvPr>
          <p:cNvCxnSpPr>
            <a:cxnSpLocks/>
          </p:cNvCxnSpPr>
          <p:nvPr/>
        </p:nvCxnSpPr>
        <p:spPr>
          <a:xfrm flipH="1">
            <a:off x="3161919" y="5323404"/>
            <a:ext cx="16411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CasellaDiTesto 20">
            <a:extLst>
              <a:ext uri="{FF2B5EF4-FFF2-40B4-BE49-F238E27FC236}">
                <a16:creationId xmlns:a16="http://schemas.microsoft.com/office/drawing/2014/main" id="{0335AA71-396A-4502-B265-FD2A720D8171}"/>
              </a:ext>
            </a:extLst>
          </p:cNvPr>
          <p:cNvSpPr txBox="1"/>
          <p:nvPr/>
        </p:nvSpPr>
        <p:spPr>
          <a:xfrm>
            <a:off x="3397007" y="4943344"/>
            <a:ext cx="1227838" cy="9002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estimate +</a:t>
            </a:r>
          </a:p>
          <a:p>
            <a:r>
              <a:rPr lang="en-US" sz="1050" i="1"/>
              <a:t>customer +</a:t>
            </a:r>
          </a:p>
          <a:p>
            <a:r>
              <a:rPr lang="en-US" sz="1050" i="1"/>
              <a:t>product  +</a:t>
            </a:r>
          </a:p>
          <a:p>
            <a:r>
              <a:rPr lang="en-US" sz="1050" i="1" err="1"/>
              <a:t>optionals</a:t>
            </a:r>
            <a:endParaRPr lang="it-IT" sz="1050" i="1"/>
          </a:p>
          <a:p>
            <a:endParaRPr lang="it-IT" sz="1050" i="1"/>
          </a:p>
        </p:txBody>
      </p:sp>
      <p:sp>
        <p:nvSpPr>
          <p:cNvPr id="210" name="Rettangolo 12">
            <a:extLst>
              <a:ext uri="{FF2B5EF4-FFF2-40B4-BE49-F238E27FC236}">
                <a16:creationId xmlns:a16="http://schemas.microsoft.com/office/drawing/2014/main" id="{BE8C343C-B293-4713-89B0-FC1E33D84D1E}"/>
              </a:ext>
            </a:extLst>
          </p:cNvPr>
          <p:cNvSpPr/>
          <p:nvPr/>
        </p:nvSpPr>
        <p:spPr>
          <a:xfrm>
            <a:off x="6731212" y="1084132"/>
            <a:ext cx="742671"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Estimate</a:t>
            </a:r>
          </a:p>
          <a:p>
            <a:pPr algn="ctr"/>
            <a:r>
              <a:rPr lang="it-IT" sz="1100">
                <a:solidFill>
                  <a:srgbClr val="286D9F"/>
                </a:solidFill>
              </a:rPr>
              <a:t>DAO</a:t>
            </a:r>
          </a:p>
        </p:txBody>
      </p:sp>
      <p:cxnSp>
        <p:nvCxnSpPr>
          <p:cNvPr id="215" name="Connettore 2 27">
            <a:extLst>
              <a:ext uri="{FF2B5EF4-FFF2-40B4-BE49-F238E27FC236}">
                <a16:creationId xmlns:a16="http://schemas.microsoft.com/office/drawing/2014/main" id="{8C633C45-BCA2-441D-9727-AEAAC5D6CDA9}"/>
              </a:ext>
            </a:extLst>
          </p:cNvPr>
          <p:cNvCxnSpPr>
            <a:cxnSpLocks/>
          </p:cNvCxnSpPr>
          <p:nvPr/>
        </p:nvCxnSpPr>
        <p:spPr>
          <a:xfrm>
            <a:off x="5062029" y="2403101"/>
            <a:ext cx="1935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Connettore 2 18">
            <a:extLst>
              <a:ext uri="{FF2B5EF4-FFF2-40B4-BE49-F238E27FC236}">
                <a16:creationId xmlns:a16="http://schemas.microsoft.com/office/drawing/2014/main" id="{DC7981D1-8056-4E12-A533-5D07E3223EA0}"/>
              </a:ext>
            </a:extLst>
          </p:cNvPr>
          <p:cNvCxnSpPr>
            <a:cxnSpLocks/>
          </p:cNvCxnSpPr>
          <p:nvPr/>
        </p:nvCxnSpPr>
        <p:spPr>
          <a:xfrm flipH="1">
            <a:off x="5062029" y="2759499"/>
            <a:ext cx="19075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4" name="CasellaDiTesto 20">
            <a:extLst>
              <a:ext uri="{FF2B5EF4-FFF2-40B4-BE49-F238E27FC236}">
                <a16:creationId xmlns:a16="http://schemas.microsoft.com/office/drawing/2014/main" id="{B94E8271-248D-4153-9E53-6B2DD018DEA0}"/>
              </a:ext>
            </a:extLst>
          </p:cNvPr>
          <p:cNvSpPr txBox="1"/>
          <p:nvPr/>
        </p:nvSpPr>
        <p:spPr>
          <a:xfrm>
            <a:off x="5581084" y="2529792"/>
            <a:ext cx="845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t>estimate</a:t>
            </a:r>
            <a:endParaRPr lang="it-IT" sz="1050"/>
          </a:p>
        </p:txBody>
      </p:sp>
      <p:sp>
        <p:nvSpPr>
          <p:cNvPr id="226" name="CasellaDiTesto 20">
            <a:extLst>
              <a:ext uri="{FF2B5EF4-FFF2-40B4-BE49-F238E27FC236}">
                <a16:creationId xmlns:a16="http://schemas.microsoft.com/office/drawing/2014/main" id="{051C4500-3B3D-49E7-8E92-F1A148FBAC32}"/>
              </a:ext>
            </a:extLst>
          </p:cNvPr>
          <p:cNvSpPr txBox="1"/>
          <p:nvPr/>
        </p:nvSpPr>
        <p:spPr>
          <a:xfrm>
            <a:off x="5104677" y="2140185"/>
            <a:ext cx="1946134"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err="1"/>
              <a:t>findEstimateById</a:t>
            </a:r>
            <a:r>
              <a:rPr lang="en-US" sz="1050" i="1"/>
              <a:t>(</a:t>
            </a:r>
            <a:r>
              <a:rPr lang="en-US" sz="1050" i="1" err="1"/>
              <a:t>estimateid</a:t>
            </a:r>
            <a:r>
              <a:rPr lang="en-US" sz="1050" i="1"/>
              <a:t>)</a:t>
            </a:r>
          </a:p>
        </p:txBody>
      </p:sp>
      <p:cxnSp>
        <p:nvCxnSpPr>
          <p:cNvPr id="248" name="Connettore diritto 39">
            <a:extLst>
              <a:ext uri="{FF2B5EF4-FFF2-40B4-BE49-F238E27FC236}">
                <a16:creationId xmlns:a16="http://schemas.microsoft.com/office/drawing/2014/main" id="{49608B03-0DAF-4258-A47B-4C0BED3DA671}"/>
              </a:ext>
            </a:extLst>
          </p:cNvPr>
          <p:cNvCxnSpPr>
            <a:cxnSpLocks/>
            <a:stCxn id="23" idx="2"/>
          </p:cNvCxnSpPr>
          <p:nvPr/>
        </p:nvCxnSpPr>
        <p:spPr>
          <a:xfrm>
            <a:off x="4960093" y="5476792"/>
            <a:ext cx="0" cy="12762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8" name="CasellaDiTesto 20">
            <a:extLst>
              <a:ext uri="{FF2B5EF4-FFF2-40B4-BE49-F238E27FC236}">
                <a16:creationId xmlns:a16="http://schemas.microsoft.com/office/drawing/2014/main" id="{6BD1C72C-2059-4BEE-B8C3-0821EC654E52}"/>
              </a:ext>
            </a:extLst>
          </p:cNvPr>
          <p:cNvSpPr txBox="1"/>
          <p:nvPr/>
        </p:nvSpPr>
        <p:spPr>
          <a:xfrm>
            <a:off x="1465568" y="1943886"/>
            <a:ext cx="1281720"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show </a:t>
            </a:r>
            <a:r>
              <a:rPr lang="en-US" sz="1050" i="1" err="1"/>
              <a:t>estimateid</a:t>
            </a:r>
            <a:endParaRPr lang="it-IT" sz="1050" i="1"/>
          </a:p>
        </p:txBody>
      </p:sp>
      <p:cxnSp>
        <p:nvCxnSpPr>
          <p:cNvPr id="133" name="Connettore 2 23">
            <a:extLst>
              <a:ext uri="{FF2B5EF4-FFF2-40B4-BE49-F238E27FC236}">
                <a16:creationId xmlns:a16="http://schemas.microsoft.com/office/drawing/2014/main" id="{30BEDB13-5F46-4B90-A34F-8812D3E1B115}"/>
              </a:ext>
            </a:extLst>
          </p:cNvPr>
          <p:cNvCxnSpPr>
            <a:cxnSpLocks/>
          </p:cNvCxnSpPr>
          <p:nvPr/>
        </p:nvCxnSpPr>
        <p:spPr>
          <a:xfrm>
            <a:off x="3178059" y="2327730"/>
            <a:ext cx="1673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Connettore diritto 36">
            <a:extLst>
              <a:ext uri="{FF2B5EF4-FFF2-40B4-BE49-F238E27FC236}">
                <a16:creationId xmlns:a16="http://schemas.microsoft.com/office/drawing/2014/main" id="{BE643D5F-B9DC-4E00-BC59-E71489947A45}"/>
              </a:ext>
            </a:extLst>
          </p:cNvPr>
          <p:cNvCxnSpPr>
            <a:cxnSpLocks/>
            <a:stCxn id="89" idx="2"/>
          </p:cNvCxnSpPr>
          <p:nvPr/>
        </p:nvCxnSpPr>
        <p:spPr>
          <a:xfrm>
            <a:off x="1266555" y="2529793"/>
            <a:ext cx="0" cy="42232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Connettore diritto 39">
            <a:extLst>
              <a:ext uri="{FF2B5EF4-FFF2-40B4-BE49-F238E27FC236}">
                <a16:creationId xmlns:a16="http://schemas.microsoft.com/office/drawing/2014/main" id="{57D9C829-C001-47A0-9AF1-F57807198739}"/>
              </a:ext>
            </a:extLst>
          </p:cNvPr>
          <p:cNvCxnSpPr>
            <a:cxnSpLocks/>
            <a:stCxn id="31" idx="2"/>
          </p:cNvCxnSpPr>
          <p:nvPr/>
        </p:nvCxnSpPr>
        <p:spPr>
          <a:xfrm flipH="1">
            <a:off x="7102548" y="2846051"/>
            <a:ext cx="11566" cy="390699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5" name="Connettore 2 18">
            <a:extLst>
              <a:ext uri="{FF2B5EF4-FFF2-40B4-BE49-F238E27FC236}">
                <a16:creationId xmlns:a16="http://schemas.microsoft.com/office/drawing/2014/main" id="{4A1C5583-DC33-4AC8-8F34-218C133D3607}"/>
              </a:ext>
            </a:extLst>
          </p:cNvPr>
          <p:cNvCxnSpPr>
            <a:cxnSpLocks/>
          </p:cNvCxnSpPr>
          <p:nvPr/>
        </p:nvCxnSpPr>
        <p:spPr>
          <a:xfrm flipH="1">
            <a:off x="3161919" y="3512827"/>
            <a:ext cx="1665732"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3" name="CasellaDiTesto 20">
            <a:extLst>
              <a:ext uri="{FF2B5EF4-FFF2-40B4-BE49-F238E27FC236}">
                <a16:creationId xmlns:a16="http://schemas.microsoft.com/office/drawing/2014/main" id="{C428ACC5-EB80-4C29-B156-C6814FA8F8DB}"/>
              </a:ext>
            </a:extLst>
          </p:cNvPr>
          <p:cNvSpPr txBox="1"/>
          <p:nvPr/>
        </p:nvSpPr>
        <p:spPr>
          <a:xfrm>
            <a:off x="3251991" y="3089524"/>
            <a:ext cx="1616572" cy="8669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err="1"/>
              <a:t>employeeid</a:t>
            </a:r>
            <a:r>
              <a:rPr lang="en-US" sz="1050" i="1"/>
              <a:t> != session.user.id</a:t>
            </a:r>
          </a:p>
          <a:p>
            <a:pPr>
              <a:spcBef>
                <a:spcPts val="1000"/>
              </a:spcBef>
            </a:pPr>
            <a:r>
              <a:rPr lang="en-US" sz="1050" i="1"/>
              <a:t>[status 401]</a:t>
            </a:r>
          </a:p>
          <a:p>
            <a:endParaRPr lang="it-IT" sz="1050" i="1"/>
          </a:p>
        </p:txBody>
      </p:sp>
      <p:sp>
        <p:nvSpPr>
          <p:cNvPr id="75" name="Rettangolo 74">
            <a:extLst>
              <a:ext uri="{FF2B5EF4-FFF2-40B4-BE49-F238E27FC236}">
                <a16:creationId xmlns:a16="http://schemas.microsoft.com/office/drawing/2014/main" id="{6E4459E4-71A6-430F-9BF4-4ECE10A6FCEA}"/>
              </a:ext>
            </a:extLst>
          </p:cNvPr>
          <p:cNvSpPr/>
          <p:nvPr/>
        </p:nvSpPr>
        <p:spPr>
          <a:xfrm>
            <a:off x="7833886" y="2910677"/>
            <a:ext cx="232592" cy="518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77" name="Connettore diritto 39">
            <a:extLst>
              <a:ext uri="{FF2B5EF4-FFF2-40B4-BE49-F238E27FC236}">
                <a16:creationId xmlns:a16="http://schemas.microsoft.com/office/drawing/2014/main" id="{428F4009-997C-4D9A-AF0A-C32CAC3F41E5}"/>
              </a:ext>
            </a:extLst>
          </p:cNvPr>
          <p:cNvCxnSpPr>
            <a:cxnSpLocks/>
            <a:stCxn id="78" idx="2"/>
            <a:endCxn id="75" idx="0"/>
          </p:cNvCxnSpPr>
          <p:nvPr/>
        </p:nvCxnSpPr>
        <p:spPr>
          <a:xfrm>
            <a:off x="7938616" y="1602454"/>
            <a:ext cx="11566" cy="130822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8" name="Rettangolo 12">
            <a:extLst>
              <a:ext uri="{FF2B5EF4-FFF2-40B4-BE49-F238E27FC236}">
                <a16:creationId xmlns:a16="http://schemas.microsoft.com/office/drawing/2014/main" id="{5B83EDDE-BDCF-49F5-A745-C5EE394BADF5}"/>
              </a:ext>
            </a:extLst>
          </p:cNvPr>
          <p:cNvSpPr/>
          <p:nvPr/>
        </p:nvSpPr>
        <p:spPr>
          <a:xfrm>
            <a:off x="7567280" y="1084132"/>
            <a:ext cx="742671"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User</a:t>
            </a:r>
          </a:p>
          <a:p>
            <a:pPr algn="ctr"/>
            <a:r>
              <a:rPr lang="it-IT" sz="1100">
                <a:solidFill>
                  <a:srgbClr val="286D9F"/>
                </a:solidFill>
              </a:rPr>
              <a:t>DAO</a:t>
            </a:r>
          </a:p>
        </p:txBody>
      </p:sp>
      <p:cxnSp>
        <p:nvCxnSpPr>
          <p:cNvPr id="80" name="Connettore diritto 39">
            <a:extLst>
              <a:ext uri="{FF2B5EF4-FFF2-40B4-BE49-F238E27FC236}">
                <a16:creationId xmlns:a16="http://schemas.microsoft.com/office/drawing/2014/main" id="{2A08C10D-25F2-4CCA-B9B3-9FC07F1B5850}"/>
              </a:ext>
            </a:extLst>
          </p:cNvPr>
          <p:cNvCxnSpPr>
            <a:cxnSpLocks/>
            <a:stCxn id="75" idx="2"/>
          </p:cNvCxnSpPr>
          <p:nvPr/>
        </p:nvCxnSpPr>
        <p:spPr>
          <a:xfrm flipH="1">
            <a:off x="7938616" y="3428999"/>
            <a:ext cx="11566" cy="332404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2" name="Connettore 2 27">
            <a:extLst>
              <a:ext uri="{FF2B5EF4-FFF2-40B4-BE49-F238E27FC236}">
                <a16:creationId xmlns:a16="http://schemas.microsoft.com/office/drawing/2014/main" id="{4D58D9E8-AF25-47E6-A32B-D86781B68ABE}"/>
              </a:ext>
            </a:extLst>
          </p:cNvPr>
          <p:cNvCxnSpPr>
            <a:cxnSpLocks/>
          </p:cNvCxnSpPr>
          <p:nvPr/>
        </p:nvCxnSpPr>
        <p:spPr>
          <a:xfrm>
            <a:off x="5076393" y="3052649"/>
            <a:ext cx="27574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Connettore 2 18">
            <a:extLst>
              <a:ext uri="{FF2B5EF4-FFF2-40B4-BE49-F238E27FC236}">
                <a16:creationId xmlns:a16="http://schemas.microsoft.com/office/drawing/2014/main" id="{C76E46C6-6058-4D53-8027-791033E453EE}"/>
              </a:ext>
            </a:extLst>
          </p:cNvPr>
          <p:cNvCxnSpPr>
            <a:cxnSpLocks/>
          </p:cNvCxnSpPr>
          <p:nvPr/>
        </p:nvCxnSpPr>
        <p:spPr>
          <a:xfrm flipH="1">
            <a:off x="5090314" y="3338027"/>
            <a:ext cx="2743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ttangolo 50">
            <a:extLst>
              <a:ext uri="{FF2B5EF4-FFF2-40B4-BE49-F238E27FC236}">
                <a16:creationId xmlns:a16="http://schemas.microsoft.com/office/drawing/2014/main" id="{174C1DB9-4250-4E1D-80C4-869C0CBAC24F}"/>
              </a:ext>
            </a:extLst>
          </p:cNvPr>
          <p:cNvSpPr/>
          <p:nvPr/>
        </p:nvSpPr>
        <p:spPr>
          <a:xfrm>
            <a:off x="5076393" y="2826240"/>
            <a:ext cx="2685742" cy="246221"/>
          </a:xfrm>
          <a:prstGeom prst="rect">
            <a:avLst/>
          </a:prstGeom>
        </p:spPr>
        <p:txBody>
          <a:bodyPr wrap="square">
            <a:spAutoFit/>
          </a:bodyPr>
          <a:lstStyle/>
          <a:p>
            <a:r>
              <a:rPr lang="it-IT" sz="1000" i="1">
                <a:solidFill>
                  <a:srgbClr val="000000"/>
                </a:solidFill>
              </a:rPr>
              <a:t>findEmployeeByEstimate(estimate.getId())</a:t>
            </a:r>
            <a:endParaRPr lang="it-IT" sz="1000" i="1"/>
          </a:p>
        </p:txBody>
      </p:sp>
      <p:sp>
        <p:nvSpPr>
          <p:cNvPr id="53" name="Rettangolo 52">
            <a:extLst>
              <a:ext uri="{FF2B5EF4-FFF2-40B4-BE49-F238E27FC236}">
                <a16:creationId xmlns:a16="http://schemas.microsoft.com/office/drawing/2014/main" id="{5947A707-B7A3-4CC1-A6FD-28F75EA11580}"/>
              </a:ext>
            </a:extLst>
          </p:cNvPr>
          <p:cNvSpPr/>
          <p:nvPr/>
        </p:nvSpPr>
        <p:spPr>
          <a:xfrm>
            <a:off x="5581084" y="3114993"/>
            <a:ext cx="853119" cy="246221"/>
          </a:xfrm>
          <a:prstGeom prst="rect">
            <a:avLst/>
          </a:prstGeom>
        </p:spPr>
        <p:txBody>
          <a:bodyPr wrap="none">
            <a:spAutoFit/>
          </a:bodyPr>
          <a:lstStyle/>
          <a:p>
            <a:r>
              <a:rPr lang="it-IT" sz="1000">
                <a:solidFill>
                  <a:srgbClr val="000000"/>
                </a:solidFill>
                <a:latin typeface="+mj-lt"/>
              </a:rPr>
              <a:t>employeeid</a:t>
            </a:r>
            <a:endParaRPr lang="it-IT" sz="1000">
              <a:latin typeface="+mj-lt"/>
            </a:endParaRPr>
          </a:p>
        </p:txBody>
      </p:sp>
      <p:sp>
        <p:nvSpPr>
          <p:cNvPr id="93" name="Rettangolo 92">
            <a:extLst>
              <a:ext uri="{FF2B5EF4-FFF2-40B4-BE49-F238E27FC236}">
                <a16:creationId xmlns:a16="http://schemas.microsoft.com/office/drawing/2014/main" id="{9F424F66-9419-4FC0-AFCB-01485BBD8F33}"/>
              </a:ext>
            </a:extLst>
          </p:cNvPr>
          <p:cNvSpPr/>
          <p:nvPr/>
        </p:nvSpPr>
        <p:spPr>
          <a:xfrm>
            <a:off x="8644527" y="3538015"/>
            <a:ext cx="232592" cy="518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94" name="Connettore diritto 39">
            <a:extLst>
              <a:ext uri="{FF2B5EF4-FFF2-40B4-BE49-F238E27FC236}">
                <a16:creationId xmlns:a16="http://schemas.microsoft.com/office/drawing/2014/main" id="{44A84AEA-0AFE-4E28-96E2-8872F373B562}"/>
              </a:ext>
            </a:extLst>
          </p:cNvPr>
          <p:cNvCxnSpPr>
            <a:cxnSpLocks/>
            <a:stCxn id="95" idx="2"/>
            <a:endCxn id="93" idx="0"/>
          </p:cNvCxnSpPr>
          <p:nvPr/>
        </p:nvCxnSpPr>
        <p:spPr>
          <a:xfrm>
            <a:off x="8760823" y="1602454"/>
            <a:ext cx="0" cy="193556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5" name="Rettangolo 12">
            <a:extLst>
              <a:ext uri="{FF2B5EF4-FFF2-40B4-BE49-F238E27FC236}">
                <a16:creationId xmlns:a16="http://schemas.microsoft.com/office/drawing/2014/main" id="{1A59794C-83A2-450F-A9A5-79E2B2B80218}"/>
              </a:ext>
            </a:extLst>
          </p:cNvPr>
          <p:cNvSpPr/>
          <p:nvPr/>
        </p:nvSpPr>
        <p:spPr>
          <a:xfrm>
            <a:off x="8389487" y="1084132"/>
            <a:ext cx="742671"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Product</a:t>
            </a:r>
          </a:p>
          <a:p>
            <a:pPr algn="ctr"/>
            <a:r>
              <a:rPr lang="it-IT" sz="1100">
                <a:solidFill>
                  <a:srgbClr val="286D9F"/>
                </a:solidFill>
              </a:rPr>
              <a:t>DAO</a:t>
            </a:r>
          </a:p>
        </p:txBody>
      </p:sp>
      <p:cxnSp>
        <p:nvCxnSpPr>
          <p:cNvPr id="96" name="Connettore diritto 39">
            <a:extLst>
              <a:ext uri="{FF2B5EF4-FFF2-40B4-BE49-F238E27FC236}">
                <a16:creationId xmlns:a16="http://schemas.microsoft.com/office/drawing/2014/main" id="{1006484E-D386-461E-9BCE-0C1A4C6E7B93}"/>
              </a:ext>
            </a:extLst>
          </p:cNvPr>
          <p:cNvCxnSpPr>
            <a:cxnSpLocks/>
            <a:stCxn id="93" idx="2"/>
          </p:cNvCxnSpPr>
          <p:nvPr/>
        </p:nvCxnSpPr>
        <p:spPr>
          <a:xfrm flipH="1">
            <a:off x="8749257" y="4056337"/>
            <a:ext cx="11566" cy="272189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7" name="Rettangolo 96">
            <a:extLst>
              <a:ext uri="{FF2B5EF4-FFF2-40B4-BE49-F238E27FC236}">
                <a16:creationId xmlns:a16="http://schemas.microsoft.com/office/drawing/2014/main" id="{089E44B7-3673-4B2E-9E53-4BFF9A684F1A}"/>
              </a:ext>
            </a:extLst>
          </p:cNvPr>
          <p:cNvSpPr/>
          <p:nvPr/>
        </p:nvSpPr>
        <p:spPr>
          <a:xfrm>
            <a:off x="9460649" y="4056337"/>
            <a:ext cx="232592" cy="594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98" name="Connettore diritto 39">
            <a:extLst>
              <a:ext uri="{FF2B5EF4-FFF2-40B4-BE49-F238E27FC236}">
                <a16:creationId xmlns:a16="http://schemas.microsoft.com/office/drawing/2014/main" id="{CD1DD0AE-7C33-48BF-BD39-B7C02E45652A}"/>
              </a:ext>
            </a:extLst>
          </p:cNvPr>
          <p:cNvCxnSpPr>
            <a:cxnSpLocks/>
            <a:stCxn id="99" idx="2"/>
            <a:endCxn id="97" idx="0"/>
          </p:cNvCxnSpPr>
          <p:nvPr/>
        </p:nvCxnSpPr>
        <p:spPr>
          <a:xfrm>
            <a:off x="9565379" y="1602454"/>
            <a:ext cx="11566" cy="245388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9" name="Rettangolo 12">
            <a:extLst>
              <a:ext uri="{FF2B5EF4-FFF2-40B4-BE49-F238E27FC236}">
                <a16:creationId xmlns:a16="http://schemas.microsoft.com/office/drawing/2014/main" id="{4753EDAB-B90D-4AF3-9C97-7B016C962804}"/>
              </a:ext>
            </a:extLst>
          </p:cNvPr>
          <p:cNvSpPr/>
          <p:nvPr/>
        </p:nvSpPr>
        <p:spPr>
          <a:xfrm>
            <a:off x="9194043" y="1084132"/>
            <a:ext cx="742671"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Optional</a:t>
            </a:r>
          </a:p>
          <a:p>
            <a:pPr algn="ctr"/>
            <a:r>
              <a:rPr lang="it-IT" sz="1100">
                <a:solidFill>
                  <a:srgbClr val="286D9F"/>
                </a:solidFill>
              </a:rPr>
              <a:t>DAO</a:t>
            </a:r>
          </a:p>
        </p:txBody>
      </p:sp>
      <p:cxnSp>
        <p:nvCxnSpPr>
          <p:cNvPr id="100" name="Connettore diritto 39">
            <a:extLst>
              <a:ext uri="{FF2B5EF4-FFF2-40B4-BE49-F238E27FC236}">
                <a16:creationId xmlns:a16="http://schemas.microsoft.com/office/drawing/2014/main" id="{FCDC3CCF-6AAC-4883-8372-56E5385897A4}"/>
              </a:ext>
            </a:extLst>
          </p:cNvPr>
          <p:cNvCxnSpPr>
            <a:cxnSpLocks/>
            <a:stCxn id="97" idx="2"/>
          </p:cNvCxnSpPr>
          <p:nvPr/>
        </p:nvCxnSpPr>
        <p:spPr>
          <a:xfrm flipH="1">
            <a:off x="9565379" y="4650453"/>
            <a:ext cx="11566" cy="212778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9" name="Rettangolo 118">
            <a:extLst>
              <a:ext uri="{FF2B5EF4-FFF2-40B4-BE49-F238E27FC236}">
                <a16:creationId xmlns:a16="http://schemas.microsoft.com/office/drawing/2014/main" id="{FC828479-115C-4894-9168-D0CCF8335D5B}"/>
              </a:ext>
            </a:extLst>
          </p:cNvPr>
          <p:cNvSpPr/>
          <p:nvPr/>
        </p:nvSpPr>
        <p:spPr>
          <a:xfrm>
            <a:off x="7833886" y="4764426"/>
            <a:ext cx="232592" cy="518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122" name="Connettore 2 18">
            <a:extLst>
              <a:ext uri="{FF2B5EF4-FFF2-40B4-BE49-F238E27FC236}">
                <a16:creationId xmlns:a16="http://schemas.microsoft.com/office/drawing/2014/main" id="{B4151DE3-4F55-49C2-A05A-9C7BB2D387A8}"/>
              </a:ext>
            </a:extLst>
          </p:cNvPr>
          <p:cNvCxnSpPr>
            <a:cxnSpLocks/>
          </p:cNvCxnSpPr>
          <p:nvPr/>
        </p:nvCxnSpPr>
        <p:spPr>
          <a:xfrm flipH="1">
            <a:off x="5090314" y="4014896"/>
            <a:ext cx="35657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Connettore 2 27">
            <a:extLst>
              <a:ext uri="{FF2B5EF4-FFF2-40B4-BE49-F238E27FC236}">
                <a16:creationId xmlns:a16="http://schemas.microsoft.com/office/drawing/2014/main" id="{0666AD78-DFFF-4599-AB6C-944925281F6F}"/>
              </a:ext>
            </a:extLst>
          </p:cNvPr>
          <p:cNvCxnSpPr>
            <a:cxnSpLocks/>
          </p:cNvCxnSpPr>
          <p:nvPr/>
        </p:nvCxnSpPr>
        <p:spPr>
          <a:xfrm>
            <a:off x="5076393" y="3684833"/>
            <a:ext cx="3568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Connettore 2 18">
            <a:extLst>
              <a:ext uri="{FF2B5EF4-FFF2-40B4-BE49-F238E27FC236}">
                <a16:creationId xmlns:a16="http://schemas.microsoft.com/office/drawing/2014/main" id="{ABFD26F8-97F1-4E3C-9608-B53306A5AF90}"/>
              </a:ext>
            </a:extLst>
          </p:cNvPr>
          <p:cNvCxnSpPr>
            <a:cxnSpLocks/>
          </p:cNvCxnSpPr>
          <p:nvPr/>
        </p:nvCxnSpPr>
        <p:spPr>
          <a:xfrm flipH="1">
            <a:off x="5078749" y="4591978"/>
            <a:ext cx="4381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Connettore 2 27">
            <a:extLst>
              <a:ext uri="{FF2B5EF4-FFF2-40B4-BE49-F238E27FC236}">
                <a16:creationId xmlns:a16="http://schemas.microsoft.com/office/drawing/2014/main" id="{C7C01AE6-8AF0-4125-9679-20DD80ADCE9C}"/>
              </a:ext>
            </a:extLst>
          </p:cNvPr>
          <p:cNvCxnSpPr>
            <a:cxnSpLocks/>
          </p:cNvCxnSpPr>
          <p:nvPr/>
        </p:nvCxnSpPr>
        <p:spPr>
          <a:xfrm>
            <a:off x="5076393" y="4305770"/>
            <a:ext cx="43842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Rettangolo 133">
            <a:extLst>
              <a:ext uri="{FF2B5EF4-FFF2-40B4-BE49-F238E27FC236}">
                <a16:creationId xmlns:a16="http://schemas.microsoft.com/office/drawing/2014/main" id="{577F3CC7-E632-4F86-B995-0127A018663C}"/>
              </a:ext>
            </a:extLst>
          </p:cNvPr>
          <p:cNvSpPr/>
          <p:nvPr/>
        </p:nvSpPr>
        <p:spPr>
          <a:xfrm>
            <a:off x="5662487" y="3783663"/>
            <a:ext cx="633507" cy="246221"/>
          </a:xfrm>
          <a:prstGeom prst="rect">
            <a:avLst/>
          </a:prstGeom>
        </p:spPr>
        <p:txBody>
          <a:bodyPr wrap="none">
            <a:spAutoFit/>
          </a:bodyPr>
          <a:lstStyle/>
          <a:p>
            <a:r>
              <a:rPr lang="it-IT" sz="1000">
                <a:solidFill>
                  <a:srgbClr val="000000"/>
                </a:solidFill>
                <a:latin typeface="+mj-lt"/>
              </a:rPr>
              <a:t>product</a:t>
            </a:r>
            <a:endParaRPr lang="it-IT" sz="1000">
              <a:latin typeface="+mj-lt"/>
            </a:endParaRPr>
          </a:p>
        </p:txBody>
      </p:sp>
      <p:sp>
        <p:nvSpPr>
          <p:cNvPr id="135" name="Rettangolo 134">
            <a:extLst>
              <a:ext uri="{FF2B5EF4-FFF2-40B4-BE49-F238E27FC236}">
                <a16:creationId xmlns:a16="http://schemas.microsoft.com/office/drawing/2014/main" id="{93D3A37B-DC29-48BF-8E01-4B2BA3FB3248}"/>
              </a:ext>
            </a:extLst>
          </p:cNvPr>
          <p:cNvSpPr/>
          <p:nvPr/>
        </p:nvSpPr>
        <p:spPr>
          <a:xfrm>
            <a:off x="5581084" y="4368382"/>
            <a:ext cx="710451" cy="246221"/>
          </a:xfrm>
          <a:prstGeom prst="rect">
            <a:avLst/>
          </a:prstGeom>
        </p:spPr>
        <p:txBody>
          <a:bodyPr wrap="none">
            <a:spAutoFit/>
          </a:bodyPr>
          <a:lstStyle/>
          <a:p>
            <a:r>
              <a:rPr lang="it-IT" sz="1000">
                <a:solidFill>
                  <a:srgbClr val="000000"/>
                </a:solidFill>
                <a:latin typeface="+mj-lt"/>
              </a:rPr>
              <a:t>optionals</a:t>
            </a:r>
            <a:endParaRPr lang="it-IT" sz="1000">
              <a:latin typeface="+mj-lt"/>
            </a:endParaRPr>
          </a:p>
        </p:txBody>
      </p:sp>
      <p:cxnSp>
        <p:nvCxnSpPr>
          <p:cNvPr id="137" name="Connettore 2 27">
            <a:extLst>
              <a:ext uri="{FF2B5EF4-FFF2-40B4-BE49-F238E27FC236}">
                <a16:creationId xmlns:a16="http://schemas.microsoft.com/office/drawing/2014/main" id="{2FC0FDFF-ADC0-4EAC-8AA6-C5277C129768}"/>
              </a:ext>
            </a:extLst>
          </p:cNvPr>
          <p:cNvCxnSpPr>
            <a:cxnSpLocks/>
          </p:cNvCxnSpPr>
          <p:nvPr/>
        </p:nvCxnSpPr>
        <p:spPr>
          <a:xfrm>
            <a:off x="5062472" y="4943344"/>
            <a:ext cx="27574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nettore 2 18">
            <a:extLst>
              <a:ext uri="{FF2B5EF4-FFF2-40B4-BE49-F238E27FC236}">
                <a16:creationId xmlns:a16="http://schemas.microsoft.com/office/drawing/2014/main" id="{03F9B9BF-91F1-40A7-989A-8FF8C5D3E5DA}"/>
              </a:ext>
            </a:extLst>
          </p:cNvPr>
          <p:cNvCxnSpPr>
            <a:cxnSpLocks/>
          </p:cNvCxnSpPr>
          <p:nvPr/>
        </p:nvCxnSpPr>
        <p:spPr>
          <a:xfrm flipH="1">
            <a:off x="5062417" y="5217980"/>
            <a:ext cx="2743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Rettangolo 138">
            <a:extLst>
              <a:ext uri="{FF2B5EF4-FFF2-40B4-BE49-F238E27FC236}">
                <a16:creationId xmlns:a16="http://schemas.microsoft.com/office/drawing/2014/main" id="{D9853C67-3BD1-43CF-AB91-F19373942B54}"/>
              </a:ext>
            </a:extLst>
          </p:cNvPr>
          <p:cNvSpPr/>
          <p:nvPr/>
        </p:nvSpPr>
        <p:spPr>
          <a:xfrm>
            <a:off x="5759172" y="5019199"/>
            <a:ext cx="426720" cy="246221"/>
          </a:xfrm>
          <a:prstGeom prst="rect">
            <a:avLst/>
          </a:prstGeom>
        </p:spPr>
        <p:txBody>
          <a:bodyPr wrap="none">
            <a:spAutoFit/>
          </a:bodyPr>
          <a:lstStyle/>
          <a:p>
            <a:r>
              <a:rPr lang="it-IT" sz="1000">
                <a:solidFill>
                  <a:srgbClr val="000000"/>
                </a:solidFill>
                <a:latin typeface="+mj-lt"/>
              </a:rPr>
              <a:t>user</a:t>
            </a:r>
            <a:endParaRPr lang="it-IT" sz="1000">
              <a:latin typeface="+mj-lt"/>
            </a:endParaRPr>
          </a:p>
        </p:txBody>
      </p:sp>
      <p:sp>
        <p:nvSpPr>
          <p:cNvPr id="140" name="Rettangolo 139">
            <a:extLst>
              <a:ext uri="{FF2B5EF4-FFF2-40B4-BE49-F238E27FC236}">
                <a16:creationId xmlns:a16="http://schemas.microsoft.com/office/drawing/2014/main" id="{B8789CDB-77B7-49C0-87C5-3504F6879A37}"/>
              </a:ext>
            </a:extLst>
          </p:cNvPr>
          <p:cNvSpPr/>
          <p:nvPr/>
        </p:nvSpPr>
        <p:spPr>
          <a:xfrm>
            <a:off x="5141734" y="3482178"/>
            <a:ext cx="2552302" cy="246221"/>
          </a:xfrm>
          <a:prstGeom prst="rect">
            <a:avLst/>
          </a:prstGeom>
        </p:spPr>
        <p:txBody>
          <a:bodyPr wrap="none">
            <a:spAutoFit/>
          </a:bodyPr>
          <a:lstStyle/>
          <a:p>
            <a:r>
              <a:rPr lang="it-IT" sz="1000" i="1">
                <a:solidFill>
                  <a:srgbClr val="000000"/>
                </a:solidFill>
                <a:latin typeface="+mj-lt"/>
              </a:rPr>
              <a:t>findProductByEstimate(</a:t>
            </a:r>
            <a:r>
              <a:rPr lang="it-IT" sz="1000" i="1">
                <a:solidFill>
                  <a:srgbClr val="000000"/>
                </a:solidFill>
              </a:rPr>
              <a:t>estimate.getId()</a:t>
            </a:r>
            <a:r>
              <a:rPr lang="it-IT" sz="1000" i="1">
                <a:solidFill>
                  <a:srgbClr val="000000"/>
                </a:solidFill>
                <a:latin typeface="+mj-lt"/>
              </a:rPr>
              <a:t>)</a:t>
            </a:r>
            <a:endParaRPr lang="it-IT" sz="1000" i="1">
              <a:latin typeface="+mj-lt"/>
            </a:endParaRPr>
          </a:p>
        </p:txBody>
      </p:sp>
      <p:sp>
        <p:nvSpPr>
          <p:cNvPr id="141" name="Rettangolo 140">
            <a:extLst>
              <a:ext uri="{FF2B5EF4-FFF2-40B4-BE49-F238E27FC236}">
                <a16:creationId xmlns:a16="http://schemas.microsoft.com/office/drawing/2014/main" id="{2A41B171-E0C1-4815-85E0-349FE6DD4A1E}"/>
              </a:ext>
            </a:extLst>
          </p:cNvPr>
          <p:cNvSpPr/>
          <p:nvPr/>
        </p:nvSpPr>
        <p:spPr>
          <a:xfrm>
            <a:off x="5117113" y="4087144"/>
            <a:ext cx="3041217" cy="246221"/>
          </a:xfrm>
          <a:prstGeom prst="rect">
            <a:avLst/>
          </a:prstGeom>
        </p:spPr>
        <p:txBody>
          <a:bodyPr wrap="none">
            <a:spAutoFit/>
          </a:bodyPr>
          <a:lstStyle/>
          <a:p>
            <a:r>
              <a:rPr lang="it-IT" sz="1000" i="1">
                <a:solidFill>
                  <a:srgbClr val="000000"/>
                </a:solidFill>
                <a:latin typeface="+mj-lt"/>
              </a:rPr>
              <a:t>findChosenOptionalsByEstimate(</a:t>
            </a:r>
            <a:r>
              <a:rPr lang="it-IT" sz="1000" i="1">
                <a:solidFill>
                  <a:srgbClr val="000000"/>
                </a:solidFill>
              </a:rPr>
              <a:t>estimate.getId()</a:t>
            </a:r>
            <a:r>
              <a:rPr lang="it-IT" sz="1000" i="1">
                <a:solidFill>
                  <a:srgbClr val="000000"/>
                </a:solidFill>
                <a:latin typeface="+mj-lt"/>
              </a:rPr>
              <a:t>)</a:t>
            </a:r>
            <a:endParaRPr lang="it-IT" sz="1000" i="1">
              <a:latin typeface="+mj-lt"/>
            </a:endParaRPr>
          </a:p>
        </p:txBody>
      </p:sp>
      <p:sp>
        <p:nvSpPr>
          <p:cNvPr id="142" name="Rettangolo 141">
            <a:extLst>
              <a:ext uri="{FF2B5EF4-FFF2-40B4-BE49-F238E27FC236}">
                <a16:creationId xmlns:a16="http://schemas.microsoft.com/office/drawing/2014/main" id="{D0F2A62E-1984-49A7-823B-202E4AC98042}"/>
              </a:ext>
            </a:extLst>
          </p:cNvPr>
          <p:cNvSpPr/>
          <p:nvPr/>
        </p:nvSpPr>
        <p:spPr>
          <a:xfrm>
            <a:off x="5097427" y="4741975"/>
            <a:ext cx="2634054" cy="246221"/>
          </a:xfrm>
          <a:prstGeom prst="rect">
            <a:avLst/>
          </a:prstGeom>
        </p:spPr>
        <p:txBody>
          <a:bodyPr wrap="square">
            <a:spAutoFit/>
          </a:bodyPr>
          <a:lstStyle/>
          <a:p>
            <a:r>
              <a:rPr lang="it-IT" sz="1000" i="1">
                <a:solidFill>
                  <a:srgbClr val="000000"/>
                </a:solidFill>
                <a:latin typeface="+mj-lt"/>
              </a:rPr>
              <a:t>findCustomerByEstimate(</a:t>
            </a:r>
            <a:r>
              <a:rPr lang="it-IT" sz="1000" i="1">
                <a:solidFill>
                  <a:srgbClr val="000000"/>
                </a:solidFill>
              </a:rPr>
              <a:t>estimate.getId()</a:t>
            </a:r>
            <a:r>
              <a:rPr lang="it-IT" sz="1000" i="1">
                <a:solidFill>
                  <a:srgbClr val="000000"/>
                </a:solidFill>
                <a:latin typeface="+mj-lt"/>
              </a:rPr>
              <a:t>)</a:t>
            </a:r>
            <a:endParaRPr lang="it-IT" sz="1000" i="1">
              <a:latin typeface="+mj-lt"/>
            </a:endParaRPr>
          </a:p>
        </p:txBody>
      </p:sp>
      <p:sp>
        <p:nvSpPr>
          <p:cNvPr id="150" name="CasellaDiTesto 20">
            <a:extLst>
              <a:ext uri="{FF2B5EF4-FFF2-40B4-BE49-F238E27FC236}">
                <a16:creationId xmlns:a16="http://schemas.microsoft.com/office/drawing/2014/main" id="{D6DDF256-EECC-4663-8218-8BF2E761AB56}"/>
              </a:ext>
            </a:extLst>
          </p:cNvPr>
          <p:cNvSpPr txBox="1"/>
          <p:nvPr/>
        </p:nvSpPr>
        <p:spPr>
          <a:xfrm>
            <a:off x="2242381" y="5441275"/>
            <a:ext cx="706830"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update</a:t>
            </a:r>
            <a:endParaRPr lang="it-IT" sz="1050" i="1"/>
          </a:p>
        </p:txBody>
      </p:sp>
      <p:grpSp>
        <p:nvGrpSpPr>
          <p:cNvPr id="151" name="Group 61">
            <a:extLst>
              <a:ext uri="{FF2B5EF4-FFF2-40B4-BE49-F238E27FC236}">
                <a16:creationId xmlns:a16="http://schemas.microsoft.com/office/drawing/2014/main" id="{56FFB3B7-9921-4B25-B3C7-3270AAE21E94}"/>
              </a:ext>
            </a:extLst>
          </p:cNvPr>
          <p:cNvGrpSpPr/>
          <p:nvPr/>
        </p:nvGrpSpPr>
        <p:grpSpPr>
          <a:xfrm>
            <a:off x="2564800" y="5695192"/>
            <a:ext cx="335091" cy="334226"/>
            <a:chOff x="614149" y="4401223"/>
            <a:chExt cx="484693" cy="507248"/>
          </a:xfrm>
        </p:grpSpPr>
        <p:cxnSp>
          <p:nvCxnSpPr>
            <p:cNvPr id="152" name="Straight Connector 51">
              <a:extLst>
                <a:ext uri="{FF2B5EF4-FFF2-40B4-BE49-F238E27FC236}">
                  <a16:creationId xmlns:a16="http://schemas.microsoft.com/office/drawing/2014/main" id="{1D5D507A-1EC2-45CE-B1AE-D2110A716A3C}"/>
                </a:ext>
              </a:extLst>
            </p:cNvPr>
            <p:cNvCxnSpPr/>
            <p:nvPr/>
          </p:nvCxnSpPr>
          <p:spPr>
            <a:xfrm flipH="1">
              <a:off x="614149" y="4401223"/>
              <a:ext cx="4846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3" name="Straight Connector 56">
              <a:extLst>
                <a:ext uri="{FF2B5EF4-FFF2-40B4-BE49-F238E27FC236}">
                  <a16:creationId xmlns:a16="http://schemas.microsoft.com/office/drawing/2014/main" id="{CDD0BD8E-6F3D-4916-98E0-CA453F03930F}"/>
                </a:ext>
              </a:extLst>
            </p:cNvPr>
            <p:cNvCxnSpPr/>
            <p:nvPr/>
          </p:nvCxnSpPr>
          <p:spPr>
            <a:xfrm>
              <a:off x="614149" y="4401223"/>
              <a:ext cx="0" cy="505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4" name="Straight Arrow Connector 60">
              <a:extLst>
                <a:ext uri="{FF2B5EF4-FFF2-40B4-BE49-F238E27FC236}">
                  <a16:creationId xmlns:a16="http://schemas.microsoft.com/office/drawing/2014/main" id="{6A53C472-CDD1-4718-AA7C-BE7DFF41524E}"/>
                </a:ext>
              </a:extLst>
            </p:cNvPr>
            <p:cNvCxnSpPr/>
            <p:nvPr/>
          </p:nvCxnSpPr>
          <p:spPr>
            <a:xfrm>
              <a:off x="614149" y="4908471"/>
              <a:ext cx="484693" cy="0"/>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5190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612113" y="414973"/>
            <a:ext cx="10783868" cy="673916"/>
          </a:xfrm>
        </p:spPr>
        <p:txBody>
          <a:bodyPr>
            <a:normAutofit/>
          </a:bodyPr>
          <a:lstStyle/>
          <a:p>
            <a:r>
              <a:rPr lang="it-IT" b="1" i="1">
                <a:solidFill>
                  <a:srgbClr val="286D9F"/>
                </a:solidFill>
              </a:rPr>
              <a:t>Event: </a:t>
            </a:r>
            <a:r>
              <a:rPr lang="it-IT" b="1" i="1" err="1">
                <a:solidFill>
                  <a:srgbClr val="286D9F"/>
                </a:solidFill>
              </a:rPr>
              <a:t>Add</a:t>
            </a:r>
            <a:r>
              <a:rPr lang="it-IT" b="1" i="1">
                <a:solidFill>
                  <a:srgbClr val="286D9F"/>
                </a:solidFill>
              </a:rPr>
              <a:t> estimate price </a:t>
            </a:r>
            <a:r>
              <a:rPr lang="it-IT" sz="2400">
                <a:solidFill>
                  <a:srgbClr val="4495B0"/>
                </a:solidFill>
              </a:rPr>
              <a:t>[from Home </a:t>
            </a:r>
            <a:r>
              <a:rPr lang="it-IT" sz="2400" err="1">
                <a:solidFill>
                  <a:srgbClr val="4495B0"/>
                </a:solidFill>
              </a:rPr>
              <a:t>Employee</a:t>
            </a:r>
            <a:r>
              <a:rPr lang="it-IT" sz="2400">
                <a:solidFill>
                  <a:srgbClr val="4495B0"/>
                </a:solidFill>
              </a:rPr>
              <a:t>]</a:t>
            </a:r>
            <a:endParaRPr lang="it-IT">
              <a:solidFill>
                <a:srgbClr val="4495B0"/>
              </a:solidFill>
            </a:endParaRPr>
          </a:p>
        </p:txBody>
      </p:sp>
      <p:sp>
        <p:nvSpPr>
          <p:cNvPr id="23" name="Rettangolo 22">
            <a:extLst>
              <a:ext uri="{FF2B5EF4-FFF2-40B4-BE49-F238E27FC236}">
                <a16:creationId xmlns:a16="http://schemas.microsoft.com/office/drawing/2014/main" id="{9B96403B-BC51-4359-B90C-489ECC79C146}"/>
              </a:ext>
            </a:extLst>
          </p:cNvPr>
          <p:cNvSpPr/>
          <p:nvPr/>
        </p:nvSpPr>
        <p:spPr>
          <a:xfrm>
            <a:off x="3449998" y="2185545"/>
            <a:ext cx="232601" cy="2357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31" name="Rettangolo 30">
            <a:extLst>
              <a:ext uri="{FF2B5EF4-FFF2-40B4-BE49-F238E27FC236}">
                <a16:creationId xmlns:a16="http://schemas.microsoft.com/office/drawing/2014/main" id="{D3404608-5795-4CFF-866E-F2064511B5C9}"/>
              </a:ext>
            </a:extLst>
          </p:cNvPr>
          <p:cNvSpPr/>
          <p:nvPr/>
        </p:nvSpPr>
        <p:spPr>
          <a:xfrm>
            <a:off x="5604024" y="3452113"/>
            <a:ext cx="232592" cy="655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37" name="Connettore diritto 36">
            <a:extLst>
              <a:ext uri="{FF2B5EF4-FFF2-40B4-BE49-F238E27FC236}">
                <a16:creationId xmlns:a16="http://schemas.microsoft.com/office/drawing/2014/main" id="{1DF37867-52CE-462F-AF31-E110A92F3F4B}"/>
              </a:ext>
            </a:extLst>
          </p:cNvPr>
          <p:cNvCxnSpPr>
            <a:cxnSpLocks/>
          </p:cNvCxnSpPr>
          <p:nvPr/>
        </p:nvCxnSpPr>
        <p:spPr>
          <a:xfrm>
            <a:off x="1617662" y="5437626"/>
            <a:ext cx="0" cy="134607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Connettore diritto 39">
            <a:extLst>
              <a:ext uri="{FF2B5EF4-FFF2-40B4-BE49-F238E27FC236}">
                <a16:creationId xmlns:a16="http://schemas.microsoft.com/office/drawing/2014/main" id="{085E53FE-6CEF-4568-8546-EAEFB1FBBA5A}"/>
              </a:ext>
            </a:extLst>
          </p:cNvPr>
          <p:cNvCxnSpPr>
            <a:cxnSpLocks/>
            <a:stCxn id="210" idx="2"/>
            <a:endCxn id="31" idx="0"/>
          </p:cNvCxnSpPr>
          <p:nvPr/>
        </p:nvCxnSpPr>
        <p:spPr>
          <a:xfrm flipH="1">
            <a:off x="5720320" y="1613024"/>
            <a:ext cx="3087" cy="183908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8" name="Rettangolo 12">
            <a:extLst>
              <a:ext uri="{FF2B5EF4-FFF2-40B4-BE49-F238E27FC236}">
                <a16:creationId xmlns:a16="http://schemas.microsoft.com/office/drawing/2014/main" id="{1E862445-8A69-41A1-B842-0353171D259F}"/>
              </a:ext>
            </a:extLst>
          </p:cNvPr>
          <p:cNvSpPr/>
          <p:nvPr/>
        </p:nvSpPr>
        <p:spPr>
          <a:xfrm>
            <a:off x="1160357" y="1102967"/>
            <a:ext cx="943503" cy="518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Product </a:t>
            </a:r>
            <a:r>
              <a:rPr lang="it-IT" sz="1100" err="1">
                <a:solidFill>
                  <a:srgbClr val="286D9F"/>
                </a:solidFill>
              </a:rPr>
              <a:t>details</a:t>
            </a:r>
            <a:endParaRPr lang="it-IT" sz="1100">
              <a:solidFill>
                <a:srgbClr val="286D9F"/>
              </a:solidFill>
            </a:endParaRPr>
          </a:p>
        </p:txBody>
      </p:sp>
      <p:cxnSp>
        <p:nvCxnSpPr>
          <p:cNvPr id="111" name="Connettore diritto 39">
            <a:extLst>
              <a:ext uri="{FF2B5EF4-FFF2-40B4-BE49-F238E27FC236}">
                <a16:creationId xmlns:a16="http://schemas.microsoft.com/office/drawing/2014/main" id="{19AD08FC-87B9-4E51-9FF5-DB6E70DB3FF5}"/>
              </a:ext>
            </a:extLst>
          </p:cNvPr>
          <p:cNvCxnSpPr>
            <a:cxnSpLocks/>
            <a:stCxn id="108" idx="2"/>
            <a:endCxn id="112" idx="0"/>
          </p:cNvCxnSpPr>
          <p:nvPr/>
        </p:nvCxnSpPr>
        <p:spPr>
          <a:xfrm>
            <a:off x="1632109" y="1621289"/>
            <a:ext cx="4691" cy="44148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2" name="Rettangolo 16">
            <a:extLst>
              <a:ext uri="{FF2B5EF4-FFF2-40B4-BE49-F238E27FC236}">
                <a16:creationId xmlns:a16="http://schemas.microsoft.com/office/drawing/2014/main" id="{AF6B1929-D2A8-48AD-B028-04A4B595E08B}"/>
              </a:ext>
            </a:extLst>
          </p:cNvPr>
          <p:cNvSpPr/>
          <p:nvPr/>
        </p:nvSpPr>
        <p:spPr>
          <a:xfrm>
            <a:off x="1521614" y="2062777"/>
            <a:ext cx="230371" cy="33500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88" name="Rettangolo 12">
            <a:extLst>
              <a:ext uri="{FF2B5EF4-FFF2-40B4-BE49-F238E27FC236}">
                <a16:creationId xmlns:a16="http://schemas.microsoft.com/office/drawing/2014/main" id="{E4CA8B88-5251-4E17-82DE-1869D04DA940}"/>
              </a:ext>
            </a:extLst>
          </p:cNvPr>
          <p:cNvSpPr/>
          <p:nvPr/>
        </p:nvSpPr>
        <p:spPr>
          <a:xfrm>
            <a:off x="2897230" y="1113220"/>
            <a:ext cx="1338138"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err="1">
                <a:solidFill>
                  <a:srgbClr val="286D9F"/>
                </a:solidFill>
              </a:rPr>
              <a:t>AddEstimatePrice</a:t>
            </a:r>
            <a:endParaRPr lang="it-IT" sz="1100">
              <a:solidFill>
                <a:srgbClr val="286D9F"/>
              </a:solidFill>
            </a:endParaRPr>
          </a:p>
        </p:txBody>
      </p:sp>
      <p:cxnSp>
        <p:nvCxnSpPr>
          <p:cNvPr id="192" name="Connettore diritto 39">
            <a:extLst>
              <a:ext uri="{FF2B5EF4-FFF2-40B4-BE49-F238E27FC236}">
                <a16:creationId xmlns:a16="http://schemas.microsoft.com/office/drawing/2014/main" id="{6DE4030F-55F1-45BB-8133-007A0AA356AA}"/>
              </a:ext>
            </a:extLst>
          </p:cNvPr>
          <p:cNvCxnSpPr>
            <a:cxnSpLocks/>
            <a:stCxn id="188" idx="2"/>
            <a:endCxn id="23" idx="0"/>
          </p:cNvCxnSpPr>
          <p:nvPr/>
        </p:nvCxnSpPr>
        <p:spPr>
          <a:xfrm>
            <a:off x="3566299" y="1631542"/>
            <a:ext cx="0" cy="55400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5" name="CasellaDiTesto 20">
            <a:extLst>
              <a:ext uri="{FF2B5EF4-FFF2-40B4-BE49-F238E27FC236}">
                <a16:creationId xmlns:a16="http://schemas.microsoft.com/office/drawing/2014/main" id="{E2B5381F-76B2-415B-941F-C5CE6ED83597}"/>
              </a:ext>
            </a:extLst>
          </p:cNvPr>
          <p:cNvSpPr txBox="1"/>
          <p:nvPr/>
        </p:nvSpPr>
        <p:spPr>
          <a:xfrm>
            <a:off x="1850928" y="2102041"/>
            <a:ext cx="2168549"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spcAft>
                <a:spcPts val="1000"/>
              </a:spcAft>
            </a:pPr>
            <a:r>
              <a:rPr lang="en-US" sz="1050" i="1"/>
              <a:t>AJAX GET </a:t>
            </a:r>
            <a:br>
              <a:rPr lang="en-US" sz="1050" i="1"/>
            </a:br>
            <a:r>
              <a:rPr lang="en-US" sz="1050" i="1"/>
              <a:t>/</a:t>
            </a:r>
            <a:r>
              <a:rPr lang="en-US" sz="1050" i="1" err="1"/>
              <a:t>AddEstimatePrice</a:t>
            </a:r>
            <a:endParaRPr lang="it-IT" sz="1050" i="1"/>
          </a:p>
        </p:txBody>
      </p:sp>
      <p:cxnSp>
        <p:nvCxnSpPr>
          <p:cNvPr id="196" name="Connettore 2 18">
            <a:extLst>
              <a:ext uri="{FF2B5EF4-FFF2-40B4-BE49-F238E27FC236}">
                <a16:creationId xmlns:a16="http://schemas.microsoft.com/office/drawing/2014/main" id="{AA279C54-D510-49D8-8DBD-9E385C83B91E}"/>
              </a:ext>
            </a:extLst>
          </p:cNvPr>
          <p:cNvCxnSpPr>
            <a:cxnSpLocks/>
          </p:cNvCxnSpPr>
          <p:nvPr/>
        </p:nvCxnSpPr>
        <p:spPr>
          <a:xfrm flipH="1">
            <a:off x="1735847" y="4302825"/>
            <a:ext cx="16980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CasellaDiTesto 20">
            <a:extLst>
              <a:ext uri="{FF2B5EF4-FFF2-40B4-BE49-F238E27FC236}">
                <a16:creationId xmlns:a16="http://schemas.microsoft.com/office/drawing/2014/main" id="{0335AA71-396A-4502-B265-FD2A720D8171}"/>
              </a:ext>
            </a:extLst>
          </p:cNvPr>
          <p:cNvSpPr txBox="1"/>
          <p:nvPr/>
        </p:nvSpPr>
        <p:spPr>
          <a:xfrm>
            <a:off x="1919136" y="4046061"/>
            <a:ext cx="845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response</a:t>
            </a:r>
            <a:endParaRPr lang="it-IT" sz="1050" i="1"/>
          </a:p>
        </p:txBody>
      </p:sp>
      <p:sp>
        <p:nvSpPr>
          <p:cNvPr id="210" name="Rettangolo 12">
            <a:extLst>
              <a:ext uri="{FF2B5EF4-FFF2-40B4-BE49-F238E27FC236}">
                <a16:creationId xmlns:a16="http://schemas.microsoft.com/office/drawing/2014/main" id="{BE8C343C-B293-4713-89B0-FC1E33D84D1E}"/>
              </a:ext>
            </a:extLst>
          </p:cNvPr>
          <p:cNvSpPr/>
          <p:nvPr/>
        </p:nvSpPr>
        <p:spPr>
          <a:xfrm>
            <a:off x="5352071" y="1094702"/>
            <a:ext cx="742671" cy="518322"/>
          </a:xfrm>
          <a:prstGeom prst="rect">
            <a:avLst/>
          </a:prstGeom>
          <a:solidFill>
            <a:srgbClr val="5FC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Estimate</a:t>
            </a:r>
          </a:p>
          <a:p>
            <a:pPr algn="ctr"/>
            <a:r>
              <a:rPr lang="it-IT" sz="1100">
                <a:solidFill>
                  <a:srgbClr val="286D9F"/>
                </a:solidFill>
              </a:rPr>
              <a:t>DAO</a:t>
            </a:r>
          </a:p>
        </p:txBody>
      </p:sp>
      <p:cxnSp>
        <p:nvCxnSpPr>
          <p:cNvPr id="215" name="Connettore 2 27">
            <a:extLst>
              <a:ext uri="{FF2B5EF4-FFF2-40B4-BE49-F238E27FC236}">
                <a16:creationId xmlns:a16="http://schemas.microsoft.com/office/drawing/2014/main" id="{8C633C45-BCA2-441D-9727-AEAAC5D6CDA9}"/>
              </a:ext>
            </a:extLst>
          </p:cNvPr>
          <p:cNvCxnSpPr>
            <a:cxnSpLocks/>
          </p:cNvCxnSpPr>
          <p:nvPr/>
        </p:nvCxnSpPr>
        <p:spPr>
          <a:xfrm>
            <a:off x="3682599" y="3770105"/>
            <a:ext cx="18874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6" name="CasellaDiTesto 20">
            <a:extLst>
              <a:ext uri="{FF2B5EF4-FFF2-40B4-BE49-F238E27FC236}">
                <a16:creationId xmlns:a16="http://schemas.microsoft.com/office/drawing/2014/main" id="{051C4500-3B3D-49E7-8E92-F1A148FBAC32}"/>
              </a:ext>
            </a:extLst>
          </p:cNvPr>
          <p:cNvSpPr txBox="1"/>
          <p:nvPr/>
        </p:nvSpPr>
        <p:spPr>
          <a:xfrm>
            <a:off x="3728039" y="3339363"/>
            <a:ext cx="168058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err="1"/>
              <a:t>addEstimatePrice</a:t>
            </a:r>
            <a:r>
              <a:rPr lang="en-US" sz="1050" i="1"/>
              <a:t>(</a:t>
            </a:r>
            <a:r>
              <a:rPr lang="en-US" sz="1050" i="1" err="1"/>
              <a:t>userid,estimateid,price</a:t>
            </a:r>
            <a:r>
              <a:rPr lang="en-US" sz="1050" i="1"/>
              <a:t>)</a:t>
            </a:r>
            <a:endParaRPr lang="it-IT" sz="1050" i="1"/>
          </a:p>
        </p:txBody>
      </p:sp>
      <p:cxnSp>
        <p:nvCxnSpPr>
          <p:cNvPr id="248" name="Connettore diritto 39">
            <a:extLst>
              <a:ext uri="{FF2B5EF4-FFF2-40B4-BE49-F238E27FC236}">
                <a16:creationId xmlns:a16="http://schemas.microsoft.com/office/drawing/2014/main" id="{49608B03-0DAF-4258-A47B-4C0BED3DA671}"/>
              </a:ext>
            </a:extLst>
          </p:cNvPr>
          <p:cNvCxnSpPr>
            <a:cxnSpLocks/>
            <a:stCxn id="23" idx="2"/>
          </p:cNvCxnSpPr>
          <p:nvPr/>
        </p:nvCxnSpPr>
        <p:spPr>
          <a:xfrm>
            <a:off x="3566299" y="4543048"/>
            <a:ext cx="0" cy="221581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3" name="Connettore 2 23">
            <a:extLst>
              <a:ext uri="{FF2B5EF4-FFF2-40B4-BE49-F238E27FC236}">
                <a16:creationId xmlns:a16="http://schemas.microsoft.com/office/drawing/2014/main" id="{30BEDB13-5F46-4B90-A34F-8812D3E1B115}"/>
              </a:ext>
            </a:extLst>
          </p:cNvPr>
          <p:cNvCxnSpPr>
            <a:cxnSpLocks/>
          </p:cNvCxnSpPr>
          <p:nvPr/>
        </p:nvCxnSpPr>
        <p:spPr>
          <a:xfrm>
            <a:off x="1751985" y="2305100"/>
            <a:ext cx="1673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ttore 2 17">
            <a:extLst>
              <a:ext uri="{FF2B5EF4-FFF2-40B4-BE49-F238E27FC236}">
                <a16:creationId xmlns:a16="http://schemas.microsoft.com/office/drawing/2014/main" id="{53FC9012-EE30-43DE-89AB-CABF4E7CDECC}"/>
              </a:ext>
            </a:extLst>
          </p:cNvPr>
          <p:cNvCxnSpPr>
            <a:cxnSpLocks/>
          </p:cNvCxnSpPr>
          <p:nvPr/>
        </p:nvCxnSpPr>
        <p:spPr>
          <a:xfrm>
            <a:off x="814053" y="2176631"/>
            <a:ext cx="692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CasellaDiTesto 20">
            <a:extLst>
              <a:ext uri="{FF2B5EF4-FFF2-40B4-BE49-F238E27FC236}">
                <a16:creationId xmlns:a16="http://schemas.microsoft.com/office/drawing/2014/main" id="{FEA75CDE-C08A-428D-B969-4F3DE3B6BA38}"/>
              </a:ext>
            </a:extLst>
          </p:cNvPr>
          <p:cNvSpPr txBox="1"/>
          <p:nvPr/>
        </p:nvSpPr>
        <p:spPr>
          <a:xfrm>
            <a:off x="117394" y="1761133"/>
            <a:ext cx="114432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Click insert button</a:t>
            </a:r>
            <a:endParaRPr lang="it-IT" sz="1050" i="1"/>
          </a:p>
        </p:txBody>
      </p:sp>
      <p:sp>
        <p:nvSpPr>
          <p:cNvPr id="61" name="Rettangolo 12">
            <a:extLst>
              <a:ext uri="{FF2B5EF4-FFF2-40B4-BE49-F238E27FC236}">
                <a16:creationId xmlns:a16="http://schemas.microsoft.com/office/drawing/2014/main" id="{AD956999-BC63-432C-9EDB-F3A2AD56FAAD}"/>
              </a:ext>
            </a:extLst>
          </p:cNvPr>
          <p:cNvSpPr/>
          <p:nvPr/>
        </p:nvSpPr>
        <p:spPr>
          <a:xfrm>
            <a:off x="6374167" y="1094702"/>
            <a:ext cx="996283" cy="518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rgbClr val="286D9F"/>
                </a:solidFill>
              </a:rPr>
              <a:t>Page Orchestrator</a:t>
            </a:r>
          </a:p>
        </p:txBody>
      </p:sp>
      <p:cxnSp>
        <p:nvCxnSpPr>
          <p:cNvPr id="62" name="Connettore diritto 39">
            <a:extLst>
              <a:ext uri="{FF2B5EF4-FFF2-40B4-BE49-F238E27FC236}">
                <a16:creationId xmlns:a16="http://schemas.microsoft.com/office/drawing/2014/main" id="{01A088D5-F65F-42F7-A1B5-40D46276A5DB}"/>
              </a:ext>
            </a:extLst>
          </p:cNvPr>
          <p:cNvCxnSpPr>
            <a:cxnSpLocks/>
            <a:stCxn id="61" idx="2"/>
            <a:endCxn id="63" idx="0"/>
          </p:cNvCxnSpPr>
          <p:nvPr/>
        </p:nvCxnSpPr>
        <p:spPr>
          <a:xfrm>
            <a:off x="6872309" y="1613024"/>
            <a:ext cx="1673" cy="294031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3" name="Rettangolo 16">
            <a:extLst>
              <a:ext uri="{FF2B5EF4-FFF2-40B4-BE49-F238E27FC236}">
                <a16:creationId xmlns:a16="http://schemas.microsoft.com/office/drawing/2014/main" id="{62660AD0-2EE3-4FC9-A274-832302027FEF}"/>
              </a:ext>
            </a:extLst>
          </p:cNvPr>
          <p:cNvSpPr/>
          <p:nvPr/>
        </p:nvSpPr>
        <p:spPr>
          <a:xfrm>
            <a:off x="6758796" y="4553340"/>
            <a:ext cx="230371" cy="859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cxnSp>
        <p:nvCxnSpPr>
          <p:cNvPr id="74" name="Connettore 2 23">
            <a:extLst>
              <a:ext uri="{FF2B5EF4-FFF2-40B4-BE49-F238E27FC236}">
                <a16:creationId xmlns:a16="http://schemas.microsoft.com/office/drawing/2014/main" id="{41241EA5-6494-4430-A6BB-E493EFF3B9CC}"/>
              </a:ext>
            </a:extLst>
          </p:cNvPr>
          <p:cNvCxnSpPr>
            <a:cxnSpLocks/>
          </p:cNvCxnSpPr>
          <p:nvPr/>
        </p:nvCxnSpPr>
        <p:spPr>
          <a:xfrm flipV="1">
            <a:off x="1713874" y="5026752"/>
            <a:ext cx="4982771" cy="5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CasellaDiTesto 20">
            <a:extLst>
              <a:ext uri="{FF2B5EF4-FFF2-40B4-BE49-F238E27FC236}">
                <a16:creationId xmlns:a16="http://schemas.microsoft.com/office/drawing/2014/main" id="{ECA9AA93-8F60-4A6D-8684-D6C60189A48E}"/>
              </a:ext>
            </a:extLst>
          </p:cNvPr>
          <p:cNvSpPr txBox="1"/>
          <p:nvPr/>
        </p:nvSpPr>
        <p:spPr>
          <a:xfrm>
            <a:off x="3801249" y="4753511"/>
            <a:ext cx="1907503"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refresh </a:t>
            </a:r>
            <a:r>
              <a:rPr lang="en-US" sz="1050" i="1" err="1"/>
              <a:t>estimateid</a:t>
            </a:r>
            <a:endParaRPr lang="it-IT" sz="1050" i="1"/>
          </a:p>
        </p:txBody>
      </p:sp>
      <p:cxnSp>
        <p:nvCxnSpPr>
          <p:cNvPr id="79" name="Connettore diritto 39">
            <a:extLst>
              <a:ext uri="{FF2B5EF4-FFF2-40B4-BE49-F238E27FC236}">
                <a16:creationId xmlns:a16="http://schemas.microsoft.com/office/drawing/2014/main" id="{57D9C829-C001-47A0-9AF1-F57807198739}"/>
              </a:ext>
            </a:extLst>
          </p:cNvPr>
          <p:cNvCxnSpPr>
            <a:cxnSpLocks/>
          </p:cNvCxnSpPr>
          <p:nvPr/>
        </p:nvCxnSpPr>
        <p:spPr>
          <a:xfrm flipH="1">
            <a:off x="5708752" y="4116394"/>
            <a:ext cx="1" cy="264246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Connettore 2 18">
            <a:extLst>
              <a:ext uri="{FF2B5EF4-FFF2-40B4-BE49-F238E27FC236}">
                <a16:creationId xmlns:a16="http://schemas.microsoft.com/office/drawing/2014/main" id="{BCDC7756-2704-43AB-BBC5-564F715FB546}"/>
              </a:ext>
            </a:extLst>
          </p:cNvPr>
          <p:cNvCxnSpPr>
            <a:cxnSpLocks/>
          </p:cNvCxnSpPr>
          <p:nvPr/>
        </p:nvCxnSpPr>
        <p:spPr>
          <a:xfrm flipH="1">
            <a:off x="1768125" y="3008002"/>
            <a:ext cx="1665732"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CasellaDiTesto 20">
            <a:extLst>
              <a:ext uri="{FF2B5EF4-FFF2-40B4-BE49-F238E27FC236}">
                <a16:creationId xmlns:a16="http://schemas.microsoft.com/office/drawing/2014/main" id="{F5C468D6-91CB-4B5C-B4A5-142E72C43A41}"/>
              </a:ext>
            </a:extLst>
          </p:cNvPr>
          <p:cNvSpPr txBox="1"/>
          <p:nvPr/>
        </p:nvSpPr>
        <p:spPr>
          <a:xfrm>
            <a:off x="1944044" y="2626680"/>
            <a:ext cx="151385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1050" i="1"/>
              <a:t>Price == null || </a:t>
            </a:r>
            <a:r>
              <a:rPr lang="en-US" sz="1050" i="1" err="1"/>
              <a:t>estimateid</a:t>
            </a:r>
            <a:r>
              <a:rPr lang="en-US" sz="1050" i="1"/>
              <a:t> == null</a:t>
            </a:r>
            <a:br>
              <a:rPr lang="en-US" sz="1050" i="1"/>
            </a:br>
            <a:r>
              <a:rPr lang="en-US" sz="1050" i="1"/>
              <a:t>[status 401]</a:t>
            </a:r>
          </a:p>
          <a:p>
            <a:endParaRPr lang="it-IT" sz="1050" i="1"/>
          </a:p>
        </p:txBody>
      </p:sp>
      <p:cxnSp>
        <p:nvCxnSpPr>
          <p:cNvPr id="53" name="Connettore 2 18">
            <a:extLst>
              <a:ext uri="{FF2B5EF4-FFF2-40B4-BE49-F238E27FC236}">
                <a16:creationId xmlns:a16="http://schemas.microsoft.com/office/drawing/2014/main" id="{190ACFD8-CBE4-4B96-A7A9-CB023B1809DE}"/>
              </a:ext>
            </a:extLst>
          </p:cNvPr>
          <p:cNvCxnSpPr>
            <a:cxnSpLocks/>
          </p:cNvCxnSpPr>
          <p:nvPr/>
        </p:nvCxnSpPr>
        <p:spPr>
          <a:xfrm flipH="1">
            <a:off x="1768125" y="3562356"/>
            <a:ext cx="1665732"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CasellaDiTesto 20">
            <a:extLst>
              <a:ext uri="{FF2B5EF4-FFF2-40B4-BE49-F238E27FC236}">
                <a16:creationId xmlns:a16="http://schemas.microsoft.com/office/drawing/2014/main" id="{B0CA0182-FEAB-4FB7-BED1-5FAB525AD7CA}"/>
              </a:ext>
            </a:extLst>
          </p:cNvPr>
          <p:cNvSpPr txBox="1"/>
          <p:nvPr/>
        </p:nvSpPr>
        <p:spPr>
          <a:xfrm>
            <a:off x="1941753" y="3354607"/>
            <a:ext cx="1225334"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a:t>Price &lt; 0</a:t>
            </a:r>
            <a:br>
              <a:rPr lang="en-US" sz="1050" i="1"/>
            </a:br>
            <a:r>
              <a:rPr lang="en-US" sz="1050" i="1"/>
              <a:t>[status 400]</a:t>
            </a:r>
            <a:endParaRPr lang="it-IT" sz="1050" i="1"/>
          </a:p>
        </p:txBody>
      </p:sp>
      <p:cxnSp>
        <p:nvCxnSpPr>
          <p:cNvPr id="64" name="Connettore diritto 39">
            <a:extLst>
              <a:ext uri="{FF2B5EF4-FFF2-40B4-BE49-F238E27FC236}">
                <a16:creationId xmlns:a16="http://schemas.microsoft.com/office/drawing/2014/main" id="{E40F26C4-856A-46FA-B5B6-4EC8F84BD927}"/>
              </a:ext>
            </a:extLst>
          </p:cNvPr>
          <p:cNvCxnSpPr>
            <a:cxnSpLocks/>
            <a:stCxn id="63" idx="2"/>
          </p:cNvCxnSpPr>
          <p:nvPr/>
        </p:nvCxnSpPr>
        <p:spPr>
          <a:xfrm flipH="1">
            <a:off x="6872308" y="5412788"/>
            <a:ext cx="1674" cy="137091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40759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677334" y="479680"/>
            <a:ext cx="4490284" cy="673916"/>
          </a:xfrm>
        </p:spPr>
        <p:txBody>
          <a:bodyPr/>
          <a:lstStyle/>
          <a:p>
            <a:r>
              <a:rPr lang="it-IT" b="1" i="1">
                <a:solidFill>
                  <a:srgbClr val="286D9F"/>
                </a:solidFill>
              </a:rPr>
              <a:t>Gestione Preventivi</a:t>
            </a:r>
          </a:p>
        </p:txBody>
      </p:sp>
      <p:sp>
        <p:nvSpPr>
          <p:cNvPr id="3" name="Segnaposto contenuto 2">
            <a:extLst>
              <a:ext uri="{FF2B5EF4-FFF2-40B4-BE49-F238E27FC236}">
                <a16:creationId xmlns:a16="http://schemas.microsoft.com/office/drawing/2014/main" id="{366B5028-FBE8-412E-9C96-0F3912031490}"/>
              </a:ext>
            </a:extLst>
          </p:cNvPr>
          <p:cNvSpPr>
            <a:spLocks noGrp="1"/>
          </p:cNvSpPr>
          <p:nvPr>
            <p:ph idx="1"/>
          </p:nvPr>
        </p:nvSpPr>
        <p:spPr>
          <a:xfrm>
            <a:off x="677334" y="1384183"/>
            <a:ext cx="8596668" cy="5075340"/>
          </a:xfrm>
        </p:spPr>
        <p:txBody>
          <a:bodyPr vert="horz" lIns="91440" tIns="45720" rIns="91440" bIns="45720" rtlCol="0" anchor="t">
            <a:normAutofit/>
          </a:bodyPr>
          <a:lstStyle/>
          <a:p>
            <a:pPr marL="0" indent="0" algn="just">
              <a:buNone/>
            </a:pPr>
            <a:r>
              <a:rPr lang="it-IT">
                <a:ea typeface="+mn-lt"/>
                <a:cs typeface="+mn-lt"/>
              </a:rPr>
              <a:t>L’utente sceglie le opzioni (almeno una) e conferma l’invio del preventivo mediante il bottone INVIA PREVENTIVO. Quando un impiegato fa login, accede a una pagina HOME PAGE IMPIEGATO che contiene l’elenco dei preventivi gestiti da lui in precedenza e quello dei preventivi non ancora associati a nessun impiegato. Quando l’impiegato seleziona un elemento dall’elenco dei preventivi non ancora associati a nessuno, compare una pagina PREZZA PREVENTIVO che mostra i dati del cliente (username) e del preventivo e una form per inserire il prezzo del preventivo. Quando l’impiegato inserisce il prezzo e invia i dati con il bottone INVIA PREZZO, compare di nuovo la pagina HOME PAGE IMPIEGATO con gli elenchi dei preventivi aggiornati.</a:t>
            </a:r>
          </a:p>
        </p:txBody>
      </p:sp>
    </p:spTree>
    <p:extLst>
      <p:ext uri="{BB962C8B-B14F-4D97-AF65-F5344CB8AC3E}">
        <p14:creationId xmlns:p14="http://schemas.microsoft.com/office/powerpoint/2010/main" val="2927783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677334" y="479680"/>
            <a:ext cx="6148340" cy="673916"/>
          </a:xfrm>
        </p:spPr>
        <p:txBody>
          <a:bodyPr>
            <a:normAutofit/>
          </a:bodyPr>
          <a:lstStyle/>
          <a:p>
            <a:r>
              <a:rPr lang="it-IT" b="1" i="1">
                <a:solidFill>
                  <a:srgbClr val="286D9F"/>
                </a:solidFill>
              </a:rPr>
              <a:t>Event: Logout</a:t>
            </a:r>
            <a:endParaRPr lang="it-IT" err="1"/>
          </a:p>
        </p:txBody>
      </p:sp>
      <p:sp>
        <p:nvSpPr>
          <p:cNvPr id="3" name="Segnaposto contenuto 2">
            <a:extLst>
              <a:ext uri="{FF2B5EF4-FFF2-40B4-BE49-F238E27FC236}">
                <a16:creationId xmlns:a16="http://schemas.microsoft.com/office/drawing/2014/main" id="{366B5028-FBE8-412E-9C96-0F3912031490}"/>
              </a:ext>
            </a:extLst>
          </p:cNvPr>
          <p:cNvSpPr>
            <a:spLocks noGrp="1"/>
          </p:cNvSpPr>
          <p:nvPr>
            <p:ph idx="1"/>
          </p:nvPr>
        </p:nvSpPr>
        <p:spPr>
          <a:xfrm>
            <a:off x="677334" y="1392975"/>
            <a:ext cx="8596668" cy="5075340"/>
          </a:xfrm>
        </p:spPr>
        <p:txBody>
          <a:bodyPr vert="horz" lIns="91440" tIns="45720" rIns="91440" bIns="45720" rtlCol="0" anchor="t">
            <a:normAutofit/>
          </a:bodyPr>
          <a:lstStyle/>
          <a:p>
            <a:pPr marL="0" indent="0" algn="just">
              <a:buNone/>
            </a:pPr>
            <a:endParaRPr lang="it-IT">
              <a:ea typeface="+mn-lt"/>
              <a:cs typeface="+mn-lt"/>
            </a:endParaRPr>
          </a:p>
          <a:p>
            <a:pPr marL="0" indent="0" algn="just">
              <a:buNone/>
            </a:pPr>
            <a:endParaRPr lang="it-IT">
              <a:ea typeface="+mn-lt"/>
              <a:cs typeface="+mn-lt"/>
            </a:endParaRPr>
          </a:p>
        </p:txBody>
      </p:sp>
      <p:sp>
        <p:nvSpPr>
          <p:cNvPr id="6" name="Rettangolo 5">
            <a:extLst>
              <a:ext uri="{FF2B5EF4-FFF2-40B4-BE49-F238E27FC236}">
                <a16:creationId xmlns:a16="http://schemas.microsoft.com/office/drawing/2014/main" id="{1D348D88-5DED-4111-B3C2-19F1BF6F9429}"/>
              </a:ext>
            </a:extLst>
          </p:cNvPr>
          <p:cNvSpPr/>
          <p:nvPr/>
        </p:nvSpPr>
        <p:spPr>
          <a:xfrm>
            <a:off x="943860" y="1316000"/>
            <a:ext cx="2126509" cy="336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u="sng">
                <a:solidFill>
                  <a:schemeClr val="accent2">
                    <a:lumMod val="75000"/>
                  </a:schemeClr>
                </a:solidFill>
              </a:rPr>
              <a:t>Logout</a:t>
            </a:r>
            <a:endParaRPr lang="it-IT" u="sng" err="1">
              <a:solidFill>
                <a:schemeClr val="accent2">
                  <a:lumMod val="75000"/>
                </a:schemeClr>
              </a:solidFill>
            </a:endParaRPr>
          </a:p>
        </p:txBody>
      </p:sp>
      <p:sp>
        <p:nvSpPr>
          <p:cNvPr id="8" name="Rettangolo 7">
            <a:extLst>
              <a:ext uri="{FF2B5EF4-FFF2-40B4-BE49-F238E27FC236}">
                <a16:creationId xmlns:a16="http://schemas.microsoft.com/office/drawing/2014/main" id="{34E34F55-FD8A-48B6-A185-EF7DDD41D970}"/>
              </a:ext>
            </a:extLst>
          </p:cNvPr>
          <p:cNvSpPr/>
          <p:nvPr/>
        </p:nvSpPr>
        <p:spPr>
          <a:xfrm>
            <a:off x="4869045" y="1316000"/>
            <a:ext cx="1550580" cy="336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a:solidFill>
                  <a:schemeClr val="accent2">
                    <a:lumMod val="75000"/>
                  </a:schemeClr>
                </a:solidFill>
              </a:rPr>
              <a:t>Session</a:t>
            </a:r>
          </a:p>
        </p:txBody>
      </p:sp>
      <p:sp>
        <p:nvSpPr>
          <p:cNvPr id="10" name="Rettangolo 9">
            <a:extLst>
              <a:ext uri="{FF2B5EF4-FFF2-40B4-BE49-F238E27FC236}">
                <a16:creationId xmlns:a16="http://schemas.microsoft.com/office/drawing/2014/main" id="{AA511ADE-D422-4DC2-A75F-B3F602E5F6CC}"/>
              </a:ext>
            </a:extLst>
          </p:cNvPr>
          <p:cNvSpPr/>
          <p:nvPr/>
        </p:nvSpPr>
        <p:spPr>
          <a:xfrm>
            <a:off x="6455069" y="1316000"/>
            <a:ext cx="1665765" cy="336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i="1">
                <a:solidFill>
                  <a:schemeClr val="accent2">
                    <a:lumMod val="75000"/>
                  </a:schemeClr>
                </a:solidFill>
              </a:rPr>
              <a:t>/Index.html</a:t>
            </a:r>
            <a:endParaRPr lang="it-IT" sz="1400" err="1">
              <a:solidFill>
                <a:schemeClr val="accent2">
                  <a:lumMod val="75000"/>
                </a:schemeClr>
              </a:solidFill>
            </a:endParaRPr>
          </a:p>
        </p:txBody>
      </p:sp>
      <p:sp>
        <p:nvSpPr>
          <p:cNvPr id="16" name="Rettangolo 15">
            <a:extLst>
              <a:ext uri="{FF2B5EF4-FFF2-40B4-BE49-F238E27FC236}">
                <a16:creationId xmlns:a16="http://schemas.microsoft.com/office/drawing/2014/main" id="{C6404FE7-9F52-4F40-85BC-BCE334A2BBB3}"/>
              </a:ext>
            </a:extLst>
          </p:cNvPr>
          <p:cNvSpPr/>
          <p:nvPr/>
        </p:nvSpPr>
        <p:spPr>
          <a:xfrm>
            <a:off x="1901898" y="2052527"/>
            <a:ext cx="203791" cy="448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8" name="Rettangolo 17">
            <a:extLst>
              <a:ext uri="{FF2B5EF4-FFF2-40B4-BE49-F238E27FC236}">
                <a16:creationId xmlns:a16="http://schemas.microsoft.com/office/drawing/2014/main" id="{53D8526D-D206-417D-A4D2-8593A7CDFD15}"/>
              </a:ext>
            </a:extLst>
          </p:cNvPr>
          <p:cNvSpPr/>
          <p:nvPr/>
        </p:nvSpPr>
        <p:spPr>
          <a:xfrm>
            <a:off x="5543549" y="2061386"/>
            <a:ext cx="203791" cy="850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Rettangolo 18">
            <a:extLst>
              <a:ext uri="{FF2B5EF4-FFF2-40B4-BE49-F238E27FC236}">
                <a16:creationId xmlns:a16="http://schemas.microsoft.com/office/drawing/2014/main" id="{6DBDB8D8-1BD2-46A4-899C-5406F23A91E5}"/>
              </a:ext>
            </a:extLst>
          </p:cNvPr>
          <p:cNvSpPr/>
          <p:nvPr/>
        </p:nvSpPr>
        <p:spPr>
          <a:xfrm>
            <a:off x="7191595" y="2911990"/>
            <a:ext cx="203791" cy="850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6" name="Connettore 2 25">
            <a:extLst>
              <a:ext uri="{FF2B5EF4-FFF2-40B4-BE49-F238E27FC236}">
                <a16:creationId xmlns:a16="http://schemas.microsoft.com/office/drawing/2014/main" id="{9CCD8B1F-709D-421E-87D3-A8C60D0B30D2}"/>
              </a:ext>
            </a:extLst>
          </p:cNvPr>
          <p:cNvCxnSpPr>
            <a:cxnSpLocks/>
          </p:cNvCxnSpPr>
          <p:nvPr/>
        </p:nvCxnSpPr>
        <p:spPr>
          <a:xfrm>
            <a:off x="2103475" y="3512289"/>
            <a:ext cx="5016793" cy="1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6823D367-CF09-4D18-AE27-6E24EC2F7B04}"/>
              </a:ext>
            </a:extLst>
          </p:cNvPr>
          <p:cNvSpPr txBox="1"/>
          <p:nvPr/>
        </p:nvSpPr>
        <p:spPr>
          <a:xfrm>
            <a:off x="3715414" y="3219229"/>
            <a:ext cx="94452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200" err="1"/>
              <a:t>Redirect</a:t>
            </a:r>
          </a:p>
        </p:txBody>
      </p:sp>
      <p:cxnSp>
        <p:nvCxnSpPr>
          <p:cNvPr id="33" name="Connettore diritto 39">
            <a:extLst>
              <a:ext uri="{FF2B5EF4-FFF2-40B4-BE49-F238E27FC236}">
                <a16:creationId xmlns:a16="http://schemas.microsoft.com/office/drawing/2014/main" id="{1B132197-908F-42CA-BA7F-E9FEBA30CDA7}"/>
              </a:ext>
            </a:extLst>
          </p:cNvPr>
          <p:cNvCxnSpPr>
            <a:cxnSpLocks/>
          </p:cNvCxnSpPr>
          <p:nvPr/>
        </p:nvCxnSpPr>
        <p:spPr>
          <a:xfrm flipH="1">
            <a:off x="7293932" y="1657067"/>
            <a:ext cx="1281" cy="125432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Connettore diritto 39">
            <a:extLst>
              <a:ext uri="{FF2B5EF4-FFF2-40B4-BE49-F238E27FC236}">
                <a16:creationId xmlns:a16="http://schemas.microsoft.com/office/drawing/2014/main" id="{6BB2D388-9AA3-4443-88AC-121F8835610A}"/>
              </a:ext>
            </a:extLst>
          </p:cNvPr>
          <p:cNvCxnSpPr>
            <a:cxnSpLocks/>
          </p:cNvCxnSpPr>
          <p:nvPr/>
        </p:nvCxnSpPr>
        <p:spPr>
          <a:xfrm>
            <a:off x="7295213" y="3765857"/>
            <a:ext cx="0" cy="299005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Connettore diritto 39">
            <a:extLst>
              <a:ext uri="{FF2B5EF4-FFF2-40B4-BE49-F238E27FC236}">
                <a16:creationId xmlns:a16="http://schemas.microsoft.com/office/drawing/2014/main" id="{DCE3C2B1-09B4-4880-9B4C-B8AF693AA3A5}"/>
              </a:ext>
            </a:extLst>
          </p:cNvPr>
          <p:cNvCxnSpPr>
            <a:cxnSpLocks/>
          </p:cNvCxnSpPr>
          <p:nvPr/>
        </p:nvCxnSpPr>
        <p:spPr>
          <a:xfrm flipH="1">
            <a:off x="5645885" y="1612764"/>
            <a:ext cx="1281" cy="43030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Connettore diritto 39">
            <a:extLst>
              <a:ext uri="{FF2B5EF4-FFF2-40B4-BE49-F238E27FC236}">
                <a16:creationId xmlns:a16="http://schemas.microsoft.com/office/drawing/2014/main" id="{F93D8F03-4F92-46E5-BABD-EF15513AAEBC}"/>
              </a:ext>
            </a:extLst>
          </p:cNvPr>
          <p:cNvCxnSpPr>
            <a:cxnSpLocks/>
          </p:cNvCxnSpPr>
          <p:nvPr/>
        </p:nvCxnSpPr>
        <p:spPr>
          <a:xfrm flipH="1">
            <a:off x="5647166" y="2915252"/>
            <a:ext cx="1" cy="384065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Connettore diritto 39">
            <a:extLst>
              <a:ext uri="{FF2B5EF4-FFF2-40B4-BE49-F238E27FC236}">
                <a16:creationId xmlns:a16="http://schemas.microsoft.com/office/drawing/2014/main" id="{A024E679-2690-4997-9715-BEF2BE4B38DE}"/>
              </a:ext>
            </a:extLst>
          </p:cNvPr>
          <p:cNvCxnSpPr>
            <a:cxnSpLocks/>
            <a:endCxn id="16" idx="0"/>
          </p:cNvCxnSpPr>
          <p:nvPr/>
        </p:nvCxnSpPr>
        <p:spPr>
          <a:xfrm flipH="1">
            <a:off x="2003794" y="1657066"/>
            <a:ext cx="1722" cy="39546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Connettore 2 39">
            <a:extLst>
              <a:ext uri="{FF2B5EF4-FFF2-40B4-BE49-F238E27FC236}">
                <a16:creationId xmlns:a16="http://schemas.microsoft.com/office/drawing/2014/main" id="{2AE746B6-812C-49D6-93CE-F5206D2C304A}"/>
              </a:ext>
            </a:extLst>
          </p:cNvPr>
          <p:cNvCxnSpPr>
            <a:cxnSpLocks/>
          </p:cNvCxnSpPr>
          <p:nvPr/>
        </p:nvCxnSpPr>
        <p:spPr>
          <a:xfrm>
            <a:off x="1961707" y="2236382"/>
            <a:ext cx="3537097" cy="1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asellaDiTesto 40">
            <a:extLst>
              <a:ext uri="{FF2B5EF4-FFF2-40B4-BE49-F238E27FC236}">
                <a16:creationId xmlns:a16="http://schemas.microsoft.com/office/drawing/2014/main" id="{2052C26B-49B6-43DB-A408-37574479FBBD}"/>
              </a:ext>
            </a:extLst>
          </p:cNvPr>
          <p:cNvSpPr txBox="1"/>
          <p:nvPr/>
        </p:nvSpPr>
        <p:spPr>
          <a:xfrm>
            <a:off x="3174926" y="2005345"/>
            <a:ext cx="132552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200" i="1"/>
              <a:t>Invalidate()</a:t>
            </a:r>
          </a:p>
        </p:txBody>
      </p:sp>
      <p:cxnSp>
        <p:nvCxnSpPr>
          <p:cNvPr id="13" name="Connettore 2 17">
            <a:extLst>
              <a:ext uri="{FF2B5EF4-FFF2-40B4-BE49-F238E27FC236}">
                <a16:creationId xmlns:a16="http://schemas.microsoft.com/office/drawing/2014/main" id="{CBB21B6E-525B-498E-9901-ED4FA8AE1F47}"/>
              </a:ext>
            </a:extLst>
          </p:cNvPr>
          <p:cNvCxnSpPr>
            <a:cxnSpLocks/>
          </p:cNvCxnSpPr>
          <p:nvPr/>
        </p:nvCxnSpPr>
        <p:spPr>
          <a:xfrm>
            <a:off x="239897" y="3150667"/>
            <a:ext cx="16287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asellaDiTesto 19">
            <a:extLst>
              <a:ext uri="{FF2B5EF4-FFF2-40B4-BE49-F238E27FC236}">
                <a16:creationId xmlns:a16="http://schemas.microsoft.com/office/drawing/2014/main" id="{C323F1A4-958D-4B17-8BDA-232D0A725616}"/>
              </a:ext>
            </a:extLst>
          </p:cNvPr>
          <p:cNvSpPr txBox="1"/>
          <p:nvPr/>
        </p:nvSpPr>
        <p:spPr>
          <a:xfrm>
            <a:off x="918999" y="2863186"/>
            <a:ext cx="82036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200" i="1">
                <a:ea typeface="+mn-lt"/>
                <a:cs typeface="+mn-lt"/>
              </a:rPr>
              <a:t>doPost</a:t>
            </a:r>
            <a:endParaRPr lang="it-IT" sz="1200" i="1"/>
          </a:p>
        </p:txBody>
      </p:sp>
      <p:sp>
        <p:nvSpPr>
          <p:cNvPr id="15" name="Rectangle 5">
            <a:extLst>
              <a:ext uri="{FF2B5EF4-FFF2-40B4-BE49-F238E27FC236}">
                <a16:creationId xmlns:a16="http://schemas.microsoft.com/office/drawing/2014/main" id="{78E63D1E-25F4-4391-BD84-413E89C5F8B2}"/>
              </a:ext>
            </a:extLst>
          </p:cNvPr>
          <p:cNvSpPr/>
          <p:nvPr/>
        </p:nvSpPr>
        <p:spPr>
          <a:xfrm>
            <a:off x="-27688" y="3336083"/>
            <a:ext cx="1896140" cy="1077218"/>
          </a:xfrm>
          <a:prstGeom prst="rect">
            <a:avLst/>
          </a:prstGeom>
        </p:spPr>
        <p:txBody>
          <a:bodyPr wrap="square" anchor="t">
            <a:spAutoFit/>
          </a:bodyPr>
          <a:lstStyle/>
          <a:p>
            <a:pPr lvl="0"/>
            <a:r>
              <a:rPr lang="en-US" sz="1400">
                <a:solidFill>
                  <a:schemeClr val="dk1"/>
                </a:solidFill>
                <a:latin typeface="+mj-lt"/>
                <a:ea typeface="Calibri"/>
                <a:cs typeface="Calibri"/>
                <a:sym typeface="Calibri"/>
              </a:rPr>
              <a:t>POST </a:t>
            </a:r>
            <a:r>
              <a:rPr lang="en-US" sz="1400" i="1">
                <a:solidFill>
                  <a:schemeClr val="dk1"/>
                </a:solidFill>
                <a:latin typeface="+mj-lt"/>
                <a:ea typeface="Calibri"/>
                <a:cs typeface="Calibri"/>
                <a:sym typeface="Calibri"/>
              </a:rPr>
              <a:t>/Logout</a:t>
            </a:r>
            <a:endParaRPr lang="en-US" sz="1400" i="1">
              <a:solidFill>
                <a:schemeClr val="dk1"/>
              </a:solidFill>
              <a:latin typeface="+mj-lt"/>
              <a:ea typeface="Calibri"/>
              <a:cs typeface="Calibri"/>
            </a:endParaRPr>
          </a:p>
          <a:p>
            <a:pPr lvl="0"/>
            <a:endParaRPr lang="en-US" sz="1400">
              <a:solidFill>
                <a:schemeClr val="dk1"/>
              </a:solidFill>
              <a:latin typeface="+mj-lt"/>
              <a:cs typeface="Calibri"/>
            </a:endParaRPr>
          </a:p>
          <a:p>
            <a:pPr lvl="0"/>
            <a:r>
              <a:rPr lang="en-US" sz="1400">
                <a:solidFill>
                  <a:schemeClr val="dk1"/>
                </a:solidFill>
                <a:latin typeface="+mj-lt"/>
                <a:ea typeface="Calibri"/>
                <a:cs typeface="Calibri"/>
                <a:sym typeface="Calibri"/>
              </a:rPr>
              <a:t>From: </a:t>
            </a:r>
            <a:r>
              <a:rPr lang="en-US" sz="1100">
                <a:solidFill>
                  <a:schemeClr val="dk1"/>
                </a:solidFill>
                <a:latin typeface="+mj-lt"/>
                <a:ea typeface="Calibri"/>
                <a:cs typeface="Calibri"/>
                <a:sym typeface="Calibri"/>
              </a:rPr>
              <a:t>HomeEmployee.html</a:t>
            </a:r>
          </a:p>
          <a:p>
            <a:r>
              <a:rPr lang="en-US" sz="1100">
                <a:solidFill>
                  <a:schemeClr val="dk1"/>
                </a:solidFill>
                <a:latin typeface="+mj-lt"/>
                <a:cs typeface="Calibri"/>
              </a:rPr>
              <a:t>HomeCustomer.html</a:t>
            </a:r>
          </a:p>
        </p:txBody>
      </p:sp>
    </p:spTree>
    <p:extLst>
      <p:ext uri="{BB962C8B-B14F-4D97-AF65-F5344CB8AC3E}">
        <p14:creationId xmlns:p14="http://schemas.microsoft.com/office/powerpoint/2010/main" val="2262671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7101C49-9902-4683-BE04-90312CEDFE91}"/>
              </a:ext>
            </a:extLst>
          </p:cNvPr>
          <p:cNvSpPr>
            <a:spLocks noGrp="1"/>
          </p:cNvSpPr>
          <p:nvPr>
            <p:ph idx="1"/>
          </p:nvPr>
        </p:nvSpPr>
        <p:spPr>
          <a:xfrm>
            <a:off x="677334" y="1522414"/>
            <a:ext cx="8596668" cy="3880773"/>
          </a:xfrm>
        </p:spPr>
        <p:txBody>
          <a:bodyPr>
            <a:normAutofit fontScale="77500" lnSpcReduction="20000"/>
          </a:bodyPr>
          <a:lstStyle/>
          <a:p>
            <a:pPr marL="0" indent="0">
              <a:buNone/>
            </a:pPr>
            <a:r>
              <a:rPr lang="it-IT"/>
              <a:t>Si realizzi un’applicazione client server web che modifica le specifiche precedenti come segue: </a:t>
            </a:r>
          </a:p>
          <a:p>
            <a:r>
              <a:rPr lang="it-IT"/>
              <a:t>L’applicazione supporta registrazione e login mediante una pagina pubblica con opportune form. La registrazione controlla la validità sintattica dell’indirizzo di email e l’uguaglianza tra i campi “password” e “ripeti password”, anche a lato client. La registrazione controlla l’unicità dello username. </a:t>
            </a:r>
          </a:p>
          <a:p>
            <a:r>
              <a:rPr lang="it-IT"/>
              <a:t>Dopo il login, l’intera applicazione è realizzata con un’unica pagina per ciascuno dei ruoli: una pagina singola per il ruolo di cliente e una pagina singola per il ruolo di impiegato. </a:t>
            </a:r>
          </a:p>
          <a:p>
            <a:r>
              <a:rPr lang="it-IT"/>
              <a:t>Ogni interazione dell’utente è gestita senza ricaricare completamente la pagina, ma produce l’invocazione asincrona del server e l’eventuale modifica del contenuto da aggiornare a seguito dell’evento. </a:t>
            </a:r>
          </a:p>
          <a:p>
            <a:r>
              <a:rPr lang="it-IT"/>
              <a:t>Nella pagina del cliente, la scelta del prodotto comporta la successiva visualizzazione delle opzioni senza produrre un’ulteriore chiamata al server. L’invio del preventivo da parte del cliente deve produrre la verifica dei dati anche a lato client (almeno un’opzione scelta). </a:t>
            </a:r>
          </a:p>
          <a:p>
            <a:r>
              <a:rPr lang="it-IT"/>
              <a:t>Nella pagina dell’impiegato, il controllo del prezzo (non nullo e maggiore di zero) deve essere fatto anche a lato client. </a:t>
            </a:r>
          </a:p>
          <a:p>
            <a:r>
              <a:rPr lang="it-IT"/>
              <a:t>Eventuali errori a lato server devono essere segnalati mediante un messaggio di allerta all’interno della pagina del cliente o dell’impiegato. </a:t>
            </a:r>
          </a:p>
          <a:p>
            <a:endParaRPr lang="it-IT"/>
          </a:p>
        </p:txBody>
      </p:sp>
      <p:sp>
        <p:nvSpPr>
          <p:cNvPr id="4" name="Titolo 1">
            <a:extLst>
              <a:ext uri="{FF2B5EF4-FFF2-40B4-BE49-F238E27FC236}">
                <a16:creationId xmlns:a16="http://schemas.microsoft.com/office/drawing/2014/main" id="{FAFFE85A-FFEC-4ACC-B4B6-A3CB22D83CFD}"/>
              </a:ext>
            </a:extLst>
          </p:cNvPr>
          <p:cNvSpPr txBox="1">
            <a:spLocks/>
          </p:cNvSpPr>
          <p:nvPr/>
        </p:nvSpPr>
        <p:spPr>
          <a:xfrm>
            <a:off x="677334" y="584200"/>
            <a:ext cx="4490284" cy="673916"/>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b="1" i="1">
                <a:solidFill>
                  <a:srgbClr val="286D9F"/>
                </a:solidFill>
              </a:rPr>
              <a:t>Specifiche Aggiuntive</a:t>
            </a:r>
          </a:p>
        </p:txBody>
      </p:sp>
    </p:spTree>
    <p:extLst>
      <p:ext uri="{BB962C8B-B14F-4D97-AF65-F5344CB8AC3E}">
        <p14:creationId xmlns:p14="http://schemas.microsoft.com/office/powerpoint/2010/main" val="20102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677334" y="479680"/>
            <a:ext cx="4490284" cy="673916"/>
          </a:xfrm>
        </p:spPr>
        <p:txBody>
          <a:bodyPr/>
          <a:lstStyle/>
          <a:p>
            <a:r>
              <a:rPr lang="it-IT" b="1" i="1">
                <a:solidFill>
                  <a:srgbClr val="286D9F"/>
                </a:solidFill>
              </a:rPr>
              <a:t>Database design</a:t>
            </a:r>
          </a:p>
        </p:txBody>
      </p:sp>
      <p:sp>
        <p:nvSpPr>
          <p:cNvPr id="4" name="Rettangolo 3">
            <a:extLst>
              <a:ext uri="{FF2B5EF4-FFF2-40B4-BE49-F238E27FC236}">
                <a16:creationId xmlns:a16="http://schemas.microsoft.com/office/drawing/2014/main" id="{786106A4-36EA-4129-B230-EF1B78F5B1F3}"/>
              </a:ext>
            </a:extLst>
          </p:cNvPr>
          <p:cNvSpPr/>
          <p:nvPr/>
        </p:nvSpPr>
        <p:spPr>
          <a:xfrm>
            <a:off x="2150852" y="1504950"/>
            <a:ext cx="849745" cy="563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solidFill>
                  <a:srgbClr val="286D9F"/>
                </a:solidFill>
              </a:rPr>
              <a:t>User</a:t>
            </a:r>
          </a:p>
        </p:txBody>
      </p:sp>
      <p:sp>
        <p:nvSpPr>
          <p:cNvPr id="5" name="Rettangolo 4">
            <a:extLst>
              <a:ext uri="{FF2B5EF4-FFF2-40B4-BE49-F238E27FC236}">
                <a16:creationId xmlns:a16="http://schemas.microsoft.com/office/drawing/2014/main" id="{78318C3E-1D09-43CD-B953-F5BA64DA3F8B}"/>
              </a:ext>
            </a:extLst>
          </p:cNvPr>
          <p:cNvSpPr/>
          <p:nvPr/>
        </p:nvSpPr>
        <p:spPr>
          <a:xfrm>
            <a:off x="866997" y="2687205"/>
            <a:ext cx="1283855" cy="461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solidFill>
                  <a:srgbClr val="286D9F"/>
                </a:solidFill>
              </a:rPr>
              <a:t>Employee</a:t>
            </a:r>
          </a:p>
        </p:txBody>
      </p:sp>
      <p:sp>
        <p:nvSpPr>
          <p:cNvPr id="6" name="Rettangolo 5">
            <a:extLst>
              <a:ext uri="{FF2B5EF4-FFF2-40B4-BE49-F238E27FC236}">
                <a16:creationId xmlns:a16="http://schemas.microsoft.com/office/drawing/2014/main" id="{83B4A326-32F0-428E-B002-114591808B03}"/>
              </a:ext>
            </a:extLst>
          </p:cNvPr>
          <p:cNvSpPr/>
          <p:nvPr/>
        </p:nvSpPr>
        <p:spPr>
          <a:xfrm>
            <a:off x="3000597" y="2687205"/>
            <a:ext cx="1283855" cy="461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rgbClr val="286D9F"/>
                </a:solidFill>
              </a:rPr>
              <a:t>Customer</a:t>
            </a:r>
            <a:endParaRPr lang="it-IT" dirty="0">
              <a:solidFill>
                <a:srgbClr val="286D9F"/>
              </a:solidFill>
            </a:endParaRPr>
          </a:p>
        </p:txBody>
      </p:sp>
      <p:sp>
        <p:nvSpPr>
          <p:cNvPr id="8" name="Decisione 7">
            <a:extLst>
              <a:ext uri="{FF2B5EF4-FFF2-40B4-BE49-F238E27FC236}">
                <a16:creationId xmlns:a16="http://schemas.microsoft.com/office/drawing/2014/main" id="{F3FCCF97-9756-4D73-9611-06636E11C6CD}"/>
              </a:ext>
            </a:extLst>
          </p:cNvPr>
          <p:cNvSpPr/>
          <p:nvPr/>
        </p:nvSpPr>
        <p:spPr>
          <a:xfrm>
            <a:off x="3004919" y="3767860"/>
            <a:ext cx="1279533" cy="461818"/>
          </a:xfrm>
          <a:prstGeom prst="flowChartDecisio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it-IT" sz="1100" err="1">
                <a:solidFill>
                  <a:schemeClr val="tx1"/>
                </a:solidFill>
              </a:rPr>
              <a:t>inserts</a:t>
            </a:r>
            <a:endParaRPr lang="it-IT" sz="1100">
              <a:solidFill>
                <a:schemeClr val="tx1"/>
              </a:solidFill>
            </a:endParaRPr>
          </a:p>
        </p:txBody>
      </p:sp>
      <p:cxnSp>
        <p:nvCxnSpPr>
          <p:cNvPr id="12" name="Connettore diritto 11">
            <a:extLst>
              <a:ext uri="{FF2B5EF4-FFF2-40B4-BE49-F238E27FC236}">
                <a16:creationId xmlns:a16="http://schemas.microsoft.com/office/drawing/2014/main" id="{C3717E39-22CA-4BD4-86A5-5A8013F0F3FC}"/>
              </a:ext>
            </a:extLst>
          </p:cNvPr>
          <p:cNvCxnSpPr>
            <a:cxnSpLocks/>
            <a:stCxn id="8" idx="0"/>
            <a:endCxn id="6" idx="2"/>
          </p:cNvCxnSpPr>
          <p:nvPr/>
        </p:nvCxnSpPr>
        <p:spPr>
          <a:xfrm flipH="1" flipV="1">
            <a:off x="3642525" y="3149023"/>
            <a:ext cx="2161" cy="618837"/>
          </a:xfrm>
          <a:prstGeom prst="line">
            <a:avLst/>
          </a:prstGeom>
        </p:spPr>
        <p:style>
          <a:lnRef idx="1">
            <a:schemeClr val="dk1"/>
          </a:lnRef>
          <a:fillRef idx="0">
            <a:schemeClr val="dk1"/>
          </a:fillRef>
          <a:effectRef idx="0">
            <a:schemeClr val="dk1"/>
          </a:effectRef>
          <a:fontRef idx="minor">
            <a:schemeClr val="tx1"/>
          </a:fontRef>
        </p:style>
      </p:cxnSp>
      <p:grpSp>
        <p:nvGrpSpPr>
          <p:cNvPr id="26" name="Gruppo 25">
            <a:extLst>
              <a:ext uri="{FF2B5EF4-FFF2-40B4-BE49-F238E27FC236}">
                <a16:creationId xmlns:a16="http://schemas.microsoft.com/office/drawing/2014/main" id="{5D41C161-B870-46A8-A171-B7069950FB98}"/>
              </a:ext>
            </a:extLst>
          </p:cNvPr>
          <p:cNvGrpSpPr/>
          <p:nvPr/>
        </p:nvGrpSpPr>
        <p:grpSpPr>
          <a:xfrm>
            <a:off x="1508926" y="2068368"/>
            <a:ext cx="2133600" cy="618837"/>
            <a:chOff x="1508926" y="2068368"/>
            <a:chExt cx="2133600" cy="618837"/>
          </a:xfrm>
        </p:grpSpPr>
        <p:cxnSp>
          <p:nvCxnSpPr>
            <p:cNvPr id="19" name="Connettore a gomito 18">
              <a:extLst>
                <a:ext uri="{FF2B5EF4-FFF2-40B4-BE49-F238E27FC236}">
                  <a16:creationId xmlns:a16="http://schemas.microsoft.com/office/drawing/2014/main" id="{C20BD426-63AE-4CBD-8113-8DF27D3A095C}"/>
                </a:ext>
              </a:extLst>
            </p:cNvPr>
            <p:cNvCxnSpPr>
              <a:stCxn id="6" idx="0"/>
              <a:endCxn id="4" idx="2"/>
            </p:cNvCxnSpPr>
            <p:nvPr/>
          </p:nvCxnSpPr>
          <p:spPr>
            <a:xfrm rot="16200000" flipV="1">
              <a:off x="2799707" y="1844387"/>
              <a:ext cx="618837" cy="10668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ttore a gomito 19">
              <a:extLst>
                <a:ext uri="{FF2B5EF4-FFF2-40B4-BE49-F238E27FC236}">
                  <a16:creationId xmlns:a16="http://schemas.microsoft.com/office/drawing/2014/main" id="{1828B561-F827-4E11-8299-EF3AB943B6C7}"/>
                </a:ext>
              </a:extLst>
            </p:cNvPr>
            <p:cNvCxnSpPr>
              <a:cxnSpLocks/>
              <a:stCxn id="5" idx="0"/>
              <a:endCxn id="4" idx="2"/>
            </p:cNvCxnSpPr>
            <p:nvPr/>
          </p:nvCxnSpPr>
          <p:spPr>
            <a:xfrm rot="5400000" flipH="1" flipV="1">
              <a:off x="1732907" y="1844387"/>
              <a:ext cx="618837" cy="106680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sp>
        <p:nvSpPr>
          <p:cNvPr id="27" name="Decisione 26">
            <a:extLst>
              <a:ext uri="{FF2B5EF4-FFF2-40B4-BE49-F238E27FC236}">
                <a16:creationId xmlns:a16="http://schemas.microsoft.com/office/drawing/2014/main" id="{865431B1-3A0B-4678-8031-FC02383D54F1}"/>
              </a:ext>
            </a:extLst>
          </p:cNvPr>
          <p:cNvSpPr/>
          <p:nvPr/>
        </p:nvSpPr>
        <p:spPr>
          <a:xfrm>
            <a:off x="866997" y="3786333"/>
            <a:ext cx="1279533" cy="461818"/>
          </a:xfrm>
          <a:prstGeom prst="flowChartDecisio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it-IT" sz="1100">
                <a:solidFill>
                  <a:schemeClr val="tx1"/>
                </a:solidFill>
              </a:rPr>
              <a:t>price</a:t>
            </a:r>
          </a:p>
        </p:txBody>
      </p:sp>
      <p:cxnSp>
        <p:nvCxnSpPr>
          <p:cNvPr id="28" name="Connettore diritto 27">
            <a:extLst>
              <a:ext uri="{FF2B5EF4-FFF2-40B4-BE49-F238E27FC236}">
                <a16:creationId xmlns:a16="http://schemas.microsoft.com/office/drawing/2014/main" id="{32B38B71-B596-4405-B220-7ABB782295C2}"/>
              </a:ext>
            </a:extLst>
          </p:cNvPr>
          <p:cNvCxnSpPr>
            <a:cxnSpLocks/>
            <a:stCxn id="27" idx="0"/>
          </p:cNvCxnSpPr>
          <p:nvPr/>
        </p:nvCxnSpPr>
        <p:spPr>
          <a:xfrm flipH="1" flipV="1">
            <a:off x="1504603" y="3167496"/>
            <a:ext cx="2161" cy="618837"/>
          </a:xfrm>
          <a:prstGeom prst="line">
            <a:avLst/>
          </a:prstGeom>
        </p:spPr>
        <p:style>
          <a:lnRef idx="1">
            <a:schemeClr val="dk1"/>
          </a:lnRef>
          <a:fillRef idx="0">
            <a:schemeClr val="dk1"/>
          </a:fillRef>
          <a:effectRef idx="0">
            <a:schemeClr val="dk1"/>
          </a:effectRef>
          <a:fontRef idx="minor">
            <a:schemeClr val="tx1"/>
          </a:fontRef>
        </p:style>
      </p:cxnSp>
      <p:sp>
        <p:nvSpPr>
          <p:cNvPr id="32" name="Elaborazione 31">
            <a:extLst>
              <a:ext uri="{FF2B5EF4-FFF2-40B4-BE49-F238E27FC236}">
                <a16:creationId xmlns:a16="http://schemas.microsoft.com/office/drawing/2014/main" id="{2EDA56F7-A118-4B53-9FD7-03464BC9B24C}"/>
              </a:ext>
            </a:extLst>
          </p:cNvPr>
          <p:cNvSpPr/>
          <p:nvPr/>
        </p:nvSpPr>
        <p:spPr>
          <a:xfrm>
            <a:off x="4381582" y="5847263"/>
            <a:ext cx="1283855" cy="46181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286D9F"/>
                </a:solidFill>
              </a:rPr>
              <a:t>Product</a:t>
            </a:r>
          </a:p>
        </p:txBody>
      </p:sp>
      <p:sp>
        <p:nvSpPr>
          <p:cNvPr id="35" name="Decisione 34">
            <a:extLst>
              <a:ext uri="{FF2B5EF4-FFF2-40B4-BE49-F238E27FC236}">
                <a16:creationId xmlns:a16="http://schemas.microsoft.com/office/drawing/2014/main" id="{B44A4DE3-A981-47CF-9629-C0A8FEA8A0B7}"/>
              </a:ext>
            </a:extLst>
          </p:cNvPr>
          <p:cNvSpPr/>
          <p:nvPr/>
        </p:nvSpPr>
        <p:spPr>
          <a:xfrm>
            <a:off x="2046647" y="5847263"/>
            <a:ext cx="1279533" cy="461818"/>
          </a:xfrm>
          <a:prstGeom prst="flowChartDecisio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it-IT" sz="1100">
                <a:solidFill>
                  <a:schemeClr val="tx1"/>
                </a:solidFill>
              </a:rPr>
              <a:t>has</a:t>
            </a:r>
          </a:p>
        </p:txBody>
      </p:sp>
      <p:cxnSp>
        <p:nvCxnSpPr>
          <p:cNvPr id="36" name="Connettore diritto 35">
            <a:extLst>
              <a:ext uri="{FF2B5EF4-FFF2-40B4-BE49-F238E27FC236}">
                <a16:creationId xmlns:a16="http://schemas.microsoft.com/office/drawing/2014/main" id="{348599D9-33BC-42FB-8E09-DB57CF0DBD2A}"/>
              </a:ext>
            </a:extLst>
          </p:cNvPr>
          <p:cNvCxnSpPr>
            <a:cxnSpLocks/>
            <a:stCxn id="35" idx="0"/>
          </p:cNvCxnSpPr>
          <p:nvPr/>
        </p:nvCxnSpPr>
        <p:spPr>
          <a:xfrm flipH="1" flipV="1">
            <a:off x="2684253" y="5411933"/>
            <a:ext cx="2161" cy="435330"/>
          </a:xfrm>
          <a:prstGeom prst="line">
            <a:avLst/>
          </a:prstGeom>
        </p:spPr>
        <p:style>
          <a:lnRef idx="1">
            <a:schemeClr val="dk1"/>
          </a:lnRef>
          <a:fillRef idx="0">
            <a:schemeClr val="dk1"/>
          </a:fillRef>
          <a:effectRef idx="0">
            <a:schemeClr val="dk1"/>
          </a:effectRef>
          <a:fontRef idx="minor">
            <a:schemeClr val="tx1"/>
          </a:fontRef>
        </p:style>
      </p:cxnSp>
      <p:cxnSp>
        <p:nvCxnSpPr>
          <p:cNvPr id="40" name="Connettore diritto 39">
            <a:extLst>
              <a:ext uri="{FF2B5EF4-FFF2-40B4-BE49-F238E27FC236}">
                <a16:creationId xmlns:a16="http://schemas.microsoft.com/office/drawing/2014/main" id="{305ECA85-076D-4A2E-A8EE-BB528BCEB591}"/>
              </a:ext>
            </a:extLst>
          </p:cNvPr>
          <p:cNvCxnSpPr>
            <a:cxnSpLocks/>
            <a:stCxn id="32" idx="1"/>
            <a:endCxn id="35" idx="3"/>
          </p:cNvCxnSpPr>
          <p:nvPr/>
        </p:nvCxnSpPr>
        <p:spPr>
          <a:xfrm flipH="1">
            <a:off x="3326180" y="6078172"/>
            <a:ext cx="1055402" cy="0"/>
          </a:xfrm>
          <a:prstGeom prst="line">
            <a:avLst/>
          </a:prstGeom>
        </p:spPr>
        <p:style>
          <a:lnRef idx="1">
            <a:schemeClr val="dk1"/>
          </a:lnRef>
          <a:fillRef idx="0">
            <a:schemeClr val="dk1"/>
          </a:fillRef>
          <a:effectRef idx="0">
            <a:schemeClr val="dk1"/>
          </a:effectRef>
          <a:fontRef idx="minor">
            <a:schemeClr val="tx1"/>
          </a:fontRef>
        </p:style>
      </p:cxnSp>
      <p:sp>
        <p:nvSpPr>
          <p:cNvPr id="43" name="Elaborazione 42">
            <a:extLst>
              <a:ext uri="{FF2B5EF4-FFF2-40B4-BE49-F238E27FC236}">
                <a16:creationId xmlns:a16="http://schemas.microsoft.com/office/drawing/2014/main" id="{2A520C78-3741-4289-B334-D3D582592437}"/>
              </a:ext>
            </a:extLst>
          </p:cNvPr>
          <p:cNvSpPr/>
          <p:nvPr/>
        </p:nvSpPr>
        <p:spPr>
          <a:xfrm>
            <a:off x="8134005" y="5847263"/>
            <a:ext cx="1283855" cy="46181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solidFill>
                  <a:srgbClr val="286D9F"/>
                </a:solidFill>
              </a:rPr>
              <a:t>Optional</a:t>
            </a:r>
          </a:p>
        </p:txBody>
      </p:sp>
      <p:sp>
        <p:nvSpPr>
          <p:cNvPr id="46" name="Decisione 45">
            <a:extLst>
              <a:ext uri="{FF2B5EF4-FFF2-40B4-BE49-F238E27FC236}">
                <a16:creationId xmlns:a16="http://schemas.microsoft.com/office/drawing/2014/main" id="{E77ACBF6-C4F8-4FB1-86D4-B9AF151D639C}"/>
              </a:ext>
            </a:extLst>
          </p:cNvPr>
          <p:cNvSpPr/>
          <p:nvPr/>
        </p:nvSpPr>
        <p:spPr>
          <a:xfrm>
            <a:off x="6174122" y="5847263"/>
            <a:ext cx="1365366" cy="461818"/>
          </a:xfrm>
          <a:prstGeom prst="flowChartDecisio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it-IT" sz="800">
                <a:solidFill>
                  <a:schemeClr val="tx1"/>
                </a:solidFill>
              </a:rPr>
              <a:t>optionalToProduct</a:t>
            </a:r>
          </a:p>
        </p:txBody>
      </p:sp>
      <p:cxnSp>
        <p:nvCxnSpPr>
          <p:cNvPr id="48" name="Connettore diritto 47">
            <a:extLst>
              <a:ext uri="{FF2B5EF4-FFF2-40B4-BE49-F238E27FC236}">
                <a16:creationId xmlns:a16="http://schemas.microsoft.com/office/drawing/2014/main" id="{0AC2AF0D-28EF-477A-83F0-704AEEE8F310}"/>
              </a:ext>
            </a:extLst>
          </p:cNvPr>
          <p:cNvCxnSpPr>
            <a:cxnSpLocks/>
            <a:stCxn id="32" idx="3"/>
            <a:endCxn id="46" idx="1"/>
          </p:cNvCxnSpPr>
          <p:nvPr/>
        </p:nvCxnSpPr>
        <p:spPr>
          <a:xfrm>
            <a:off x="5665437" y="6078172"/>
            <a:ext cx="508685" cy="0"/>
          </a:xfrm>
          <a:prstGeom prst="line">
            <a:avLst/>
          </a:prstGeom>
        </p:spPr>
        <p:style>
          <a:lnRef idx="1">
            <a:schemeClr val="dk1"/>
          </a:lnRef>
          <a:fillRef idx="0">
            <a:schemeClr val="dk1"/>
          </a:fillRef>
          <a:effectRef idx="0">
            <a:schemeClr val="dk1"/>
          </a:effectRef>
          <a:fontRef idx="minor">
            <a:schemeClr val="tx1"/>
          </a:fontRef>
        </p:style>
      </p:cxnSp>
      <p:cxnSp>
        <p:nvCxnSpPr>
          <p:cNvPr id="49" name="Connettore diritto 48">
            <a:extLst>
              <a:ext uri="{FF2B5EF4-FFF2-40B4-BE49-F238E27FC236}">
                <a16:creationId xmlns:a16="http://schemas.microsoft.com/office/drawing/2014/main" id="{96B4449C-8B96-4B9A-9136-1ABEAD4667EB}"/>
              </a:ext>
            </a:extLst>
          </p:cNvPr>
          <p:cNvCxnSpPr/>
          <p:nvPr/>
        </p:nvCxnSpPr>
        <p:spPr>
          <a:xfrm>
            <a:off x="7539488" y="6078172"/>
            <a:ext cx="594517" cy="0"/>
          </a:xfrm>
          <a:prstGeom prst="line">
            <a:avLst/>
          </a:prstGeom>
        </p:spPr>
        <p:style>
          <a:lnRef idx="1">
            <a:schemeClr val="dk1"/>
          </a:lnRef>
          <a:fillRef idx="0">
            <a:schemeClr val="dk1"/>
          </a:fillRef>
          <a:effectRef idx="0">
            <a:schemeClr val="dk1"/>
          </a:effectRef>
          <a:fontRef idx="minor">
            <a:schemeClr val="tx1"/>
          </a:fontRef>
        </p:style>
      </p:cxnSp>
      <p:sp>
        <p:nvSpPr>
          <p:cNvPr id="65" name="Decisione 64">
            <a:extLst>
              <a:ext uri="{FF2B5EF4-FFF2-40B4-BE49-F238E27FC236}">
                <a16:creationId xmlns:a16="http://schemas.microsoft.com/office/drawing/2014/main" id="{19CEF30C-9A6B-457D-9A09-58D599CCE016}"/>
              </a:ext>
            </a:extLst>
          </p:cNvPr>
          <p:cNvSpPr/>
          <p:nvPr/>
        </p:nvSpPr>
        <p:spPr>
          <a:xfrm>
            <a:off x="5489363" y="4119451"/>
            <a:ext cx="1437572" cy="539001"/>
          </a:xfrm>
          <a:prstGeom prst="flowChartDecisio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it-IT" sz="1100">
                <a:solidFill>
                  <a:schemeClr val="tx1"/>
                </a:solidFill>
              </a:rPr>
              <a:t>Chosen</a:t>
            </a:r>
          </a:p>
          <a:p>
            <a:pPr algn="ctr"/>
            <a:r>
              <a:rPr lang="it-IT" sz="1100">
                <a:solidFill>
                  <a:schemeClr val="tx1"/>
                </a:solidFill>
              </a:rPr>
              <a:t>Optional</a:t>
            </a:r>
          </a:p>
        </p:txBody>
      </p:sp>
      <p:cxnSp>
        <p:nvCxnSpPr>
          <p:cNvPr id="68" name="Connettore a gomito 67">
            <a:extLst>
              <a:ext uri="{FF2B5EF4-FFF2-40B4-BE49-F238E27FC236}">
                <a16:creationId xmlns:a16="http://schemas.microsoft.com/office/drawing/2014/main" id="{6ED6ACFA-E3DD-48B6-A80E-B00730340062}"/>
              </a:ext>
            </a:extLst>
          </p:cNvPr>
          <p:cNvCxnSpPr>
            <a:cxnSpLocks/>
          </p:cNvCxnSpPr>
          <p:nvPr/>
        </p:nvCxnSpPr>
        <p:spPr>
          <a:xfrm flipV="1">
            <a:off x="3326180" y="4361514"/>
            <a:ext cx="2163183" cy="768710"/>
          </a:xfrm>
          <a:prstGeom prst="bentConnector3">
            <a:avLst>
              <a:gd name="adj1" fmla="val 72545"/>
            </a:avLst>
          </a:prstGeom>
        </p:spPr>
        <p:style>
          <a:lnRef idx="1">
            <a:schemeClr val="dk1"/>
          </a:lnRef>
          <a:fillRef idx="0">
            <a:schemeClr val="dk1"/>
          </a:fillRef>
          <a:effectRef idx="0">
            <a:schemeClr val="dk1"/>
          </a:effectRef>
          <a:fontRef idx="minor">
            <a:schemeClr val="tx1"/>
          </a:fontRef>
        </p:style>
      </p:cxnSp>
      <p:sp>
        <p:nvSpPr>
          <p:cNvPr id="71" name="CasellaDiTesto 70">
            <a:extLst>
              <a:ext uri="{FF2B5EF4-FFF2-40B4-BE49-F238E27FC236}">
                <a16:creationId xmlns:a16="http://schemas.microsoft.com/office/drawing/2014/main" id="{E25E700F-6391-4CBF-A7DA-09CD68C6B947}"/>
              </a:ext>
            </a:extLst>
          </p:cNvPr>
          <p:cNvSpPr txBox="1"/>
          <p:nvPr/>
        </p:nvSpPr>
        <p:spPr>
          <a:xfrm>
            <a:off x="2973304" y="1070998"/>
            <a:ext cx="964640" cy="1107996"/>
          </a:xfrm>
          <a:prstGeom prst="rect">
            <a:avLst/>
          </a:prstGeom>
          <a:noFill/>
        </p:spPr>
        <p:txBody>
          <a:bodyPr wrap="square" rtlCol="0">
            <a:spAutoFit/>
          </a:bodyPr>
          <a:lstStyle/>
          <a:p>
            <a:r>
              <a:rPr lang="it-IT" sz="1100" b="1"/>
              <a:t>● </a:t>
            </a:r>
            <a:r>
              <a:rPr lang="it-IT" sz="1100" b="1" u="sng"/>
              <a:t>id</a:t>
            </a:r>
          </a:p>
          <a:p>
            <a:r>
              <a:rPr lang="it-IT" sz="1100" b="1"/>
              <a:t>◦ </a:t>
            </a:r>
            <a:r>
              <a:rPr lang="it-IT" sz="1100"/>
              <a:t>username</a:t>
            </a:r>
          </a:p>
          <a:p>
            <a:r>
              <a:rPr lang="it-IT" sz="1100" b="1"/>
              <a:t>◦ </a:t>
            </a:r>
            <a:r>
              <a:rPr lang="it-IT" sz="1100"/>
              <a:t>password</a:t>
            </a:r>
          </a:p>
          <a:p>
            <a:r>
              <a:rPr lang="it-IT" sz="1100" b="1"/>
              <a:t>◦ </a:t>
            </a:r>
            <a:r>
              <a:rPr lang="it-IT" sz="1100"/>
              <a:t>email</a:t>
            </a:r>
          </a:p>
          <a:p>
            <a:r>
              <a:rPr lang="it-IT" sz="1100" b="1"/>
              <a:t>◦ </a:t>
            </a:r>
            <a:r>
              <a:rPr lang="it-IT" sz="1100"/>
              <a:t>name</a:t>
            </a:r>
          </a:p>
          <a:p>
            <a:r>
              <a:rPr lang="it-IT" sz="1100" b="1"/>
              <a:t>◦ </a:t>
            </a:r>
            <a:r>
              <a:rPr lang="it-IT" sz="1100" err="1"/>
              <a:t>surname</a:t>
            </a:r>
            <a:endParaRPr lang="it-IT" sz="1100"/>
          </a:p>
        </p:txBody>
      </p:sp>
      <p:sp>
        <p:nvSpPr>
          <p:cNvPr id="72" name="CasellaDiTesto 71">
            <a:extLst>
              <a:ext uri="{FF2B5EF4-FFF2-40B4-BE49-F238E27FC236}">
                <a16:creationId xmlns:a16="http://schemas.microsoft.com/office/drawing/2014/main" id="{B502E896-781E-4AD0-9DC4-16DCA2501E4A}"/>
              </a:ext>
            </a:extLst>
          </p:cNvPr>
          <p:cNvSpPr txBox="1"/>
          <p:nvPr/>
        </p:nvSpPr>
        <p:spPr>
          <a:xfrm>
            <a:off x="9417860" y="5704807"/>
            <a:ext cx="2252489" cy="600164"/>
          </a:xfrm>
          <a:prstGeom prst="rect">
            <a:avLst/>
          </a:prstGeom>
          <a:noFill/>
        </p:spPr>
        <p:txBody>
          <a:bodyPr wrap="square" rtlCol="0">
            <a:spAutoFit/>
          </a:bodyPr>
          <a:lstStyle/>
          <a:p>
            <a:r>
              <a:rPr lang="it-IT" sz="1100" b="1"/>
              <a:t>●</a:t>
            </a:r>
            <a:r>
              <a:rPr lang="it-IT" sz="1100" b="1" u="sng"/>
              <a:t> id</a:t>
            </a:r>
          </a:p>
          <a:p>
            <a:r>
              <a:rPr lang="it-IT" sz="1100" b="1"/>
              <a:t>◦ </a:t>
            </a:r>
            <a:r>
              <a:rPr lang="it-IT" sz="1100"/>
              <a:t>name</a:t>
            </a:r>
          </a:p>
          <a:p>
            <a:r>
              <a:rPr lang="it-IT" sz="1100" b="1"/>
              <a:t>◦ </a:t>
            </a:r>
            <a:r>
              <a:rPr lang="it-IT" sz="1100" err="1"/>
              <a:t>type</a:t>
            </a:r>
            <a:r>
              <a:rPr lang="it-IT" sz="1100"/>
              <a:t> (NORMAL, SALE)</a:t>
            </a:r>
            <a:endParaRPr lang="it-IT" sz="1200"/>
          </a:p>
        </p:txBody>
      </p:sp>
      <p:sp>
        <p:nvSpPr>
          <p:cNvPr id="73" name="CasellaDiTesto 72">
            <a:extLst>
              <a:ext uri="{FF2B5EF4-FFF2-40B4-BE49-F238E27FC236}">
                <a16:creationId xmlns:a16="http://schemas.microsoft.com/office/drawing/2014/main" id="{D2BF433E-7832-487B-AC1B-212D59C519F8}"/>
              </a:ext>
            </a:extLst>
          </p:cNvPr>
          <p:cNvSpPr txBox="1"/>
          <p:nvPr/>
        </p:nvSpPr>
        <p:spPr>
          <a:xfrm>
            <a:off x="3823050" y="6147575"/>
            <a:ext cx="849746" cy="600164"/>
          </a:xfrm>
          <a:prstGeom prst="rect">
            <a:avLst/>
          </a:prstGeom>
          <a:noFill/>
        </p:spPr>
        <p:txBody>
          <a:bodyPr wrap="square" rtlCol="0">
            <a:spAutoFit/>
          </a:bodyPr>
          <a:lstStyle/>
          <a:p>
            <a:r>
              <a:rPr lang="it-IT" sz="1100" b="1"/>
              <a:t>●</a:t>
            </a:r>
            <a:r>
              <a:rPr lang="it-IT" sz="1100" b="1" u="sng"/>
              <a:t> id</a:t>
            </a:r>
          </a:p>
          <a:p>
            <a:r>
              <a:rPr lang="it-IT" sz="1100" b="1"/>
              <a:t>◦ </a:t>
            </a:r>
            <a:r>
              <a:rPr lang="it-IT" sz="1100"/>
              <a:t>name</a:t>
            </a:r>
          </a:p>
          <a:p>
            <a:r>
              <a:rPr lang="it-IT" sz="1100" b="1"/>
              <a:t>◦ </a:t>
            </a:r>
            <a:r>
              <a:rPr lang="it-IT" sz="1100"/>
              <a:t>image</a:t>
            </a:r>
            <a:endParaRPr lang="it-IT" sz="1200"/>
          </a:p>
        </p:txBody>
      </p:sp>
      <p:sp>
        <p:nvSpPr>
          <p:cNvPr id="75" name="Connettore 74">
            <a:extLst>
              <a:ext uri="{FF2B5EF4-FFF2-40B4-BE49-F238E27FC236}">
                <a16:creationId xmlns:a16="http://schemas.microsoft.com/office/drawing/2014/main" id="{970AB6EC-4673-4DD0-A742-A10A796F898E}"/>
              </a:ext>
            </a:extLst>
          </p:cNvPr>
          <p:cNvSpPr/>
          <p:nvPr/>
        </p:nvSpPr>
        <p:spPr>
          <a:xfrm>
            <a:off x="546745" y="3964781"/>
            <a:ext cx="95250" cy="95250"/>
          </a:xfrm>
          <a:prstGeom prst="flowChartConnector">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cxnSp>
        <p:nvCxnSpPr>
          <p:cNvPr id="77" name="Connettore diritto 76">
            <a:extLst>
              <a:ext uri="{FF2B5EF4-FFF2-40B4-BE49-F238E27FC236}">
                <a16:creationId xmlns:a16="http://schemas.microsoft.com/office/drawing/2014/main" id="{FDF34459-DFB2-4AAB-8838-BED925013D19}"/>
              </a:ext>
            </a:extLst>
          </p:cNvPr>
          <p:cNvCxnSpPr>
            <a:stCxn id="75" idx="6"/>
            <a:endCxn id="27" idx="1"/>
          </p:cNvCxnSpPr>
          <p:nvPr/>
        </p:nvCxnSpPr>
        <p:spPr>
          <a:xfrm>
            <a:off x="641995" y="4012406"/>
            <a:ext cx="225002" cy="4836"/>
          </a:xfrm>
          <a:prstGeom prst="line">
            <a:avLst/>
          </a:prstGeom>
        </p:spPr>
        <p:style>
          <a:lnRef idx="1">
            <a:schemeClr val="dk1"/>
          </a:lnRef>
          <a:fillRef idx="0">
            <a:schemeClr val="dk1"/>
          </a:fillRef>
          <a:effectRef idx="0">
            <a:schemeClr val="dk1"/>
          </a:effectRef>
          <a:fontRef idx="minor">
            <a:schemeClr val="tx1"/>
          </a:fontRef>
        </p:style>
      </p:cxnSp>
      <p:sp>
        <p:nvSpPr>
          <p:cNvPr id="78" name="CasellaDiTesto 77">
            <a:extLst>
              <a:ext uri="{FF2B5EF4-FFF2-40B4-BE49-F238E27FC236}">
                <a16:creationId xmlns:a16="http://schemas.microsoft.com/office/drawing/2014/main" id="{7B6FE2CD-9ACC-46F8-A083-0BAB53348FEC}"/>
              </a:ext>
            </a:extLst>
          </p:cNvPr>
          <p:cNvSpPr txBox="1"/>
          <p:nvPr/>
        </p:nvSpPr>
        <p:spPr>
          <a:xfrm>
            <a:off x="287425" y="3744853"/>
            <a:ext cx="597476" cy="253916"/>
          </a:xfrm>
          <a:prstGeom prst="rect">
            <a:avLst/>
          </a:prstGeom>
          <a:noFill/>
        </p:spPr>
        <p:txBody>
          <a:bodyPr wrap="square" rtlCol="0">
            <a:spAutoFit/>
          </a:bodyPr>
          <a:lstStyle/>
          <a:p>
            <a:r>
              <a:rPr lang="it-IT" sz="1050"/>
              <a:t>price</a:t>
            </a:r>
          </a:p>
        </p:txBody>
      </p:sp>
      <p:sp>
        <p:nvSpPr>
          <p:cNvPr id="82" name="CasellaDiTesto 81">
            <a:extLst>
              <a:ext uri="{FF2B5EF4-FFF2-40B4-BE49-F238E27FC236}">
                <a16:creationId xmlns:a16="http://schemas.microsoft.com/office/drawing/2014/main" id="{6F079898-A6E3-4070-A270-829E970BE5A2}"/>
              </a:ext>
            </a:extLst>
          </p:cNvPr>
          <p:cNvSpPr txBox="1"/>
          <p:nvPr/>
        </p:nvSpPr>
        <p:spPr>
          <a:xfrm>
            <a:off x="1578012" y="4926116"/>
            <a:ext cx="737494" cy="261610"/>
          </a:xfrm>
          <a:prstGeom prst="rect">
            <a:avLst/>
          </a:prstGeom>
          <a:noFill/>
        </p:spPr>
        <p:txBody>
          <a:bodyPr wrap="square" rtlCol="0">
            <a:spAutoFit/>
          </a:bodyPr>
          <a:lstStyle/>
          <a:p>
            <a:r>
              <a:rPr lang="it-IT" sz="1100" b="1" dirty="0"/>
              <a:t>● </a:t>
            </a:r>
            <a:r>
              <a:rPr lang="it-IT" sz="1100" b="1" u="sng" dirty="0"/>
              <a:t>id</a:t>
            </a:r>
          </a:p>
        </p:txBody>
      </p:sp>
      <p:sp>
        <p:nvSpPr>
          <p:cNvPr id="3" name="CasellaDiTesto 2">
            <a:extLst>
              <a:ext uri="{FF2B5EF4-FFF2-40B4-BE49-F238E27FC236}">
                <a16:creationId xmlns:a16="http://schemas.microsoft.com/office/drawing/2014/main" id="{9DF3955A-F532-4CD5-9349-869AC4D128EE}"/>
              </a:ext>
            </a:extLst>
          </p:cNvPr>
          <p:cNvSpPr txBox="1"/>
          <p:nvPr/>
        </p:nvSpPr>
        <p:spPr>
          <a:xfrm>
            <a:off x="2328703" y="2381913"/>
            <a:ext cx="644589" cy="261610"/>
          </a:xfrm>
          <a:prstGeom prst="rect">
            <a:avLst/>
          </a:prstGeom>
          <a:noFill/>
        </p:spPr>
        <p:txBody>
          <a:bodyPr wrap="square" rtlCol="0">
            <a:spAutoFit/>
          </a:bodyPr>
          <a:lstStyle/>
          <a:p>
            <a:r>
              <a:rPr lang="it-IT" sz="1100"/>
              <a:t>(p, e)</a:t>
            </a:r>
          </a:p>
        </p:txBody>
      </p:sp>
      <p:sp>
        <p:nvSpPr>
          <p:cNvPr id="47" name="CasellaDiTesto 44">
            <a:extLst>
              <a:ext uri="{FF2B5EF4-FFF2-40B4-BE49-F238E27FC236}">
                <a16:creationId xmlns:a16="http://schemas.microsoft.com/office/drawing/2014/main" id="{5AAEF634-C5F1-4870-AC98-F019E24FE140}"/>
              </a:ext>
            </a:extLst>
          </p:cNvPr>
          <p:cNvSpPr txBox="1"/>
          <p:nvPr/>
        </p:nvSpPr>
        <p:spPr>
          <a:xfrm>
            <a:off x="1015367" y="3175238"/>
            <a:ext cx="489236" cy="261610"/>
          </a:xfrm>
          <a:prstGeom prst="rect">
            <a:avLst/>
          </a:prstGeom>
          <a:noFill/>
        </p:spPr>
        <p:txBody>
          <a:bodyPr wrap="square" rtlCol="0">
            <a:spAutoFit/>
          </a:bodyPr>
          <a:lstStyle/>
          <a:p>
            <a:r>
              <a:rPr lang="it-IT" sz="1100"/>
              <a:t>(0,n)</a:t>
            </a:r>
          </a:p>
        </p:txBody>
      </p:sp>
      <p:sp>
        <p:nvSpPr>
          <p:cNvPr id="52" name="CasellaDiTesto 44">
            <a:extLst>
              <a:ext uri="{FF2B5EF4-FFF2-40B4-BE49-F238E27FC236}">
                <a16:creationId xmlns:a16="http://schemas.microsoft.com/office/drawing/2014/main" id="{BC2872C5-9196-4B02-94C6-AA65FB28728D}"/>
              </a:ext>
            </a:extLst>
          </p:cNvPr>
          <p:cNvSpPr txBox="1"/>
          <p:nvPr/>
        </p:nvSpPr>
        <p:spPr>
          <a:xfrm>
            <a:off x="5669325" y="5816562"/>
            <a:ext cx="539587" cy="261610"/>
          </a:xfrm>
          <a:prstGeom prst="rect">
            <a:avLst/>
          </a:prstGeom>
          <a:noFill/>
        </p:spPr>
        <p:txBody>
          <a:bodyPr wrap="square" rtlCol="0">
            <a:spAutoFit/>
          </a:bodyPr>
          <a:lstStyle/>
          <a:p>
            <a:r>
              <a:rPr lang="it-IT" sz="1100"/>
              <a:t>(m,n)</a:t>
            </a:r>
          </a:p>
        </p:txBody>
      </p:sp>
      <p:sp>
        <p:nvSpPr>
          <p:cNvPr id="53" name="CasellaDiTesto 44">
            <a:extLst>
              <a:ext uri="{FF2B5EF4-FFF2-40B4-BE49-F238E27FC236}">
                <a16:creationId xmlns:a16="http://schemas.microsoft.com/office/drawing/2014/main" id="{AF08A270-5FF7-406D-8947-117A346447E0}"/>
              </a:ext>
            </a:extLst>
          </p:cNvPr>
          <p:cNvSpPr txBox="1"/>
          <p:nvPr/>
        </p:nvSpPr>
        <p:spPr>
          <a:xfrm>
            <a:off x="7588369" y="5824756"/>
            <a:ext cx="541748" cy="261610"/>
          </a:xfrm>
          <a:prstGeom prst="rect">
            <a:avLst/>
          </a:prstGeom>
          <a:noFill/>
        </p:spPr>
        <p:txBody>
          <a:bodyPr wrap="square" rtlCol="0">
            <a:spAutoFit/>
          </a:bodyPr>
          <a:lstStyle/>
          <a:p>
            <a:r>
              <a:rPr lang="it-IT" sz="1100"/>
              <a:t>(m,n)</a:t>
            </a:r>
          </a:p>
        </p:txBody>
      </p:sp>
      <p:sp>
        <p:nvSpPr>
          <p:cNvPr id="54" name="CasellaDiTesto 50">
            <a:extLst>
              <a:ext uri="{FF2B5EF4-FFF2-40B4-BE49-F238E27FC236}">
                <a16:creationId xmlns:a16="http://schemas.microsoft.com/office/drawing/2014/main" id="{FE396F76-E40E-4DD4-91AD-B08A9356BC3D}"/>
              </a:ext>
            </a:extLst>
          </p:cNvPr>
          <p:cNvSpPr txBox="1"/>
          <p:nvPr/>
        </p:nvSpPr>
        <p:spPr>
          <a:xfrm>
            <a:off x="2675234" y="5432466"/>
            <a:ext cx="489236" cy="261610"/>
          </a:xfrm>
          <a:prstGeom prst="rect">
            <a:avLst/>
          </a:prstGeom>
          <a:noFill/>
        </p:spPr>
        <p:txBody>
          <a:bodyPr wrap="square" rtlCol="0">
            <a:spAutoFit/>
          </a:bodyPr>
          <a:lstStyle/>
          <a:p>
            <a:r>
              <a:rPr lang="it-IT" sz="1100"/>
              <a:t>(1,1)</a:t>
            </a:r>
          </a:p>
        </p:txBody>
      </p:sp>
      <p:sp>
        <p:nvSpPr>
          <p:cNvPr id="55" name="CasellaDiTesto 50">
            <a:extLst>
              <a:ext uri="{FF2B5EF4-FFF2-40B4-BE49-F238E27FC236}">
                <a16:creationId xmlns:a16="http://schemas.microsoft.com/office/drawing/2014/main" id="{F8DC4097-DD1C-4A0D-A72F-055242F31A8F}"/>
              </a:ext>
            </a:extLst>
          </p:cNvPr>
          <p:cNvSpPr txBox="1"/>
          <p:nvPr/>
        </p:nvSpPr>
        <p:spPr>
          <a:xfrm>
            <a:off x="1433843" y="4572416"/>
            <a:ext cx="489236" cy="261610"/>
          </a:xfrm>
          <a:prstGeom prst="rect">
            <a:avLst/>
          </a:prstGeom>
          <a:noFill/>
        </p:spPr>
        <p:txBody>
          <a:bodyPr wrap="square" rtlCol="0">
            <a:spAutoFit/>
          </a:bodyPr>
          <a:lstStyle/>
          <a:p>
            <a:r>
              <a:rPr lang="it-IT" sz="1100" dirty="0"/>
              <a:t>(1,1)</a:t>
            </a:r>
          </a:p>
        </p:txBody>
      </p:sp>
      <p:sp>
        <p:nvSpPr>
          <p:cNvPr id="56" name="CasellaDiTesto 55">
            <a:extLst>
              <a:ext uri="{FF2B5EF4-FFF2-40B4-BE49-F238E27FC236}">
                <a16:creationId xmlns:a16="http://schemas.microsoft.com/office/drawing/2014/main" id="{11477910-0046-46C6-8E61-04E85776453B}"/>
              </a:ext>
            </a:extLst>
          </p:cNvPr>
          <p:cNvSpPr txBox="1"/>
          <p:nvPr/>
        </p:nvSpPr>
        <p:spPr>
          <a:xfrm>
            <a:off x="3868551" y="5816562"/>
            <a:ext cx="489236" cy="261610"/>
          </a:xfrm>
          <a:prstGeom prst="rect">
            <a:avLst/>
          </a:prstGeom>
          <a:noFill/>
        </p:spPr>
        <p:txBody>
          <a:bodyPr wrap="square" rtlCol="0">
            <a:spAutoFit/>
          </a:bodyPr>
          <a:lstStyle/>
          <a:p>
            <a:r>
              <a:rPr lang="it-IT" sz="1100"/>
              <a:t>(0,n)</a:t>
            </a:r>
          </a:p>
        </p:txBody>
      </p:sp>
      <p:cxnSp>
        <p:nvCxnSpPr>
          <p:cNvPr id="57" name="Connettore a gomito 56">
            <a:extLst>
              <a:ext uri="{FF2B5EF4-FFF2-40B4-BE49-F238E27FC236}">
                <a16:creationId xmlns:a16="http://schemas.microsoft.com/office/drawing/2014/main" id="{EAE95448-CB64-4548-B695-287CF9F2FC7B}"/>
              </a:ext>
            </a:extLst>
          </p:cNvPr>
          <p:cNvCxnSpPr>
            <a:cxnSpLocks/>
            <a:stCxn id="43" idx="0"/>
            <a:endCxn id="65" idx="3"/>
          </p:cNvCxnSpPr>
          <p:nvPr/>
        </p:nvCxnSpPr>
        <p:spPr>
          <a:xfrm rot="16200000" flipV="1">
            <a:off x="7122279" y="4193609"/>
            <a:ext cx="1458311" cy="1848998"/>
          </a:xfrm>
          <a:prstGeom prst="bentConnector2">
            <a:avLst/>
          </a:prstGeom>
        </p:spPr>
        <p:style>
          <a:lnRef idx="1">
            <a:schemeClr val="dk1"/>
          </a:lnRef>
          <a:fillRef idx="0">
            <a:schemeClr val="dk1"/>
          </a:fillRef>
          <a:effectRef idx="0">
            <a:schemeClr val="dk1"/>
          </a:effectRef>
          <a:fontRef idx="minor">
            <a:schemeClr val="tx1"/>
          </a:fontRef>
        </p:style>
      </p:cxnSp>
      <p:sp>
        <p:nvSpPr>
          <p:cNvPr id="59" name="CasellaDiTesto 44">
            <a:extLst>
              <a:ext uri="{FF2B5EF4-FFF2-40B4-BE49-F238E27FC236}">
                <a16:creationId xmlns:a16="http://schemas.microsoft.com/office/drawing/2014/main" id="{CFD19FBE-22EA-4D19-9677-EBB01AF7748B}"/>
              </a:ext>
            </a:extLst>
          </p:cNvPr>
          <p:cNvSpPr txBox="1"/>
          <p:nvPr/>
        </p:nvSpPr>
        <p:spPr>
          <a:xfrm>
            <a:off x="3657365" y="3187725"/>
            <a:ext cx="489236" cy="261610"/>
          </a:xfrm>
          <a:prstGeom prst="rect">
            <a:avLst/>
          </a:prstGeom>
          <a:noFill/>
        </p:spPr>
        <p:txBody>
          <a:bodyPr wrap="square" rtlCol="0">
            <a:spAutoFit/>
          </a:bodyPr>
          <a:lstStyle/>
          <a:p>
            <a:r>
              <a:rPr lang="it-IT" sz="1100"/>
              <a:t>(0,n)</a:t>
            </a:r>
          </a:p>
        </p:txBody>
      </p:sp>
      <p:sp>
        <p:nvSpPr>
          <p:cNvPr id="60" name="CasellaDiTesto 59">
            <a:extLst>
              <a:ext uri="{FF2B5EF4-FFF2-40B4-BE49-F238E27FC236}">
                <a16:creationId xmlns:a16="http://schemas.microsoft.com/office/drawing/2014/main" id="{40664B79-803C-4F13-AF03-D9A142B87F4C}"/>
              </a:ext>
            </a:extLst>
          </p:cNvPr>
          <p:cNvSpPr txBox="1"/>
          <p:nvPr/>
        </p:nvSpPr>
        <p:spPr>
          <a:xfrm>
            <a:off x="3490422" y="4833042"/>
            <a:ext cx="568981" cy="261610"/>
          </a:xfrm>
          <a:prstGeom prst="rect">
            <a:avLst/>
          </a:prstGeom>
          <a:noFill/>
        </p:spPr>
        <p:txBody>
          <a:bodyPr wrap="square" rtlCol="0" anchor="t">
            <a:spAutoFit/>
          </a:bodyPr>
          <a:lstStyle/>
          <a:p>
            <a:r>
              <a:rPr lang="it-IT" sz="1100"/>
              <a:t>(</a:t>
            </a:r>
            <a:r>
              <a:rPr lang="it-IT" sz="1100" err="1"/>
              <a:t>m,n</a:t>
            </a:r>
            <a:r>
              <a:rPr lang="it-IT" sz="1100"/>
              <a:t>)</a:t>
            </a:r>
          </a:p>
        </p:txBody>
      </p:sp>
      <p:grpSp>
        <p:nvGrpSpPr>
          <p:cNvPr id="84" name="Gruppo 83">
            <a:extLst>
              <a:ext uri="{FF2B5EF4-FFF2-40B4-BE49-F238E27FC236}">
                <a16:creationId xmlns:a16="http://schemas.microsoft.com/office/drawing/2014/main" id="{16204837-DADE-499F-A73B-00AD20E39DB5}"/>
              </a:ext>
            </a:extLst>
          </p:cNvPr>
          <p:cNvGrpSpPr/>
          <p:nvPr/>
        </p:nvGrpSpPr>
        <p:grpSpPr>
          <a:xfrm>
            <a:off x="1506763" y="4248151"/>
            <a:ext cx="1064640" cy="600364"/>
            <a:chOff x="1506764" y="4248151"/>
            <a:chExt cx="1040120" cy="600364"/>
          </a:xfrm>
        </p:grpSpPr>
        <p:cxnSp>
          <p:nvCxnSpPr>
            <p:cNvPr id="31" name="Connettore a gomito 30">
              <a:extLst>
                <a:ext uri="{FF2B5EF4-FFF2-40B4-BE49-F238E27FC236}">
                  <a16:creationId xmlns:a16="http://schemas.microsoft.com/office/drawing/2014/main" id="{52BC1697-5AC3-4BBA-B1EA-AB61BC2F4D6B}"/>
                </a:ext>
              </a:extLst>
            </p:cNvPr>
            <p:cNvCxnSpPr>
              <a:cxnSpLocks/>
              <a:stCxn id="27" idx="2"/>
            </p:cNvCxnSpPr>
            <p:nvPr/>
          </p:nvCxnSpPr>
          <p:spPr>
            <a:xfrm rot="16200000" flipH="1">
              <a:off x="1876826" y="3878089"/>
              <a:ext cx="299996" cy="1040120"/>
            </a:xfrm>
            <a:prstGeom prst="bentConnector2">
              <a:avLst/>
            </a:prstGeom>
          </p:spPr>
          <p:style>
            <a:lnRef idx="1">
              <a:schemeClr val="dk1"/>
            </a:lnRef>
            <a:fillRef idx="0">
              <a:schemeClr val="dk1"/>
            </a:fillRef>
            <a:effectRef idx="0">
              <a:schemeClr val="dk1"/>
            </a:effectRef>
            <a:fontRef idx="minor">
              <a:schemeClr val="tx1"/>
            </a:fontRef>
          </p:style>
        </p:cxnSp>
        <p:cxnSp>
          <p:nvCxnSpPr>
            <p:cNvPr id="79" name="Connettore diritto 78">
              <a:extLst>
                <a:ext uri="{FF2B5EF4-FFF2-40B4-BE49-F238E27FC236}">
                  <a16:creationId xmlns:a16="http://schemas.microsoft.com/office/drawing/2014/main" id="{74ACC51C-0016-461F-ADAA-046F8C184D3A}"/>
                </a:ext>
              </a:extLst>
            </p:cNvPr>
            <p:cNvCxnSpPr/>
            <p:nvPr/>
          </p:nvCxnSpPr>
          <p:spPr>
            <a:xfrm>
              <a:off x="2546884" y="4571669"/>
              <a:ext cx="0" cy="276846"/>
            </a:xfrm>
            <a:prstGeom prst="line">
              <a:avLst/>
            </a:prstGeom>
          </p:spPr>
          <p:style>
            <a:lnRef idx="1">
              <a:schemeClr val="dk1"/>
            </a:lnRef>
            <a:fillRef idx="0">
              <a:schemeClr val="dk1"/>
            </a:fillRef>
            <a:effectRef idx="0">
              <a:schemeClr val="dk1"/>
            </a:effectRef>
            <a:fontRef idx="minor">
              <a:schemeClr val="tx1"/>
            </a:fontRef>
          </p:style>
        </p:cxnSp>
      </p:grpSp>
      <p:sp>
        <p:nvSpPr>
          <p:cNvPr id="76" name="CasellaDiTesto 59">
            <a:extLst>
              <a:ext uri="{FF2B5EF4-FFF2-40B4-BE49-F238E27FC236}">
                <a16:creationId xmlns:a16="http://schemas.microsoft.com/office/drawing/2014/main" id="{C369139E-9C72-4546-AA9E-5C7D30A2DAD9}"/>
              </a:ext>
            </a:extLst>
          </p:cNvPr>
          <p:cNvSpPr txBox="1"/>
          <p:nvPr/>
        </p:nvSpPr>
        <p:spPr>
          <a:xfrm>
            <a:off x="8776089" y="5390816"/>
            <a:ext cx="568981" cy="261610"/>
          </a:xfrm>
          <a:prstGeom prst="rect">
            <a:avLst/>
          </a:prstGeom>
          <a:noFill/>
        </p:spPr>
        <p:txBody>
          <a:bodyPr wrap="square" rtlCol="0" anchor="t">
            <a:spAutoFit/>
          </a:bodyPr>
          <a:lstStyle/>
          <a:p>
            <a:r>
              <a:rPr lang="it-IT" sz="1100"/>
              <a:t>(</a:t>
            </a:r>
            <a:r>
              <a:rPr lang="it-IT" sz="1100" err="1"/>
              <a:t>m,n</a:t>
            </a:r>
            <a:r>
              <a:rPr lang="it-IT" sz="1100"/>
              <a:t>)</a:t>
            </a:r>
          </a:p>
        </p:txBody>
      </p:sp>
      <p:cxnSp>
        <p:nvCxnSpPr>
          <p:cNvPr id="81" name="Connettore a gomito 80">
            <a:extLst>
              <a:ext uri="{FF2B5EF4-FFF2-40B4-BE49-F238E27FC236}">
                <a16:creationId xmlns:a16="http://schemas.microsoft.com/office/drawing/2014/main" id="{5D0E50F0-CF7E-4149-B00A-6727150BF0D8}"/>
              </a:ext>
            </a:extLst>
          </p:cNvPr>
          <p:cNvCxnSpPr>
            <a:cxnSpLocks/>
            <a:stCxn id="8" idx="2"/>
          </p:cNvCxnSpPr>
          <p:nvPr/>
        </p:nvCxnSpPr>
        <p:spPr>
          <a:xfrm rot="5400000">
            <a:off x="2855052" y="4058880"/>
            <a:ext cx="618837" cy="960433"/>
          </a:xfrm>
          <a:prstGeom prst="bentConnector3">
            <a:avLst/>
          </a:prstGeom>
        </p:spPr>
        <p:style>
          <a:lnRef idx="1">
            <a:schemeClr val="dk1"/>
          </a:lnRef>
          <a:fillRef idx="0">
            <a:schemeClr val="dk1"/>
          </a:fillRef>
          <a:effectRef idx="0">
            <a:schemeClr val="dk1"/>
          </a:effectRef>
          <a:fontRef idx="minor">
            <a:schemeClr val="tx1"/>
          </a:fontRef>
        </p:style>
      </p:cxnSp>
      <p:sp>
        <p:nvSpPr>
          <p:cNvPr id="50" name="Rettangolo 5">
            <a:extLst>
              <a:ext uri="{FF2B5EF4-FFF2-40B4-BE49-F238E27FC236}">
                <a16:creationId xmlns:a16="http://schemas.microsoft.com/office/drawing/2014/main" id="{2F4E0752-CB8F-2B46-A771-9DE05A4AE67C}"/>
              </a:ext>
            </a:extLst>
          </p:cNvPr>
          <p:cNvSpPr/>
          <p:nvPr/>
        </p:nvSpPr>
        <p:spPr>
          <a:xfrm>
            <a:off x="2039083" y="4851256"/>
            <a:ext cx="1286942" cy="535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286D9F"/>
                </a:solidFill>
              </a:rPr>
              <a:t>Estimate</a:t>
            </a:r>
          </a:p>
        </p:txBody>
      </p:sp>
    </p:spTree>
    <p:extLst>
      <p:ext uri="{BB962C8B-B14F-4D97-AF65-F5344CB8AC3E}">
        <p14:creationId xmlns:p14="http://schemas.microsoft.com/office/powerpoint/2010/main" val="23930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677334" y="479680"/>
            <a:ext cx="8601321" cy="673916"/>
          </a:xfrm>
        </p:spPr>
        <p:txBody>
          <a:bodyPr>
            <a:normAutofit/>
          </a:bodyPr>
          <a:lstStyle/>
          <a:p>
            <a:r>
              <a:rPr lang="it-IT" b="1" i="1">
                <a:solidFill>
                  <a:srgbClr val="286D9F"/>
                </a:solidFill>
              </a:rPr>
              <a:t>Local database schema</a:t>
            </a:r>
            <a:endParaRPr lang="it-IT"/>
          </a:p>
        </p:txBody>
      </p:sp>
      <p:sp>
        <p:nvSpPr>
          <p:cNvPr id="3" name="Segnaposto contenuto 2">
            <a:extLst>
              <a:ext uri="{FF2B5EF4-FFF2-40B4-BE49-F238E27FC236}">
                <a16:creationId xmlns:a16="http://schemas.microsoft.com/office/drawing/2014/main" id="{366B5028-FBE8-412E-9C96-0F3912031490}"/>
              </a:ext>
            </a:extLst>
          </p:cNvPr>
          <p:cNvSpPr>
            <a:spLocks noGrp="1"/>
          </p:cNvSpPr>
          <p:nvPr>
            <p:ph idx="1"/>
          </p:nvPr>
        </p:nvSpPr>
        <p:spPr>
          <a:xfrm>
            <a:off x="364449" y="1384183"/>
            <a:ext cx="4879405" cy="5261411"/>
          </a:xfrm>
        </p:spPr>
        <p:txBody>
          <a:bodyPr vert="horz" lIns="91440" tIns="45720" rIns="91440" bIns="45720" rtlCol="0" anchor="t">
            <a:noAutofit/>
          </a:bodyPr>
          <a:lstStyle/>
          <a:p>
            <a:pPr>
              <a:lnSpc>
                <a:spcPct val="50000"/>
              </a:lnSpc>
              <a:buNone/>
            </a:pPr>
            <a:r>
              <a:rPr lang="it-IT" sz="1200">
                <a:ea typeface="+mn-lt"/>
                <a:cs typeface="+mn-lt"/>
              </a:rPr>
              <a:t>CREATE TABLE IF NOT EXISTS `</a:t>
            </a:r>
            <a:r>
              <a:rPr lang="it-IT" sz="1200" b="1">
                <a:ea typeface="+mn-lt"/>
                <a:cs typeface="+mn-lt"/>
              </a:rPr>
              <a:t>user</a:t>
            </a:r>
            <a:r>
              <a:rPr lang="it-IT" sz="1200">
                <a:ea typeface="+mn-lt"/>
                <a:cs typeface="+mn-lt"/>
              </a:rPr>
              <a:t>` (</a:t>
            </a:r>
            <a:endParaRPr lang="it-IT" sz="1200"/>
          </a:p>
          <a:p>
            <a:pPr>
              <a:lnSpc>
                <a:spcPct val="50000"/>
              </a:lnSpc>
              <a:buNone/>
            </a:pPr>
            <a:r>
              <a:rPr lang="it-IT" sz="1200">
                <a:ea typeface="+mn-lt"/>
                <a:cs typeface="+mn-lt"/>
              </a:rPr>
              <a:t>  `id` int(11) NOT NULL AUTO_INCREMENT,</a:t>
            </a:r>
            <a:endParaRPr lang="it-IT" sz="1200"/>
          </a:p>
          <a:p>
            <a:pPr>
              <a:lnSpc>
                <a:spcPct val="50000"/>
              </a:lnSpc>
              <a:buNone/>
            </a:pPr>
            <a:r>
              <a:rPr lang="it-IT" sz="1200">
                <a:ea typeface="+mn-lt"/>
                <a:cs typeface="+mn-lt"/>
              </a:rPr>
              <a:t>  `username` varchar(50) NOT NULL,</a:t>
            </a:r>
            <a:endParaRPr lang="it-IT" sz="1200"/>
          </a:p>
          <a:p>
            <a:pPr>
              <a:lnSpc>
                <a:spcPct val="50000"/>
              </a:lnSpc>
              <a:buNone/>
            </a:pPr>
            <a:r>
              <a:rPr lang="it-IT" sz="1200">
                <a:ea typeface="+mn-lt"/>
                <a:cs typeface="+mn-lt"/>
              </a:rPr>
              <a:t>  `password` varchar(50) NOT NULL,</a:t>
            </a:r>
            <a:endParaRPr lang="it-IT" sz="1200"/>
          </a:p>
          <a:p>
            <a:pPr>
              <a:lnSpc>
                <a:spcPct val="50000"/>
              </a:lnSpc>
              <a:buNone/>
            </a:pPr>
            <a:r>
              <a:rPr lang="it-IT" sz="1200">
                <a:ea typeface="+mn-lt"/>
                <a:cs typeface="+mn-lt"/>
              </a:rPr>
              <a:t>  `email` varchar(50) NOT NULL,</a:t>
            </a:r>
            <a:endParaRPr lang="it-IT" sz="1200"/>
          </a:p>
          <a:p>
            <a:pPr>
              <a:lnSpc>
                <a:spcPct val="50000"/>
              </a:lnSpc>
              <a:buNone/>
            </a:pPr>
            <a:r>
              <a:rPr lang="it-IT" sz="1200">
                <a:ea typeface="+mn-lt"/>
                <a:cs typeface="+mn-lt"/>
              </a:rPr>
              <a:t>  `name` varchar(50) NOT NULL,</a:t>
            </a:r>
            <a:endParaRPr lang="it-IT" sz="1200"/>
          </a:p>
          <a:p>
            <a:pPr>
              <a:lnSpc>
                <a:spcPct val="50000"/>
              </a:lnSpc>
              <a:buNone/>
            </a:pPr>
            <a:r>
              <a:rPr lang="it-IT" sz="1200">
                <a:ea typeface="+mn-lt"/>
                <a:cs typeface="+mn-lt"/>
              </a:rPr>
              <a:t>  `surname` varchar(50) NOT NULL,</a:t>
            </a:r>
            <a:endParaRPr lang="it-IT" sz="1200"/>
          </a:p>
          <a:p>
            <a:pPr>
              <a:lnSpc>
                <a:spcPct val="50000"/>
              </a:lnSpc>
              <a:buNone/>
            </a:pPr>
            <a:r>
              <a:rPr lang="it-IT" sz="1200">
                <a:ea typeface="+mn-lt"/>
                <a:cs typeface="+mn-lt"/>
              </a:rPr>
              <a:t>  `role` enum('customer','employee') NOT NULL DEFAULT 'customer',</a:t>
            </a:r>
            <a:endParaRPr lang="it-IT" sz="1200"/>
          </a:p>
          <a:p>
            <a:pPr>
              <a:lnSpc>
                <a:spcPct val="50000"/>
              </a:lnSpc>
              <a:buNone/>
            </a:pPr>
            <a:r>
              <a:rPr lang="it-IT" sz="1200">
                <a:ea typeface="+mn-lt"/>
                <a:cs typeface="+mn-lt"/>
              </a:rPr>
              <a:t>  PRIMARY KEY (`id`),</a:t>
            </a:r>
            <a:endParaRPr lang="it-IT" sz="1200"/>
          </a:p>
          <a:p>
            <a:pPr>
              <a:lnSpc>
                <a:spcPct val="50000"/>
              </a:lnSpc>
              <a:buNone/>
            </a:pPr>
            <a:r>
              <a:rPr lang="it-IT" sz="1200">
                <a:ea typeface="+mn-lt"/>
                <a:cs typeface="+mn-lt"/>
              </a:rPr>
              <a:t>  UNIQUE KEY `username` (`username`),</a:t>
            </a:r>
            <a:endParaRPr lang="it-IT" sz="1200"/>
          </a:p>
          <a:p>
            <a:pPr>
              <a:lnSpc>
                <a:spcPct val="50000"/>
              </a:lnSpc>
              <a:buNone/>
            </a:pPr>
            <a:r>
              <a:rPr lang="it-IT" sz="1200">
                <a:ea typeface="+mn-lt"/>
                <a:cs typeface="+mn-lt"/>
              </a:rPr>
              <a:t>  UNIQUE KEY `email` (`email`)</a:t>
            </a:r>
            <a:endParaRPr lang="it-IT" sz="1200"/>
          </a:p>
          <a:p>
            <a:pPr>
              <a:lnSpc>
                <a:spcPct val="50000"/>
              </a:lnSpc>
              <a:buNone/>
            </a:pPr>
            <a:r>
              <a:rPr lang="it-IT" sz="1200">
                <a:ea typeface="+mn-lt"/>
                <a:cs typeface="+mn-lt"/>
              </a:rPr>
              <a:t>) </a:t>
            </a:r>
          </a:p>
          <a:p>
            <a:pPr>
              <a:lnSpc>
                <a:spcPct val="50000"/>
              </a:lnSpc>
              <a:buNone/>
            </a:pPr>
            <a:endParaRPr lang="it-IT" sz="1200">
              <a:ea typeface="+mn-lt"/>
              <a:cs typeface="+mn-lt"/>
            </a:endParaRPr>
          </a:p>
          <a:p>
            <a:pPr>
              <a:lnSpc>
                <a:spcPct val="50000"/>
              </a:lnSpc>
              <a:buNone/>
            </a:pPr>
            <a:endParaRPr lang="it-IT" sz="1200">
              <a:ea typeface="+mn-lt"/>
              <a:cs typeface="+mn-lt"/>
            </a:endParaRPr>
          </a:p>
          <a:p>
            <a:pPr algn="just">
              <a:lnSpc>
                <a:spcPct val="60000"/>
              </a:lnSpc>
              <a:buNone/>
            </a:pPr>
            <a:r>
              <a:rPr lang="it-IT" sz="1200"/>
              <a:t>CREATE TABLE IF NOT EXISTS `product` (</a:t>
            </a:r>
          </a:p>
          <a:p>
            <a:pPr algn="just">
              <a:lnSpc>
                <a:spcPct val="60000"/>
              </a:lnSpc>
              <a:buNone/>
            </a:pPr>
            <a:r>
              <a:rPr lang="it-IT" sz="1200"/>
              <a:t>  `id` int(11) NOT NULL AUTO_INCREMENT,</a:t>
            </a:r>
          </a:p>
          <a:p>
            <a:pPr algn="just">
              <a:lnSpc>
                <a:spcPct val="60000"/>
              </a:lnSpc>
              <a:buNone/>
            </a:pPr>
            <a:r>
              <a:rPr lang="it-IT" sz="1200"/>
              <a:t>  `name` varchar(50) NOT NULL,</a:t>
            </a:r>
          </a:p>
          <a:p>
            <a:pPr algn="just">
              <a:lnSpc>
                <a:spcPct val="60000"/>
              </a:lnSpc>
              <a:buNone/>
            </a:pPr>
            <a:r>
              <a:rPr lang="it-IT" sz="1200"/>
              <a:t>  `image` varchar(255) DEFAULT NULL,</a:t>
            </a:r>
          </a:p>
          <a:p>
            <a:pPr algn="just">
              <a:lnSpc>
                <a:spcPct val="60000"/>
              </a:lnSpc>
              <a:buNone/>
            </a:pPr>
            <a:r>
              <a:rPr lang="it-IT" sz="1200"/>
              <a:t>  PRIMARY KEY (`id`)</a:t>
            </a:r>
          </a:p>
          <a:p>
            <a:pPr algn="just">
              <a:lnSpc>
                <a:spcPct val="60000"/>
              </a:lnSpc>
              <a:buNone/>
            </a:pPr>
            <a:r>
              <a:rPr lang="it-IT" sz="1200"/>
              <a:t>)</a:t>
            </a:r>
          </a:p>
          <a:p>
            <a:pPr>
              <a:lnSpc>
                <a:spcPct val="50000"/>
              </a:lnSpc>
              <a:buNone/>
            </a:pPr>
            <a:endParaRPr lang="it-IT" sz="1200">
              <a:ea typeface="+mn-lt"/>
              <a:cs typeface="+mn-lt"/>
            </a:endParaRPr>
          </a:p>
        </p:txBody>
      </p:sp>
      <p:sp>
        <p:nvSpPr>
          <p:cNvPr id="5" name="Segnaposto contenuto 2">
            <a:extLst>
              <a:ext uri="{FF2B5EF4-FFF2-40B4-BE49-F238E27FC236}">
                <a16:creationId xmlns:a16="http://schemas.microsoft.com/office/drawing/2014/main" id="{7FF0BED4-F95F-43FA-B0D2-FF8DB229F6A8}"/>
              </a:ext>
            </a:extLst>
          </p:cNvPr>
          <p:cNvSpPr txBox="1">
            <a:spLocks/>
          </p:cNvSpPr>
          <p:nvPr/>
        </p:nvSpPr>
        <p:spPr>
          <a:xfrm>
            <a:off x="5243854" y="1384183"/>
            <a:ext cx="4972808" cy="4818388"/>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50000"/>
              </a:lnSpc>
              <a:buNone/>
            </a:pPr>
            <a:r>
              <a:rPr lang="it-IT" sz="1200">
                <a:ea typeface="+mn-lt"/>
                <a:cs typeface="+mn-lt"/>
              </a:rPr>
              <a:t>CREATE TABLE IF NOT EXISTS `</a:t>
            </a:r>
            <a:r>
              <a:rPr lang="it-IT" sz="1200" err="1">
                <a:ea typeface="+mn-lt"/>
                <a:cs typeface="+mn-lt"/>
              </a:rPr>
              <a:t>optionaltoproduct</a:t>
            </a:r>
            <a:r>
              <a:rPr lang="it-IT" sz="1200">
                <a:ea typeface="+mn-lt"/>
                <a:cs typeface="+mn-lt"/>
              </a:rPr>
              <a:t>` (</a:t>
            </a:r>
          </a:p>
          <a:p>
            <a:pPr>
              <a:lnSpc>
                <a:spcPct val="50000"/>
              </a:lnSpc>
              <a:buNone/>
            </a:pPr>
            <a:r>
              <a:rPr lang="it-IT" sz="1200">
                <a:ea typeface="+mn-lt"/>
                <a:cs typeface="+mn-lt"/>
              </a:rPr>
              <a:t>  `</a:t>
            </a:r>
            <a:r>
              <a:rPr lang="it-IT" sz="1200" err="1">
                <a:ea typeface="+mn-lt"/>
                <a:cs typeface="+mn-lt"/>
              </a:rPr>
              <a:t>prdid</a:t>
            </a:r>
            <a:r>
              <a:rPr lang="it-IT" sz="1200">
                <a:ea typeface="+mn-lt"/>
                <a:cs typeface="+mn-lt"/>
              </a:rPr>
              <a:t>` </a:t>
            </a:r>
            <a:r>
              <a:rPr lang="it-IT" sz="1200" err="1">
                <a:ea typeface="+mn-lt"/>
                <a:cs typeface="+mn-lt"/>
              </a:rPr>
              <a:t>int</a:t>
            </a:r>
            <a:r>
              <a:rPr lang="it-IT" sz="1200">
                <a:ea typeface="+mn-lt"/>
                <a:cs typeface="+mn-lt"/>
              </a:rPr>
              <a:t>(11) NOT NULL,</a:t>
            </a:r>
          </a:p>
          <a:p>
            <a:pPr>
              <a:lnSpc>
                <a:spcPct val="50000"/>
              </a:lnSpc>
              <a:buNone/>
            </a:pPr>
            <a:r>
              <a:rPr lang="it-IT" sz="1200">
                <a:ea typeface="+mn-lt"/>
                <a:cs typeface="+mn-lt"/>
              </a:rPr>
              <a:t>  `</a:t>
            </a:r>
            <a:r>
              <a:rPr lang="it-IT" sz="1200" err="1">
                <a:ea typeface="+mn-lt"/>
                <a:cs typeface="+mn-lt"/>
              </a:rPr>
              <a:t>optid</a:t>
            </a:r>
            <a:r>
              <a:rPr lang="it-IT" sz="1200">
                <a:ea typeface="+mn-lt"/>
                <a:cs typeface="+mn-lt"/>
              </a:rPr>
              <a:t>` </a:t>
            </a:r>
            <a:r>
              <a:rPr lang="it-IT" sz="1200" err="1">
                <a:ea typeface="+mn-lt"/>
                <a:cs typeface="+mn-lt"/>
              </a:rPr>
              <a:t>int</a:t>
            </a:r>
            <a:r>
              <a:rPr lang="it-IT" sz="1200">
                <a:ea typeface="+mn-lt"/>
                <a:cs typeface="+mn-lt"/>
              </a:rPr>
              <a:t>(11) NOT NULL,</a:t>
            </a:r>
          </a:p>
          <a:p>
            <a:pPr>
              <a:lnSpc>
                <a:spcPct val="50000"/>
              </a:lnSpc>
              <a:buNone/>
            </a:pPr>
            <a:r>
              <a:rPr lang="it-IT" sz="1200">
                <a:ea typeface="+mn-lt"/>
                <a:cs typeface="+mn-lt"/>
              </a:rPr>
              <a:t>  PRIMARY KEY (`</a:t>
            </a:r>
            <a:r>
              <a:rPr lang="it-IT" sz="1200" err="1">
                <a:ea typeface="+mn-lt"/>
                <a:cs typeface="+mn-lt"/>
              </a:rPr>
              <a:t>prdid</a:t>
            </a:r>
            <a:r>
              <a:rPr lang="it-IT" sz="1200">
                <a:ea typeface="+mn-lt"/>
                <a:cs typeface="+mn-lt"/>
              </a:rPr>
              <a:t>`,`</a:t>
            </a:r>
            <a:r>
              <a:rPr lang="it-IT" sz="1200" err="1">
                <a:ea typeface="+mn-lt"/>
                <a:cs typeface="+mn-lt"/>
              </a:rPr>
              <a:t>optid</a:t>
            </a:r>
            <a:r>
              <a:rPr lang="it-IT" sz="1200">
                <a:ea typeface="+mn-lt"/>
                <a:cs typeface="+mn-lt"/>
              </a:rPr>
              <a:t>`),</a:t>
            </a:r>
          </a:p>
          <a:p>
            <a:pPr>
              <a:lnSpc>
                <a:spcPct val="50000"/>
              </a:lnSpc>
              <a:buNone/>
            </a:pPr>
            <a:r>
              <a:rPr lang="it-IT" sz="1200">
                <a:ea typeface="+mn-lt"/>
                <a:cs typeface="+mn-lt"/>
              </a:rPr>
              <a:t>  KEY `</a:t>
            </a:r>
            <a:r>
              <a:rPr lang="it-IT" sz="1200" err="1">
                <a:ea typeface="+mn-lt"/>
                <a:cs typeface="+mn-lt"/>
              </a:rPr>
              <a:t>FK_optionaltoproduct_optional</a:t>
            </a:r>
            <a:r>
              <a:rPr lang="it-IT" sz="1200">
                <a:ea typeface="+mn-lt"/>
                <a:cs typeface="+mn-lt"/>
              </a:rPr>
              <a:t>` (`</a:t>
            </a:r>
            <a:r>
              <a:rPr lang="it-IT" sz="1200" err="1">
                <a:ea typeface="+mn-lt"/>
                <a:cs typeface="+mn-lt"/>
              </a:rPr>
              <a:t>optid</a:t>
            </a:r>
            <a:r>
              <a:rPr lang="it-IT" sz="1200">
                <a:ea typeface="+mn-lt"/>
                <a:cs typeface="+mn-lt"/>
              </a:rPr>
              <a:t>`),</a:t>
            </a:r>
          </a:p>
          <a:p>
            <a:pPr>
              <a:lnSpc>
                <a:spcPct val="50000"/>
              </a:lnSpc>
              <a:buNone/>
            </a:pPr>
            <a:r>
              <a:rPr lang="it-IT" sz="1200">
                <a:ea typeface="+mn-lt"/>
                <a:cs typeface="+mn-lt"/>
              </a:rPr>
              <a:t> </a:t>
            </a:r>
          </a:p>
          <a:p>
            <a:pPr>
              <a:lnSpc>
                <a:spcPct val="50000"/>
              </a:lnSpc>
              <a:buNone/>
            </a:pPr>
            <a:r>
              <a:rPr lang="it-IT" sz="1200">
                <a:ea typeface="+mn-lt"/>
                <a:cs typeface="+mn-lt"/>
              </a:rPr>
              <a:t> CONSTRAINT `</a:t>
            </a:r>
            <a:r>
              <a:rPr lang="it-IT" sz="1200" err="1">
                <a:ea typeface="+mn-lt"/>
                <a:cs typeface="+mn-lt"/>
              </a:rPr>
              <a:t>FK_optionaltoproduct_optional</a:t>
            </a:r>
            <a:r>
              <a:rPr lang="it-IT" sz="1200">
                <a:ea typeface="+mn-lt"/>
                <a:cs typeface="+mn-lt"/>
              </a:rPr>
              <a:t>`</a:t>
            </a:r>
          </a:p>
          <a:p>
            <a:pPr>
              <a:lnSpc>
                <a:spcPct val="50000"/>
              </a:lnSpc>
              <a:buNone/>
            </a:pPr>
            <a:r>
              <a:rPr lang="it-IT" sz="1200">
                <a:ea typeface="+mn-lt"/>
                <a:cs typeface="+mn-lt"/>
              </a:rPr>
              <a:t>  FOREIGN KEY (`</a:t>
            </a:r>
            <a:r>
              <a:rPr lang="it-IT" sz="1200" err="1">
                <a:ea typeface="+mn-lt"/>
                <a:cs typeface="+mn-lt"/>
              </a:rPr>
              <a:t>optid</a:t>
            </a:r>
            <a:r>
              <a:rPr lang="it-IT" sz="1200">
                <a:ea typeface="+mn-lt"/>
                <a:cs typeface="+mn-lt"/>
              </a:rPr>
              <a:t>`) REFERENCES `optional`</a:t>
            </a:r>
            <a:br>
              <a:rPr lang="it-IT" sz="1200">
                <a:ea typeface="+mn-lt"/>
                <a:cs typeface="+mn-lt"/>
              </a:rPr>
            </a:br>
            <a:endParaRPr lang="it-IT" sz="1200">
              <a:ea typeface="+mn-lt"/>
              <a:cs typeface="+mn-lt"/>
            </a:endParaRPr>
          </a:p>
          <a:p>
            <a:pPr>
              <a:lnSpc>
                <a:spcPct val="50000"/>
              </a:lnSpc>
              <a:spcBef>
                <a:spcPts val="0"/>
              </a:spcBef>
              <a:buNone/>
            </a:pPr>
            <a:r>
              <a:rPr lang="it-IT" sz="1200">
                <a:ea typeface="+mn-lt"/>
                <a:cs typeface="+mn-lt"/>
              </a:rPr>
              <a:t>  (`id`) ON DELETE CASCADE ON UPDATE CASCADE,</a:t>
            </a:r>
          </a:p>
          <a:p>
            <a:pPr>
              <a:lnSpc>
                <a:spcPct val="50000"/>
              </a:lnSpc>
              <a:spcBef>
                <a:spcPts val="0"/>
              </a:spcBef>
              <a:buNone/>
            </a:pPr>
            <a:r>
              <a:rPr lang="it-IT" sz="1200">
                <a:ea typeface="+mn-lt"/>
                <a:cs typeface="+mn-lt"/>
              </a:rPr>
              <a:t>  </a:t>
            </a:r>
          </a:p>
          <a:p>
            <a:pPr>
              <a:lnSpc>
                <a:spcPct val="50000"/>
              </a:lnSpc>
              <a:buNone/>
            </a:pPr>
            <a:r>
              <a:rPr lang="it-IT" sz="1200">
                <a:ea typeface="+mn-lt"/>
                <a:cs typeface="+mn-lt"/>
              </a:rPr>
              <a:t>  CONSTRAINT `</a:t>
            </a:r>
            <a:r>
              <a:rPr lang="it-IT" sz="1200" err="1">
                <a:ea typeface="+mn-lt"/>
                <a:cs typeface="+mn-lt"/>
              </a:rPr>
              <a:t>FK_optionaltoproduct_product</a:t>
            </a:r>
            <a:r>
              <a:rPr lang="it-IT" sz="1200">
                <a:ea typeface="+mn-lt"/>
                <a:cs typeface="+mn-lt"/>
              </a:rPr>
              <a:t>`</a:t>
            </a:r>
          </a:p>
          <a:p>
            <a:pPr>
              <a:lnSpc>
                <a:spcPct val="50000"/>
              </a:lnSpc>
              <a:buNone/>
            </a:pPr>
            <a:r>
              <a:rPr lang="it-IT" sz="1200">
                <a:ea typeface="+mn-lt"/>
                <a:cs typeface="+mn-lt"/>
              </a:rPr>
              <a:t>  FOREIGN KEY (`</a:t>
            </a:r>
            <a:r>
              <a:rPr lang="it-IT" sz="1200" err="1">
                <a:ea typeface="+mn-lt"/>
                <a:cs typeface="+mn-lt"/>
              </a:rPr>
              <a:t>prdid</a:t>
            </a:r>
            <a:r>
              <a:rPr lang="it-IT" sz="1200">
                <a:ea typeface="+mn-lt"/>
                <a:cs typeface="+mn-lt"/>
              </a:rPr>
              <a:t>`) REFERENCES `product`</a:t>
            </a:r>
          </a:p>
          <a:p>
            <a:pPr>
              <a:lnSpc>
                <a:spcPct val="50000"/>
              </a:lnSpc>
              <a:buNone/>
            </a:pPr>
            <a:r>
              <a:rPr lang="it-IT" sz="1200">
                <a:ea typeface="+mn-lt"/>
                <a:cs typeface="+mn-lt"/>
              </a:rPr>
              <a:t>  (`id`) ON DELETE CASCADE ON UPDATE CASCADE</a:t>
            </a:r>
          </a:p>
          <a:p>
            <a:pPr>
              <a:lnSpc>
                <a:spcPct val="50000"/>
              </a:lnSpc>
              <a:buNone/>
            </a:pPr>
            <a:r>
              <a:rPr lang="it-IT" sz="1200">
                <a:ea typeface="+mn-lt"/>
                <a:cs typeface="+mn-lt"/>
              </a:rPr>
              <a:t>) </a:t>
            </a:r>
          </a:p>
          <a:p>
            <a:pPr algn="just">
              <a:lnSpc>
                <a:spcPct val="60000"/>
              </a:lnSpc>
              <a:buNone/>
            </a:pPr>
            <a:br>
              <a:rPr lang="it-IT" sz="1200"/>
            </a:br>
            <a:endParaRPr lang="it-IT" sz="1200"/>
          </a:p>
          <a:p>
            <a:pPr algn="just">
              <a:lnSpc>
                <a:spcPct val="60000"/>
              </a:lnSpc>
              <a:buNone/>
            </a:pPr>
            <a:r>
              <a:rPr lang="it-IT" sz="1200"/>
              <a:t>CREATE TABLE IF NOT EXISTS `optional` (</a:t>
            </a:r>
          </a:p>
          <a:p>
            <a:pPr algn="just">
              <a:lnSpc>
                <a:spcPct val="60000"/>
              </a:lnSpc>
              <a:buNone/>
            </a:pPr>
            <a:r>
              <a:rPr lang="it-IT" sz="1200"/>
              <a:t>  `id` </a:t>
            </a:r>
            <a:r>
              <a:rPr lang="it-IT" sz="1200" err="1"/>
              <a:t>int</a:t>
            </a:r>
            <a:r>
              <a:rPr lang="it-IT" sz="1200"/>
              <a:t>(11) NOT NULL AUTO_INCREMENT,</a:t>
            </a:r>
          </a:p>
          <a:p>
            <a:pPr algn="just">
              <a:lnSpc>
                <a:spcPct val="60000"/>
              </a:lnSpc>
              <a:buNone/>
            </a:pPr>
            <a:r>
              <a:rPr lang="it-IT" sz="1200"/>
              <a:t>  `name` </a:t>
            </a:r>
            <a:r>
              <a:rPr lang="it-IT" sz="1200" err="1"/>
              <a:t>varchar</a:t>
            </a:r>
            <a:r>
              <a:rPr lang="it-IT" sz="1200"/>
              <a:t>(50) NOT NULL,</a:t>
            </a:r>
          </a:p>
          <a:p>
            <a:pPr algn="just">
              <a:lnSpc>
                <a:spcPct val="60000"/>
              </a:lnSpc>
              <a:buNone/>
            </a:pPr>
            <a:r>
              <a:rPr lang="it-IT" sz="1200"/>
              <a:t>  `</a:t>
            </a:r>
            <a:r>
              <a:rPr lang="it-IT" sz="1200" err="1"/>
              <a:t>type</a:t>
            </a:r>
            <a:r>
              <a:rPr lang="it-IT" sz="1200"/>
              <a:t>` </a:t>
            </a:r>
            <a:r>
              <a:rPr lang="it-IT" sz="1200" err="1"/>
              <a:t>enum</a:t>
            </a:r>
            <a:r>
              <a:rPr lang="it-IT" sz="1200"/>
              <a:t>('NORMAL','SALE') NOT NULL DEFAULT 'NORMAL',</a:t>
            </a:r>
          </a:p>
          <a:p>
            <a:pPr algn="just">
              <a:lnSpc>
                <a:spcPct val="60000"/>
              </a:lnSpc>
              <a:buNone/>
            </a:pPr>
            <a:r>
              <a:rPr lang="it-IT" sz="1200"/>
              <a:t>  PRIMARY KEY (`id`)</a:t>
            </a:r>
          </a:p>
          <a:p>
            <a:pPr algn="just">
              <a:lnSpc>
                <a:spcPct val="60000"/>
              </a:lnSpc>
              <a:buNone/>
            </a:pPr>
            <a:r>
              <a:rPr lang="it-IT" sz="1200"/>
              <a:t>)</a:t>
            </a:r>
          </a:p>
          <a:p>
            <a:pPr algn="just">
              <a:lnSpc>
                <a:spcPct val="60000"/>
              </a:lnSpc>
              <a:buNone/>
            </a:pPr>
            <a:endParaRPr lang="it-IT" sz="1200"/>
          </a:p>
        </p:txBody>
      </p:sp>
    </p:spTree>
    <p:extLst>
      <p:ext uri="{BB962C8B-B14F-4D97-AF65-F5344CB8AC3E}">
        <p14:creationId xmlns:p14="http://schemas.microsoft.com/office/powerpoint/2010/main" val="2173959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677334" y="479680"/>
            <a:ext cx="8601321" cy="673916"/>
          </a:xfrm>
        </p:spPr>
        <p:txBody>
          <a:bodyPr>
            <a:normAutofit/>
          </a:bodyPr>
          <a:lstStyle/>
          <a:p>
            <a:r>
              <a:rPr lang="it-IT" b="1" i="1">
                <a:solidFill>
                  <a:srgbClr val="286D9F"/>
                </a:solidFill>
              </a:rPr>
              <a:t>Local database schema</a:t>
            </a:r>
            <a:endParaRPr lang="it-IT"/>
          </a:p>
        </p:txBody>
      </p:sp>
      <p:sp>
        <p:nvSpPr>
          <p:cNvPr id="3" name="Segnaposto contenuto 2">
            <a:extLst>
              <a:ext uri="{FF2B5EF4-FFF2-40B4-BE49-F238E27FC236}">
                <a16:creationId xmlns:a16="http://schemas.microsoft.com/office/drawing/2014/main" id="{366B5028-FBE8-412E-9C96-0F3912031490}"/>
              </a:ext>
            </a:extLst>
          </p:cNvPr>
          <p:cNvSpPr>
            <a:spLocks noGrp="1"/>
          </p:cNvSpPr>
          <p:nvPr>
            <p:ph idx="1"/>
          </p:nvPr>
        </p:nvSpPr>
        <p:spPr>
          <a:xfrm>
            <a:off x="677334" y="1384183"/>
            <a:ext cx="4742366" cy="5261411"/>
          </a:xfrm>
        </p:spPr>
        <p:txBody>
          <a:bodyPr vert="horz" lIns="91440" tIns="45720" rIns="91440" bIns="45720" rtlCol="0" anchor="t">
            <a:noAutofit/>
          </a:bodyPr>
          <a:lstStyle/>
          <a:p>
            <a:pPr algn="just">
              <a:lnSpc>
                <a:spcPct val="60000"/>
              </a:lnSpc>
              <a:buNone/>
            </a:pPr>
            <a:r>
              <a:rPr lang="it-IT" sz="1200" dirty="0"/>
              <a:t>CREATE TABLE IF NOT EXISTS `estimate` (</a:t>
            </a:r>
          </a:p>
          <a:p>
            <a:pPr algn="just">
              <a:lnSpc>
                <a:spcPct val="60000"/>
              </a:lnSpc>
              <a:buNone/>
            </a:pPr>
            <a:r>
              <a:rPr lang="it-IT" sz="1200" dirty="0"/>
              <a:t>  `id` </a:t>
            </a:r>
            <a:r>
              <a:rPr lang="it-IT" sz="1200" dirty="0" err="1"/>
              <a:t>int</a:t>
            </a:r>
            <a:r>
              <a:rPr lang="it-IT" sz="1200" dirty="0"/>
              <a:t>(11) NOT NULL AUTO_INCREMENT,</a:t>
            </a:r>
          </a:p>
          <a:p>
            <a:pPr algn="just">
              <a:lnSpc>
                <a:spcPct val="60000"/>
              </a:lnSpc>
              <a:buNone/>
            </a:pPr>
            <a:r>
              <a:rPr lang="it-IT" sz="1200" dirty="0"/>
              <a:t>  `</a:t>
            </a:r>
            <a:r>
              <a:rPr lang="it-IT" sz="1200" dirty="0" err="1"/>
              <a:t>usrid</a:t>
            </a:r>
            <a:r>
              <a:rPr lang="it-IT" sz="1200" dirty="0"/>
              <a:t>` </a:t>
            </a:r>
            <a:r>
              <a:rPr lang="it-IT" sz="1200" dirty="0" err="1"/>
              <a:t>int</a:t>
            </a:r>
            <a:r>
              <a:rPr lang="it-IT" sz="1200" dirty="0"/>
              <a:t>(11) NOT NULL DEFAULT '0',</a:t>
            </a:r>
          </a:p>
          <a:p>
            <a:pPr algn="just">
              <a:lnSpc>
                <a:spcPct val="60000"/>
              </a:lnSpc>
              <a:buNone/>
            </a:pPr>
            <a:r>
              <a:rPr lang="it-IT" sz="1200" dirty="0"/>
              <a:t>  `</a:t>
            </a:r>
            <a:r>
              <a:rPr lang="it-IT" sz="1200" dirty="0" err="1"/>
              <a:t>prdid</a:t>
            </a:r>
            <a:r>
              <a:rPr lang="it-IT" sz="1200" dirty="0"/>
              <a:t>` </a:t>
            </a:r>
            <a:r>
              <a:rPr lang="it-IT" sz="1200" dirty="0" err="1"/>
              <a:t>int</a:t>
            </a:r>
            <a:r>
              <a:rPr lang="it-IT" sz="1200" dirty="0"/>
              <a:t>(11) NOT NULL,</a:t>
            </a:r>
          </a:p>
          <a:p>
            <a:pPr algn="just">
              <a:lnSpc>
                <a:spcPct val="60000"/>
              </a:lnSpc>
              <a:buNone/>
            </a:pPr>
            <a:r>
              <a:rPr lang="it-IT" sz="1200" dirty="0"/>
              <a:t>  `</a:t>
            </a:r>
            <a:r>
              <a:rPr lang="it-IT" sz="1200" dirty="0" err="1"/>
              <a:t>empid</a:t>
            </a:r>
            <a:r>
              <a:rPr lang="it-IT" sz="1200" dirty="0"/>
              <a:t>` </a:t>
            </a:r>
            <a:r>
              <a:rPr lang="it-IT" sz="1200" dirty="0" err="1"/>
              <a:t>int</a:t>
            </a:r>
            <a:r>
              <a:rPr lang="it-IT" sz="1200" dirty="0"/>
              <a:t>(11) DEFAULT NULL,</a:t>
            </a:r>
          </a:p>
          <a:p>
            <a:pPr algn="just">
              <a:lnSpc>
                <a:spcPct val="60000"/>
              </a:lnSpc>
              <a:buNone/>
            </a:pPr>
            <a:r>
              <a:rPr lang="it-IT" sz="1200" dirty="0"/>
              <a:t>  `</a:t>
            </a:r>
            <a:r>
              <a:rPr lang="it-IT" sz="1200" dirty="0" err="1"/>
              <a:t>price</a:t>
            </a:r>
            <a:r>
              <a:rPr lang="it-IT" sz="1200" dirty="0"/>
              <a:t>` double DEFAULT NULL,</a:t>
            </a:r>
          </a:p>
          <a:p>
            <a:pPr algn="just">
              <a:lnSpc>
                <a:spcPct val="60000"/>
              </a:lnSpc>
              <a:buNone/>
            </a:pPr>
            <a:r>
              <a:rPr lang="it-IT" sz="1200" dirty="0"/>
              <a:t>  PRIMARY KEY (`id`),</a:t>
            </a:r>
          </a:p>
          <a:p>
            <a:pPr algn="just">
              <a:lnSpc>
                <a:spcPct val="60000"/>
              </a:lnSpc>
              <a:buNone/>
            </a:pPr>
            <a:r>
              <a:rPr lang="it-IT" sz="1200" dirty="0"/>
              <a:t>  KEY `FK__</a:t>
            </a:r>
            <a:r>
              <a:rPr lang="it-IT" sz="1200" dirty="0" err="1"/>
              <a:t>user</a:t>
            </a:r>
            <a:r>
              <a:rPr lang="it-IT" sz="1200" dirty="0"/>
              <a:t>` (`</a:t>
            </a:r>
            <a:r>
              <a:rPr lang="it-IT" sz="1200" dirty="0" err="1"/>
              <a:t>usrid</a:t>
            </a:r>
            <a:r>
              <a:rPr lang="it-IT" sz="1200" dirty="0"/>
              <a:t>`),</a:t>
            </a:r>
          </a:p>
          <a:p>
            <a:pPr algn="just">
              <a:lnSpc>
                <a:spcPct val="60000"/>
              </a:lnSpc>
              <a:buNone/>
            </a:pPr>
            <a:r>
              <a:rPr lang="it-IT" sz="1200" dirty="0"/>
              <a:t>  KEY `</a:t>
            </a:r>
            <a:r>
              <a:rPr lang="it-IT" sz="1200" dirty="0" err="1"/>
              <a:t>FK_estimate_product</a:t>
            </a:r>
            <a:r>
              <a:rPr lang="it-IT" sz="1200" dirty="0"/>
              <a:t>` (`</a:t>
            </a:r>
            <a:r>
              <a:rPr lang="it-IT" sz="1200" dirty="0" err="1"/>
              <a:t>prdid</a:t>
            </a:r>
            <a:r>
              <a:rPr lang="it-IT" sz="1200" dirty="0"/>
              <a:t>`),</a:t>
            </a:r>
          </a:p>
          <a:p>
            <a:pPr algn="just">
              <a:lnSpc>
                <a:spcPct val="60000"/>
              </a:lnSpc>
              <a:buNone/>
            </a:pPr>
            <a:r>
              <a:rPr lang="it-IT" sz="1200" dirty="0"/>
              <a:t>  KEY `</a:t>
            </a:r>
            <a:r>
              <a:rPr lang="it-IT" sz="1200" dirty="0" err="1"/>
              <a:t>FK_order_user</a:t>
            </a:r>
            <a:r>
              <a:rPr lang="it-IT" sz="1200" dirty="0"/>
              <a:t>` (`</a:t>
            </a:r>
            <a:r>
              <a:rPr lang="it-IT" sz="1200" dirty="0" err="1"/>
              <a:t>empid</a:t>
            </a:r>
            <a:r>
              <a:rPr lang="it-IT" sz="1200" dirty="0"/>
              <a:t>`),</a:t>
            </a:r>
          </a:p>
          <a:p>
            <a:pPr algn="just">
              <a:lnSpc>
                <a:spcPct val="60000"/>
              </a:lnSpc>
              <a:buNone/>
            </a:pPr>
            <a:r>
              <a:rPr lang="it-IT" sz="1200" dirty="0"/>
              <a:t>  </a:t>
            </a:r>
          </a:p>
          <a:p>
            <a:pPr algn="just">
              <a:lnSpc>
                <a:spcPct val="60000"/>
              </a:lnSpc>
              <a:buNone/>
            </a:pPr>
            <a:r>
              <a:rPr lang="it-IT" sz="1200" dirty="0"/>
              <a:t>  CONSTRAINT `</a:t>
            </a:r>
            <a:r>
              <a:rPr lang="it-IT" sz="1200" dirty="0" err="1"/>
              <a:t>FK_estimate_product</a:t>
            </a:r>
            <a:r>
              <a:rPr lang="it-IT" sz="1200" dirty="0"/>
              <a:t>`</a:t>
            </a:r>
          </a:p>
          <a:p>
            <a:pPr algn="just">
              <a:lnSpc>
                <a:spcPct val="60000"/>
              </a:lnSpc>
              <a:buNone/>
            </a:pPr>
            <a:r>
              <a:rPr lang="it-IT" sz="1200" dirty="0"/>
              <a:t>  FOREIGN KEY (`</a:t>
            </a:r>
            <a:r>
              <a:rPr lang="it-IT" sz="1200" dirty="0" err="1"/>
              <a:t>prdid</a:t>
            </a:r>
            <a:r>
              <a:rPr lang="it-IT" sz="1200" dirty="0"/>
              <a:t>`)  REFERENCES `</a:t>
            </a:r>
            <a:r>
              <a:rPr lang="it-IT" sz="1200" dirty="0" err="1"/>
              <a:t>product</a:t>
            </a:r>
            <a:r>
              <a:rPr lang="it-IT" sz="1200" dirty="0"/>
              <a:t>` (`id`) </a:t>
            </a:r>
          </a:p>
          <a:p>
            <a:pPr algn="just">
              <a:lnSpc>
                <a:spcPct val="60000"/>
              </a:lnSpc>
              <a:buNone/>
            </a:pPr>
            <a:r>
              <a:rPr lang="it-IT" sz="1200" dirty="0"/>
              <a:t>  ON DELETE CASCADE ON UPDATE CASCADE,</a:t>
            </a:r>
          </a:p>
          <a:p>
            <a:pPr algn="just">
              <a:lnSpc>
                <a:spcPct val="60000"/>
              </a:lnSpc>
              <a:buNone/>
            </a:pPr>
            <a:r>
              <a:rPr lang="it-IT" sz="1200" dirty="0"/>
              <a:t>  </a:t>
            </a:r>
          </a:p>
          <a:p>
            <a:pPr algn="just">
              <a:lnSpc>
                <a:spcPct val="60000"/>
              </a:lnSpc>
              <a:buNone/>
            </a:pPr>
            <a:r>
              <a:rPr lang="it-IT" sz="1200" dirty="0"/>
              <a:t>  CONSTRAINT `</a:t>
            </a:r>
            <a:r>
              <a:rPr lang="it-IT" sz="1200" dirty="0" err="1"/>
              <a:t>FK_order_user</a:t>
            </a:r>
            <a:r>
              <a:rPr lang="it-IT" sz="1200" dirty="0"/>
              <a:t>`</a:t>
            </a:r>
          </a:p>
          <a:p>
            <a:pPr algn="just">
              <a:lnSpc>
                <a:spcPct val="60000"/>
              </a:lnSpc>
              <a:buNone/>
            </a:pPr>
            <a:r>
              <a:rPr lang="it-IT" sz="1200" dirty="0"/>
              <a:t>  FOREIGN KEY (`</a:t>
            </a:r>
            <a:r>
              <a:rPr lang="it-IT" sz="1200" dirty="0" err="1"/>
              <a:t>empid</a:t>
            </a:r>
            <a:r>
              <a:rPr lang="it-IT" sz="1200" dirty="0"/>
              <a:t>`) REFERENCES `</a:t>
            </a:r>
            <a:r>
              <a:rPr lang="it-IT" sz="1200" dirty="0" err="1"/>
              <a:t>user</a:t>
            </a:r>
            <a:r>
              <a:rPr lang="it-IT" sz="1200" dirty="0"/>
              <a:t>` (`id`)</a:t>
            </a:r>
          </a:p>
          <a:p>
            <a:pPr algn="just">
              <a:lnSpc>
                <a:spcPct val="60000"/>
              </a:lnSpc>
              <a:buNone/>
            </a:pPr>
            <a:r>
              <a:rPr lang="it-IT" sz="1200" dirty="0"/>
              <a:t>  ON DELETE CASCADE ON UPDATE CASCADE</a:t>
            </a:r>
          </a:p>
          <a:p>
            <a:pPr algn="just">
              <a:lnSpc>
                <a:spcPct val="60000"/>
              </a:lnSpc>
              <a:buNone/>
            </a:pPr>
            <a:r>
              <a:rPr lang="it-IT" sz="1200" dirty="0"/>
              <a:t>) </a:t>
            </a:r>
          </a:p>
          <a:p>
            <a:pPr algn="just">
              <a:lnSpc>
                <a:spcPct val="60000"/>
              </a:lnSpc>
              <a:buNone/>
            </a:pPr>
            <a:endParaRPr lang="it-IT" sz="1200" dirty="0"/>
          </a:p>
        </p:txBody>
      </p:sp>
      <p:sp>
        <p:nvSpPr>
          <p:cNvPr id="4" name="Segnaposto contenuto 2">
            <a:extLst>
              <a:ext uri="{FF2B5EF4-FFF2-40B4-BE49-F238E27FC236}">
                <a16:creationId xmlns:a16="http://schemas.microsoft.com/office/drawing/2014/main" id="{C2CB55CA-497D-4045-BC63-C2C1937B1069}"/>
              </a:ext>
            </a:extLst>
          </p:cNvPr>
          <p:cNvSpPr txBox="1">
            <a:spLocks/>
          </p:cNvSpPr>
          <p:nvPr/>
        </p:nvSpPr>
        <p:spPr>
          <a:xfrm>
            <a:off x="5463757" y="1385955"/>
            <a:ext cx="4742366" cy="5261411"/>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60000"/>
              </a:lnSpc>
              <a:buNone/>
            </a:pPr>
            <a:r>
              <a:rPr lang="it-IT" sz="1200">
                <a:ea typeface="+mn-lt"/>
                <a:cs typeface="+mn-lt"/>
              </a:rPr>
              <a:t>CREATE TABLE IF NOT EXISTS `</a:t>
            </a:r>
            <a:r>
              <a:rPr lang="it-IT" sz="1200" b="1">
                <a:ea typeface="+mn-lt"/>
                <a:cs typeface="+mn-lt"/>
              </a:rPr>
              <a:t>chosenoptional</a:t>
            </a:r>
            <a:r>
              <a:rPr lang="it-IT" sz="1200">
                <a:ea typeface="+mn-lt"/>
                <a:cs typeface="+mn-lt"/>
              </a:rPr>
              <a:t>` (</a:t>
            </a:r>
          </a:p>
          <a:p>
            <a:pPr algn="just">
              <a:lnSpc>
                <a:spcPct val="60000"/>
              </a:lnSpc>
              <a:buNone/>
            </a:pPr>
            <a:r>
              <a:rPr lang="it-IT" sz="1200">
                <a:ea typeface="+mn-lt"/>
                <a:cs typeface="+mn-lt"/>
              </a:rPr>
              <a:t>  `estid` int(11) NOT NULL,</a:t>
            </a:r>
          </a:p>
          <a:p>
            <a:pPr algn="just">
              <a:lnSpc>
                <a:spcPct val="60000"/>
              </a:lnSpc>
              <a:buNone/>
            </a:pPr>
            <a:r>
              <a:rPr lang="it-IT" sz="1200">
                <a:ea typeface="+mn-lt"/>
                <a:cs typeface="+mn-lt"/>
              </a:rPr>
              <a:t>  `optid` int(11) NOT NULL,</a:t>
            </a:r>
          </a:p>
          <a:p>
            <a:pPr algn="just">
              <a:lnSpc>
                <a:spcPct val="60000"/>
              </a:lnSpc>
              <a:buNone/>
            </a:pPr>
            <a:r>
              <a:rPr lang="it-IT" sz="1200">
                <a:ea typeface="+mn-lt"/>
                <a:cs typeface="+mn-lt"/>
              </a:rPr>
              <a:t>  PRIMARY KEY (`estid`,`optid`),</a:t>
            </a:r>
          </a:p>
          <a:p>
            <a:pPr algn="just">
              <a:lnSpc>
                <a:spcPct val="60000"/>
              </a:lnSpc>
              <a:buNone/>
            </a:pPr>
            <a:r>
              <a:rPr lang="it-IT" sz="1200">
                <a:ea typeface="+mn-lt"/>
                <a:cs typeface="+mn-lt"/>
              </a:rPr>
              <a:t>  KEY `FK_chosenoptional_optionaltoproduct` (`optid`) </a:t>
            </a:r>
            <a:endParaRPr lang="it-IT" sz="1200"/>
          </a:p>
          <a:p>
            <a:pPr algn="just">
              <a:lnSpc>
                <a:spcPct val="60000"/>
              </a:lnSpc>
              <a:buNone/>
            </a:pPr>
            <a:r>
              <a:rPr lang="it-IT" sz="1200">
                <a:ea typeface="+mn-lt"/>
                <a:cs typeface="+mn-lt"/>
              </a:rPr>
              <a:t>  </a:t>
            </a:r>
          </a:p>
          <a:p>
            <a:pPr algn="just">
              <a:lnSpc>
                <a:spcPct val="60000"/>
              </a:lnSpc>
              <a:buNone/>
            </a:pPr>
            <a:r>
              <a:rPr lang="it-IT" sz="1200">
                <a:ea typeface="+mn-lt"/>
                <a:cs typeface="+mn-lt"/>
              </a:rPr>
              <a:t>CONSTRAINT `FK_chosenoptional_estimate`</a:t>
            </a:r>
          </a:p>
          <a:p>
            <a:pPr algn="just">
              <a:lnSpc>
                <a:spcPct val="60000"/>
              </a:lnSpc>
              <a:buNone/>
            </a:pPr>
            <a:r>
              <a:rPr lang="it-IT" sz="1200">
                <a:ea typeface="+mn-lt"/>
                <a:cs typeface="+mn-lt"/>
              </a:rPr>
              <a:t>  FOREIGN KEY  (`estid`) REFERENCES `estimate` (`id`)</a:t>
            </a:r>
          </a:p>
          <a:p>
            <a:pPr algn="just">
              <a:lnSpc>
                <a:spcPct val="60000"/>
              </a:lnSpc>
              <a:buNone/>
            </a:pPr>
            <a:r>
              <a:rPr lang="it-IT" sz="1200">
                <a:ea typeface="+mn-lt"/>
                <a:cs typeface="+mn-lt"/>
              </a:rPr>
              <a:t>  ON DELETE CASCADE ON UPDATE CASCADE,</a:t>
            </a:r>
          </a:p>
          <a:p>
            <a:pPr algn="just">
              <a:lnSpc>
                <a:spcPct val="60000"/>
              </a:lnSpc>
              <a:buNone/>
            </a:pPr>
            <a:r>
              <a:rPr lang="it-IT" sz="1200">
                <a:ea typeface="+mn-lt"/>
                <a:cs typeface="+mn-lt"/>
              </a:rPr>
              <a:t>  </a:t>
            </a:r>
          </a:p>
          <a:p>
            <a:pPr algn="just">
              <a:lnSpc>
                <a:spcPct val="60000"/>
              </a:lnSpc>
              <a:buNone/>
            </a:pPr>
            <a:r>
              <a:rPr lang="it-IT" sz="1200">
                <a:ea typeface="+mn-lt"/>
                <a:cs typeface="+mn-lt"/>
              </a:rPr>
              <a:t>  CONSTRAINT `FK_chosenoptional_optional`</a:t>
            </a:r>
          </a:p>
          <a:p>
            <a:pPr algn="just">
              <a:lnSpc>
                <a:spcPct val="60000"/>
              </a:lnSpc>
              <a:buNone/>
            </a:pPr>
            <a:r>
              <a:rPr lang="it-IT" sz="1200">
                <a:ea typeface="+mn-lt"/>
                <a:cs typeface="+mn-lt"/>
              </a:rPr>
              <a:t>  FOREIGN KEY (`optid`) REFERENCES `optional` (`id`) </a:t>
            </a:r>
          </a:p>
          <a:p>
            <a:pPr algn="just">
              <a:lnSpc>
                <a:spcPct val="60000"/>
              </a:lnSpc>
              <a:buNone/>
            </a:pPr>
            <a:r>
              <a:rPr lang="it-IT" sz="1200">
                <a:ea typeface="+mn-lt"/>
                <a:cs typeface="+mn-lt"/>
              </a:rPr>
              <a:t>ON DELETE CASCADE ON UPDATE CASCADE</a:t>
            </a:r>
          </a:p>
          <a:p>
            <a:pPr algn="just">
              <a:lnSpc>
                <a:spcPct val="60000"/>
              </a:lnSpc>
              <a:buNone/>
            </a:pPr>
            <a:r>
              <a:rPr lang="it-IT" sz="1200">
                <a:ea typeface="+mn-lt"/>
                <a:cs typeface="+mn-lt"/>
              </a:rPr>
              <a:t>)</a:t>
            </a:r>
          </a:p>
        </p:txBody>
      </p:sp>
    </p:spTree>
    <p:extLst>
      <p:ext uri="{BB962C8B-B14F-4D97-AF65-F5344CB8AC3E}">
        <p14:creationId xmlns:p14="http://schemas.microsoft.com/office/powerpoint/2010/main" val="3099396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2E881-9045-441E-8B57-DDA61D839399}"/>
              </a:ext>
            </a:extLst>
          </p:cNvPr>
          <p:cNvSpPr>
            <a:spLocks noGrp="1"/>
          </p:cNvSpPr>
          <p:nvPr>
            <p:ph type="title"/>
          </p:nvPr>
        </p:nvSpPr>
        <p:spPr>
          <a:xfrm>
            <a:off x="677334" y="227016"/>
            <a:ext cx="4490284" cy="673916"/>
          </a:xfrm>
        </p:spPr>
        <p:txBody>
          <a:bodyPr/>
          <a:lstStyle/>
          <a:p>
            <a:r>
              <a:rPr lang="it-IT" b="1" i="1">
                <a:solidFill>
                  <a:srgbClr val="286D9F"/>
                </a:solidFill>
              </a:rPr>
              <a:t>Gestione Preventivi</a:t>
            </a:r>
          </a:p>
        </p:txBody>
      </p:sp>
      <p:sp>
        <p:nvSpPr>
          <p:cNvPr id="3" name="Segnaposto contenuto 2">
            <a:extLst>
              <a:ext uri="{FF2B5EF4-FFF2-40B4-BE49-F238E27FC236}">
                <a16:creationId xmlns:a16="http://schemas.microsoft.com/office/drawing/2014/main" id="{366B5028-FBE8-412E-9C96-0F3912031490}"/>
              </a:ext>
            </a:extLst>
          </p:cNvPr>
          <p:cNvSpPr>
            <a:spLocks noGrp="1"/>
          </p:cNvSpPr>
          <p:nvPr>
            <p:ph idx="1"/>
          </p:nvPr>
        </p:nvSpPr>
        <p:spPr>
          <a:xfrm>
            <a:off x="677333" y="1035267"/>
            <a:ext cx="8933391" cy="5075340"/>
          </a:xfrm>
        </p:spPr>
        <p:txBody>
          <a:bodyPr vert="horz" lIns="91440" tIns="45720" rIns="91440" bIns="45720" rtlCol="0" anchor="t">
            <a:normAutofit fontScale="92500" lnSpcReduction="10000"/>
          </a:bodyPr>
          <a:lstStyle/>
          <a:p>
            <a:pPr marL="0" indent="0" algn="just">
              <a:buNone/>
            </a:pPr>
            <a:r>
              <a:rPr lang="it-IT">
                <a:ea typeface="+mn-lt"/>
                <a:cs typeface="+mn-lt"/>
              </a:rPr>
              <a:t>Un’applicazione web consente la gestione di richieste di preventivi per prodotti personalizzati. Un preventivo è associato a un prodotto, al cliente che l’ha richiesto e all’impiegato che l’ha gestito. Il preventivo comprende una o più opzioni per il prodotto a cui è associato, che devono essere tra quelle disponibili per il prodotto. Un prodotto ha un codice, un’immagine e un nome. Un’opzione ha un codice, un tipo (“normale”, “in offerta”) e un nome. Un preventivo ha un prezzo, definito dall’impiegato. Quando </a:t>
            </a:r>
            <a:r>
              <a:rPr lang="it-IT">
                <a:solidFill>
                  <a:srgbClr val="286D9F"/>
                </a:solidFill>
                <a:ea typeface="+mn-lt"/>
                <a:cs typeface="+mn-lt"/>
              </a:rPr>
              <a:t>l’utente (cliente o impiegato) accede all’applicazione</a:t>
            </a:r>
            <a:r>
              <a:rPr lang="it-IT">
                <a:ea typeface="+mn-lt"/>
                <a:cs typeface="+mn-lt"/>
              </a:rPr>
              <a:t>, appare una </a:t>
            </a:r>
            <a:r>
              <a:rPr lang="it-IT">
                <a:solidFill>
                  <a:srgbClr val="FF0000"/>
                </a:solidFill>
                <a:ea typeface="+mn-lt"/>
                <a:cs typeface="+mn-lt"/>
              </a:rPr>
              <a:t>LOGIN PAGE</a:t>
            </a:r>
            <a:r>
              <a:rPr lang="it-IT">
                <a:ea typeface="+mn-lt"/>
                <a:cs typeface="+mn-lt"/>
              </a:rPr>
              <a:t>, mediante la quale </a:t>
            </a:r>
            <a:r>
              <a:rPr lang="it-IT">
                <a:solidFill>
                  <a:srgbClr val="286D9F"/>
                </a:solidFill>
                <a:ea typeface="+mn-lt"/>
                <a:cs typeface="+mn-lt"/>
              </a:rPr>
              <a:t>l’utente si autentica</a:t>
            </a:r>
            <a:r>
              <a:rPr lang="it-IT">
                <a:ea typeface="+mn-lt"/>
                <a:cs typeface="+mn-lt"/>
              </a:rPr>
              <a:t> con username e password. Quando un cliente fa login, accede a una pagina </a:t>
            </a:r>
            <a:r>
              <a:rPr lang="it-IT">
                <a:solidFill>
                  <a:srgbClr val="FF0000"/>
                </a:solidFill>
                <a:ea typeface="+mn-lt"/>
                <a:cs typeface="+mn-lt"/>
              </a:rPr>
              <a:t>HOME PAGE CLIENTE</a:t>
            </a:r>
            <a:r>
              <a:rPr lang="it-IT">
                <a:ea typeface="+mn-lt"/>
                <a:cs typeface="+mn-lt"/>
              </a:rPr>
              <a:t> che contiene una </a:t>
            </a:r>
            <a:r>
              <a:rPr lang="it-IT" err="1">
                <a:solidFill>
                  <a:srgbClr val="00B050"/>
                </a:solidFill>
                <a:ea typeface="+mn-lt"/>
                <a:cs typeface="+mn-lt"/>
              </a:rPr>
              <a:t>form</a:t>
            </a:r>
            <a:r>
              <a:rPr lang="it-IT">
                <a:solidFill>
                  <a:srgbClr val="00B050"/>
                </a:solidFill>
                <a:ea typeface="+mn-lt"/>
                <a:cs typeface="+mn-lt"/>
              </a:rPr>
              <a:t> per creare un preventivo </a:t>
            </a:r>
            <a:r>
              <a:rPr lang="it-IT">
                <a:ea typeface="+mn-lt"/>
                <a:cs typeface="+mn-lt"/>
              </a:rPr>
              <a:t>e </a:t>
            </a:r>
            <a:r>
              <a:rPr lang="it-IT">
                <a:solidFill>
                  <a:srgbClr val="00B050"/>
                </a:solidFill>
                <a:ea typeface="+mn-lt"/>
                <a:cs typeface="+mn-lt"/>
              </a:rPr>
              <a:t>l’elenco dei preventivi creati dal cliente</a:t>
            </a:r>
            <a:r>
              <a:rPr lang="it-IT">
                <a:ea typeface="+mn-lt"/>
                <a:cs typeface="+mn-lt"/>
              </a:rPr>
              <a:t>. Mediante la </a:t>
            </a:r>
            <a:r>
              <a:rPr lang="it-IT" err="1">
                <a:ea typeface="+mn-lt"/>
                <a:cs typeface="+mn-lt"/>
              </a:rPr>
              <a:t>form</a:t>
            </a:r>
            <a:r>
              <a:rPr lang="it-IT">
                <a:ea typeface="+mn-lt"/>
                <a:cs typeface="+mn-lt"/>
              </a:rPr>
              <a:t> </a:t>
            </a:r>
            <a:r>
              <a:rPr lang="it-IT">
                <a:solidFill>
                  <a:srgbClr val="286D9F"/>
                </a:solidFill>
                <a:ea typeface="+mn-lt"/>
                <a:cs typeface="+mn-lt"/>
              </a:rPr>
              <a:t>l’utente per prima cosa sceglie il prodotto</a:t>
            </a:r>
            <a:r>
              <a:rPr lang="it-IT">
                <a:ea typeface="+mn-lt"/>
                <a:cs typeface="+mn-lt"/>
              </a:rPr>
              <a:t>; scelto il prodotto, la </a:t>
            </a:r>
            <a:r>
              <a:rPr lang="it-IT" err="1">
                <a:solidFill>
                  <a:srgbClr val="00B050"/>
                </a:solidFill>
                <a:ea typeface="+mn-lt"/>
                <a:cs typeface="+mn-lt"/>
              </a:rPr>
              <a:t>form</a:t>
            </a:r>
            <a:r>
              <a:rPr lang="it-IT">
                <a:solidFill>
                  <a:srgbClr val="9933FF"/>
                </a:solidFill>
                <a:ea typeface="+mn-lt"/>
                <a:cs typeface="+mn-lt"/>
              </a:rPr>
              <a:t> mostra le opzioni di quel prodotto</a:t>
            </a:r>
            <a:r>
              <a:rPr lang="it-IT">
                <a:ea typeface="+mn-lt"/>
                <a:cs typeface="+mn-lt"/>
              </a:rPr>
              <a:t>. </a:t>
            </a:r>
            <a:r>
              <a:rPr lang="it-IT">
                <a:solidFill>
                  <a:srgbClr val="286D9F"/>
                </a:solidFill>
                <a:ea typeface="+mn-lt"/>
                <a:cs typeface="+mn-lt"/>
              </a:rPr>
              <a:t>L’utente sceglie le opzioni </a:t>
            </a:r>
            <a:r>
              <a:rPr lang="it-IT">
                <a:ea typeface="+mn-lt"/>
                <a:cs typeface="+mn-lt"/>
              </a:rPr>
              <a:t>(almeno una) e </a:t>
            </a:r>
            <a:r>
              <a:rPr lang="it-IT">
                <a:solidFill>
                  <a:srgbClr val="286D9F"/>
                </a:solidFill>
                <a:ea typeface="+mn-lt"/>
                <a:cs typeface="+mn-lt"/>
              </a:rPr>
              <a:t>conferma l’invio </a:t>
            </a:r>
            <a:r>
              <a:rPr lang="it-IT">
                <a:ea typeface="+mn-lt"/>
                <a:cs typeface="+mn-lt"/>
              </a:rPr>
              <a:t>del preventivo mediante il </a:t>
            </a:r>
            <a:r>
              <a:rPr lang="it-IT">
                <a:solidFill>
                  <a:srgbClr val="00B050"/>
                </a:solidFill>
                <a:ea typeface="+mn-lt"/>
                <a:cs typeface="+mn-lt"/>
              </a:rPr>
              <a:t>bottone INVIA PREVENTIVO</a:t>
            </a:r>
            <a:r>
              <a:rPr lang="it-IT">
                <a:ea typeface="+mn-lt"/>
                <a:cs typeface="+mn-lt"/>
              </a:rPr>
              <a:t>. Quando un impiegato fa login, accede a una pagina </a:t>
            </a:r>
            <a:r>
              <a:rPr lang="it-IT">
                <a:solidFill>
                  <a:srgbClr val="FF0000"/>
                </a:solidFill>
                <a:ea typeface="+mn-lt"/>
                <a:cs typeface="+mn-lt"/>
              </a:rPr>
              <a:t>HOME PAGE IMPIEGATO</a:t>
            </a:r>
            <a:r>
              <a:rPr lang="it-IT">
                <a:ea typeface="+mn-lt"/>
                <a:cs typeface="+mn-lt"/>
              </a:rPr>
              <a:t> che contiene </a:t>
            </a:r>
            <a:r>
              <a:rPr lang="it-IT">
                <a:solidFill>
                  <a:srgbClr val="00B050"/>
                </a:solidFill>
                <a:ea typeface="+mn-lt"/>
                <a:cs typeface="+mn-lt"/>
              </a:rPr>
              <a:t>l’elenco dei preventivi gestiti da lui in precedenza</a:t>
            </a:r>
            <a:r>
              <a:rPr lang="it-IT">
                <a:ea typeface="+mn-lt"/>
                <a:cs typeface="+mn-lt"/>
              </a:rPr>
              <a:t> e quello dei </a:t>
            </a:r>
            <a:r>
              <a:rPr lang="it-IT">
                <a:solidFill>
                  <a:srgbClr val="00B050"/>
                </a:solidFill>
                <a:ea typeface="+mn-lt"/>
                <a:cs typeface="+mn-lt"/>
              </a:rPr>
              <a:t>preventivi non ancora associati a nessun impiegato</a:t>
            </a:r>
            <a:r>
              <a:rPr lang="it-IT">
                <a:ea typeface="+mn-lt"/>
                <a:cs typeface="+mn-lt"/>
              </a:rPr>
              <a:t>. Quando l’</a:t>
            </a:r>
            <a:r>
              <a:rPr lang="it-IT">
                <a:solidFill>
                  <a:srgbClr val="286D9F"/>
                </a:solidFill>
                <a:ea typeface="+mn-lt"/>
                <a:cs typeface="+mn-lt"/>
              </a:rPr>
              <a:t>impiegato seleziona</a:t>
            </a:r>
            <a:r>
              <a:rPr lang="it-IT">
                <a:solidFill>
                  <a:srgbClr val="9933FF"/>
                </a:solidFill>
                <a:ea typeface="+mn-lt"/>
                <a:cs typeface="+mn-lt"/>
              </a:rPr>
              <a:t> </a:t>
            </a:r>
            <a:r>
              <a:rPr lang="it-IT">
                <a:solidFill>
                  <a:schemeClr val="tx1"/>
                </a:solidFill>
                <a:ea typeface="+mn-lt"/>
                <a:cs typeface="+mn-lt"/>
              </a:rPr>
              <a:t>un elemento dall’elenco dei preventivi non ancora associati a nessuno</a:t>
            </a:r>
            <a:r>
              <a:rPr lang="it-IT">
                <a:ea typeface="+mn-lt"/>
                <a:cs typeface="+mn-lt"/>
              </a:rPr>
              <a:t>, </a:t>
            </a:r>
            <a:r>
              <a:rPr lang="it-IT">
                <a:solidFill>
                  <a:srgbClr val="9933FF"/>
                </a:solidFill>
                <a:ea typeface="+mn-lt"/>
                <a:cs typeface="+mn-lt"/>
              </a:rPr>
              <a:t>compare</a:t>
            </a:r>
            <a:r>
              <a:rPr lang="it-IT">
                <a:ea typeface="+mn-lt"/>
                <a:cs typeface="+mn-lt"/>
              </a:rPr>
              <a:t> una pagina </a:t>
            </a:r>
            <a:r>
              <a:rPr lang="it-IT">
                <a:solidFill>
                  <a:srgbClr val="00B050"/>
                </a:solidFill>
                <a:ea typeface="+mn-lt"/>
                <a:cs typeface="+mn-lt"/>
              </a:rPr>
              <a:t>PREZZA PREVENTIVO </a:t>
            </a:r>
            <a:r>
              <a:rPr lang="it-IT">
                <a:ea typeface="+mn-lt"/>
                <a:cs typeface="+mn-lt"/>
              </a:rPr>
              <a:t>che </a:t>
            </a:r>
            <a:r>
              <a:rPr lang="it-IT">
                <a:solidFill>
                  <a:srgbClr val="9933FF"/>
                </a:solidFill>
                <a:ea typeface="+mn-lt"/>
                <a:cs typeface="+mn-lt"/>
              </a:rPr>
              <a:t>mostra i dati del cliente</a:t>
            </a:r>
            <a:r>
              <a:rPr lang="it-IT">
                <a:ea typeface="+mn-lt"/>
                <a:cs typeface="+mn-lt"/>
              </a:rPr>
              <a:t> (username) e del </a:t>
            </a:r>
            <a:r>
              <a:rPr lang="it-IT">
                <a:solidFill>
                  <a:srgbClr val="9933FF"/>
                </a:solidFill>
                <a:ea typeface="+mn-lt"/>
                <a:cs typeface="+mn-lt"/>
              </a:rPr>
              <a:t>preventivo</a:t>
            </a:r>
            <a:r>
              <a:rPr lang="it-IT">
                <a:ea typeface="+mn-lt"/>
                <a:cs typeface="+mn-lt"/>
              </a:rPr>
              <a:t> e una </a:t>
            </a:r>
            <a:r>
              <a:rPr lang="it-IT" err="1">
                <a:solidFill>
                  <a:srgbClr val="00B050"/>
                </a:solidFill>
                <a:ea typeface="+mn-lt"/>
                <a:cs typeface="+mn-lt"/>
              </a:rPr>
              <a:t>form</a:t>
            </a:r>
            <a:r>
              <a:rPr lang="it-IT">
                <a:solidFill>
                  <a:srgbClr val="00B050"/>
                </a:solidFill>
                <a:ea typeface="+mn-lt"/>
                <a:cs typeface="+mn-lt"/>
              </a:rPr>
              <a:t> per inserire il prezzo del preventivo</a:t>
            </a:r>
            <a:r>
              <a:rPr lang="it-IT">
                <a:ea typeface="+mn-lt"/>
                <a:cs typeface="+mn-lt"/>
              </a:rPr>
              <a:t>. Quando </a:t>
            </a:r>
            <a:r>
              <a:rPr lang="it-IT">
                <a:solidFill>
                  <a:srgbClr val="9933FF"/>
                </a:solidFill>
                <a:ea typeface="+mn-lt"/>
                <a:cs typeface="+mn-lt"/>
              </a:rPr>
              <a:t>l’impiegato inserisce il prezzo</a:t>
            </a:r>
            <a:r>
              <a:rPr lang="it-IT">
                <a:ea typeface="+mn-lt"/>
                <a:cs typeface="+mn-lt"/>
              </a:rPr>
              <a:t> e invia i dati con il </a:t>
            </a:r>
            <a:r>
              <a:rPr lang="it-IT">
                <a:solidFill>
                  <a:srgbClr val="00B050"/>
                </a:solidFill>
                <a:ea typeface="+mn-lt"/>
                <a:cs typeface="+mn-lt"/>
              </a:rPr>
              <a:t>bottone INVIA PREZZO</a:t>
            </a:r>
            <a:r>
              <a:rPr lang="it-IT">
                <a:ea typeface="+mn-lt"/>
                <a:cs typeface="+mn-lt"/>
              </a:rPr>
              <a:t>, </a:t>
            </a:r>
            <a:r>
              <a:rPr lang="it-IT">
                <a:solidFill>
                  <a:srgbClr val="9933FF"/>
                </a:solidFill>
                <a:ea typeface="+mn-lt"/>
                <a:cs typeface="+mn-lt"/>
              </a:rPr>
              <a:t>compare</a:t>
            </a:r>
            <a:r>
              <a:rPr lang="it-IT">
                <a:ea typeface="+mn-lt"/>
                <a:cs typeface="+mn-lt"/>
              </a:rPr>
              <a:t> di nuovo la </a:t>
            </a:r>
            <a:r>
              <a:rPr lang="it-IT">
                <a:solidFill>
                  <a:schemeClr val="tx1"/>
                </a:solidFill>
                <a:ea typeface="+mn-lt"/>
                <a:cs typeface="+mn-lt"/>
              </a:rPr>
              <a:t>pagina HOME PAGE IMPIEGATO con gli </a:t>
            </a:r>
            <a:r>
              <a:rPr lang="it-IT">
                <a:solidFill>
                  <a:srgbClr val="9933FF"/>
                </a:solidFill>
                <a:ea typeface="+mn-lt"/>
                <a:cs typeface="+mn-lt"/>
              </a:rPr>
              <a:t>elenchi dei preventivi aggiornati</a:t>
            </a:r>
            <a:r>
              <a:rPr lang="it-IT">
                <a:ea typeface="+mn-lt"/>
                <a:cs typeface="+mn-lt"/>
              </a:rPr>
              <a:t>.</a:t>
            </a:r>
            <a:endParaRPr lang="it-IT"/>
          </a:p>
        </p:txBody>
      </p:sp>
      <p:sp>
        <p:nvSpPr>
          <p:cNvPr id="4" name="Rettangolo 3">
            <a:extLst>
              <a:ext uri="{FF2B5EF4-FFF2-40B4-BE49-F238E27FC236}">
                <a16:creationId xmlns:a16="http://schemas.microsoft.com/office/drawing/2014/main" id="{526F7DC7-1CD1-45D9-84D5-AD62BED344A0}"/>
              </a:ext>
            </a:extLst>
          </p:cNvPr>
          <p:cNvSpPr/>
          <p:nvPr/>
        </p:nvSpPr>
        <p:spPr>
          <a:xfrm>
            <a:off x="781051" y="6434134"/>
            <a:ext cx="196850" cy="1968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CB0445D9-07BC-4DDD-BEBC-D399CC583575}"/>
              </a:ext>
            </a:extLst>
          </p:cNvPr>
          <p:cNvSpPr txBox="1"/>
          <p:nvPr/>
        </p:nvSpPr>
        <p:spPr>
          <a:xfrm>
            <a:off x="977900" y="6394059"/>
            <a:ext cx="1104905" cy="276999"/>
          </a:xfrm>
          <a:prstGeom prst="rect">
            <a:avLst/>
          </a:prstGeom>
          <a:noFill/>
        </p:spPr>
        <p:txBody>
          <a:bodyPr wrap="square" rtlCol="0">
            <a:spAutoFit/>
          </a:bodyPr>
          <a:lstStyle/>
          <a:p>
            <a:r>
              <a:rPr lang="it-IT" sz="1200"/>
              <a:t>Pages (</a:t>
            </a:r>
            <a:r>
              <a:rPr lang="it-IT" sz="1200" err="1"/>
              <a:t>View</a:t>
            </a:r>
            <a:r>
              <a:rPr lang="it-IT" sz="1200"/>
              <a:t>)</a:t>
            </a:r>
          </a:p>
        </p:txBody>
      </p:sp>
      <p:sp>
        <p:nvSpPr>
          <p:cNvPr id="6" name="Rettangolo 5">
            <a:extLst>
              <a:ext uri="{FF2B5EF4-FFF2-40B4-BE49-F238E27FC236}">
                <a16:creationId xmlns:a16="http://schemas.microsoft.com/office/drawing/2014/main" id="{B0B3043D-FAFE-4FCD-B3E0-F9E796A05BD2}"/>
              </a:ext>
            </a:extLst>
          </p:cNvPr>
          <p:cNvSpPr/>
          <p:nvPr/>
        </p:nvSpPr>
        <p:spPr>
          <a:xfrm>
            <a:off x="2279654" y="6424210"/>
            <a:ext cx="196850" cy="19685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98625562-E82C-4E30-A0BF-E271BB8007A8}"/>
              </a:ext>
            </a:extLst>
          </p:cNvPr>
          <p:cNvSpPr txBox="1"/>
          <p:nvPr/>
        </p:nvSpPr>
        <p:spPr>
          <a:xfrm>
            <a:off x="2476504" y="6384135"/>
            <a:ext cx="1403349" cy="276999"/>
          </a:xfrm>
          <a:prstGeom prst="rect">
            <a:avLst/>
          </a:prstGeom>
          <a:noFill/>
        </p:spPr>
        <p:txBody>
          <a:bodyPr wrap="square" rtlCol="0">
            <a:spAutoFit/>
          </a:bodyPr>
          <a:lstStyle/>
          <a:p>
            <a:r>
              <a:rPr lang="it-IT" sz="1200" err="1"/>
              <a:t>View</a:t>
            </a:r>
            <a:r>
              <a:rPr lang="it-IT" sz="1200"/>
              <a:t> Components</a:t>
            </a:r>
          </a:p>
        </p:txBody>
      </p:sp>
      <p:sp>
        <p:nvSpPr>
          <p:cNvPr id="8" name="Rettangolo 7">
            <a:extLst>
              <a:ext uri="{FF2B5EF4-FFF2-40B4-BE49-F238E27FC236}">
                <a16:creationId xmlns:a16="http://schemas.microsoft.com/office/drawing/2014/main" id="{FE8D48CE-F579-45BF-806E-50B66849DCF6}"/>
              </a:ext>
            </a:extLst>
          </p:cNvPr>
          <p:cNvSpPr/>
          <p:nvPr/>
        </p:nvSpPr>
        <p:spPr>
          <a:xfrm>
            <a:off x="4114802" y="6424210"/>
            <a:ext cx="196850" cy="196850"/>
          </a:xfrm>
          <a:prstGeom prst="rect">
            <a:avLst/>
          </a:prstGeom>
          <a:solidFill>
            <a:srgbClr val="286D9F"/>
          </a:solidFill>
          <a:ln>
            <a:solidFill>
              <a:srgbClr val="286D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320EE863-1874-45C7-A2D9-FBCD747D5D5D}"/>
              </a:ext>
            </a:extLst>
          </p:cNvPr>
          <p:cNvSpPr txBox="1"/>
          <p:nvPr/>
        </p:nvSpPr>
        <p:spPr>
          <a:xfrm>
            <a:off x="4311652" y="6384135"/>
            <a:ext cx="692150" cy="276999"/>
          </a:xfrm>
          <a:prstGeom prst="rect">
            <a:avLst/>
          </a:prstGeom>
          <a:noFill/>
        </p:spPr>
        <p:txBody>
          <a:bodyPr wrap="square" rtlCol="0">
            <a:spAutoFit/>
          </a:bodyPr>
          <a:lstStyle/>
          <a:p>
            <a:r>
              <a:rPr lang="it-IT" sz="1200"/>
              <a:t>Events</a:t>
            </a:r>
          </a:p>
        </p:txBody>
      </p:sp>
      <p:sp>
        <p:nvSpPr>
          <p:cNvPr id="10" name="Rettangolo 9">
            <a:extLst>
              <a:ext uri="{FF2B5EF4-FFF2-40B4-BE49-F238E27FC236}">
                <a16:creationId xmlns:a16="http://schemas.microsoft.com/office/drawing/2014/main" id="{994393CE-30CE-42F3-95E4-003252592C52}"/>
              </a:ext>
            </a:extLst>
          </p:cNvPr>
          <p:cNvSpPr/>
          <p:nvPr/>
        </p:nvSpPr>
        <p:spPr>
          <a:xfrm>
            <a:off x="5435601" y="6434134"/>
            <a:ext cx="196850" cy="196850"/>
          </a:xfrm>
          <a:prstGeom prst="rect">
            <a:avLst/>
          </a:prstGeom>
          <a:solidFill>
            <a:srgbClr val="9933FF"/>
          </a:solidFill>
          <a:ln>
            <a:solidFill>
              <a:srgbClr val="99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AEF6E2F7-222D-40D0-8CD9-7403DCD4A8FD}"/>
              </a:ext>
            </a:extLst>
          </p:cNvPr>
          <p:cNvSpPr txBox="1"/>
          <p:nvPr/>
        </p:nvSpPr>
        <p:spPr>
          <a:xfrm>
            <a:off x="5632450" y="6394059"/>
            <a:ext cx="698499" cy="276999"/>
          </a:xfrm>
          <a:prstGeom prst="rect">
            <a:avLst/>
          </a:prstGeom>
          <a:noFill/>
        </p:spPr>
        <p:txBody>
          <a:bodyPr wrap="square" rtlCol="0">
            <a:spAutoFit/>
          </a:bodyPr>
          <a:lstStyle/>
          <a:p>
            <a:r>
              <a:rPr lang="it-IT" sz="1200"/>
              <a:t>Actions</a:t>
            </a:r>
          </a:p>
        </p:txBody>
      </p:sp>
    </p:spTree>
    <p:extLst>
      <p:ext uri="{BB962C8B-B14F-4D97-AF65-F5344CB8AC3E}">
        <p14:creationId xmlns:p14="http://schemas.microsoft.com/office/powerpoint/2010/main" val="638454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E6A99DF-6287-4398-AB85-AA0864ABE5E0}"/>
              </a:ext>
            </a:extLst>
          </p:cNvPr>
          <p:cNvSpPr>
            <a:spLocks noGrp="1"/>
          </p:cNvSpPr>
          <p:nvPr>
            <p:ph idx="1"/>
          </p:nvPr>
        </p:nvSpPr>
        <p:spPr>
          <a:xfrm>
            <a:off x="677334" y="1389064"/>
            <a:ext cx="8596668" cy="3880773"/>
          </a:xfrm>
        </p:spPr>
        <p:txBody>
          <a:bodyPr/>
          <a:lstStyle/>
          <a:p>
            <a:r>
              <a:rPr lang="it-IT"/>
              <a:t>Il form di registrazione consente di creare nuovi utenti solo di tipo CLIENTE.</a:t>
            </a:r>
          </a:p>
          <a:p>
            <a:r>
              <a:rPr lang="it-IT"/>
              <a:t>L’account di tipo IMPIEGATO è riservato a chi lavora per l’azienda. </a:t>
            </a:r>
            <a:br>
              <a:rPr lang="it-IT"/>
            </a:br>
            <a:r>
              <a:rPr lang="it-IT"/>
              <a:t>La registrazione di un account di tipo IMPIEGATO non è accessibile tramite pagina web pubblica.</a:t>
            </a:r>
          </a:p>
          <a:p>
            <a:r>
              <a:rPr lang="it-IT"/>
              <a:t>Quando l’utente seleziona un preventivo o un prodotto, vengono mostrati i dettagli.</a:t>
            </a:r>
          </a:p>
        </p:txBody>
      </p:sp>
      <p:sp>
        <p:nvSpPr>
          <p:cNvPr id="4" name="Titolo 1">
            <a:extLst>
              <a:ext uri="{FF2B5EF4-FFF2-40B4-BE49-F238E27FC236}">
                <a16:creationId xmlns:a16="http://schemas.microsoft.com/office/drawing/2014/main" id="{C573E635-DBBE-42A3-A1C3-A1B333DFB584}"/>
              </a:ext>
            </a:extLst>
          </p:cNvPr>
          <p:cNvSpPr>
            <a:spLocks noGrp="1"/>
          </p:cNvSpPr>
          <p:nvPr>
            <p:ph type="title"/>
          </p:nvPr>
        </p:nvSpPr>
        <p:spPr>
          <a:xfrm>
            <a:off x="677334" y="227016"/>
            <a:ext cx="5418666" cy="673916"/>
          </a:xfrm>
        </p:spPr>
        <p:txBody>
          <a:bodyPr/>
          <a:lstStyle/>
          <a:p>
            <a:r>
              <a:rPr lang="it-IT" b="1" i="1">
                <a:solidFill>
                  <a:srgbClr val="286D9F"/>
                </a:solidFill>
              </a:rPr>
              <a:t>Assunzioni Progettuali:</a:t>
            </a:r>
          </a:p>
        </p:txBody>
      </p:sp>
    </p:spTree>
    <p:extLst>
      <p:ext uri="{BB962C8B-B14F-4D97-AF65-F5344CB8AC3E}">
        <p14:creationId xmlns:p14="http://schemas.microsoft.com/office/powerpoint/2010/main" val="990532281"/>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DBEDC3AEBD7EF4A9627E3FDC941FCA8" ma:contentTypeVersion="4" ma:contentTypeDescription="Creare un nuovo documento." ma:contentTypeScope="" ma:versionID="13573eecf0fcdc828240f5f36fa7504e">
  <xsd:schema xmlns:xsd="http://www.w3.org/2001/XMLSchema" xmlns:xs="http://www.w3.org/2001/XMLSchema" xmlns:p="http://schemas.microsoft.com/office/2006/metadata/properties" xmlns:ns3="7c086660-65a4-4ca5-8c0e-f078a837aeb4" targetNamespace="http://schemas.microsoft.com/office/2006/metadata/properties" ma:root="true" ma:fieldsID="bc674e3a3ff1cb79a6f10eac212ff0bc" ns3:_="">
    <xsd:import namespace="7c086660-65a4-4ca5-8c0e-f078a837aeb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086660-65a4-4ca5-8c0e-f078a837ae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0AB086-0B8A-4041-977A-914F8696107C}">
  <ds:schemaRefs>
    <ds:schemaRef ds:uri="7c086660-65a4-4ca5-8c0e-f078a837aeb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FF21CF1-26F3-442E-A64D-24249A9114FC}">
  <ds:schemaRef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purl.org/dc/terms/"/>
    <ds:schemaRef ds:uri="7c086660-65a4-4ca5-8c0e-f078a837aeb4"/>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19152DCE-96D7-475B-AEC4-A2E8181D62B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13</TotalTime>
  <Words>3908</Words>
  <Application>Microsoft Macintosh PowerPoint</Application>
  <PresentationFormat>Widescreen</PresentationFormat>
  <Paragraphs>777</Paragraphs>
  <Slides>30</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Candara</vt:lpstr>
      <vt:lpstr>Century Gothic</vt:lpstr>
      <vt:lpstr>Consolas</vt:lpstr>
      <vt:lpstr>Trebuchet MS</vt:lpstr>
      <vt:lpstr>Wingdings</vt:lpstr>
      <vt:lpstr>Wingdings 3</vt:lpstr>
      <vt:lpstr>Sfaccettatura</vt:lpstr>
      <vt:lpstr>Web Technologies</vt:lpstr>
      <vt:lpstr>Gestione Preventivi</vt:lpstr>
      <vt:lpstr>Gestione Preventivi</vt:lpstr>
      <vt:lpstr>PowerPoint Presentation</vt:lpstr>
      <vt:lpstr>Database design</vt:lpstr>
      <vt:lpstr>Local database schema</vt:lpstr>
      <vt:lpstr>Local database schema</vt:lpstr>
      <vt:lpstr>Gestione Preventivi</vt:lpstr>
      <vt:lpstr>Assunzioni Progettuali:</vt:lpstr>
      <vt:lpstr>Application design - login</vt:lpstr>
      <vt:lpstr>Application design - Customer</vt:lpstr>
      <vt:lpstr>Application design - Employee</vt:lpstr>
      <vt:lpstr>Components</vt:lpstr>
      <vt:lpstr>Eventi &amp; azioni</vt:lpstr>
      <vt:lpstr>Controller / event handler</vt:lpstr>
      <vt:lpstr>Server side: DAO</vt:lpstr>
      <vt:lpstr>Server side: Model Objects (BEAN)</vt:lpstr>
      <vt:lpstr>Client side: View &amp; View Component</vt:lpstr>
      <vt:lpstr>Client side: View &amp; View Component</vt:lpstr>
      <vt:lpstr>Event: Login</vt:lpstr>
      <vt:lpstr>Event: Register</vt:lpstr>
      <vt:lpstr>Event: Home Customer</vt:lpstr>
      <vt:lpstr>Event: Get Estimate Details [from Home Customer]</vt:lpstr>
      <vt:lpstr>Event: Show Product Details [from Home Customer]</vt:lpstr>
      <vt:lpstr>Event: Add new estimate [from Home Customer]</vt:lpstr>
      <vt:lpstr>Event: Home Employee</vt:lpstr>
      <vt:lpstr>Event: Get Priced Estimate Details [from Home Employee]</vt:lpstr>
      <vt:lpstr>Event: Get Non Priced Estimate Details [from Home Employee]</vt:lpstr>
      <vt:lpstr>Event: Add estimate price [from Home Employee]</vt:lpstr>
      <vt:lpstr>Event: 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Mattia Sala</dc:creator>
  <cp:lastModifiedBy>Samuele Negrini</cp:lastModifiedBy>
  <cp:revision>3</cp:revision>
  <dcterms:created xsi:type="dcterms:W3CDTF">2020-06-08T21:07:37Z</dcterms:created>
  <dcterms:modified xsi:type="dcterms:W3CDTF">2020-06-12T06:42:42Z</dcterms:modified>
</cp:coreProperties>
</file>