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9906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Cloudera</a:t>
            </a:r>
            <a:r>
              <a:rPr lang="en-US" b="1" dirty="0" smtClean="0"/>
              <a:t> Impala</a:t>
            </a:r>
            <a:r>
              <a:rPr lang="en-US" dirty="0" smtClean="0"/>
              <a:t> is </a:t>
            </a:r>
            <a:r>
              <a:rPr lang="en-US" dirty="0" err="1" smtClean="0"/>
              <a:t>Cloudera's</a:t>
            </a:r>
            <a:r>
              <a:rPr lang="en-US" dirty="0" smtClean="0"/>
              <a:t>  massively parallel processing (MPP) SQL query engine for data stored in a computer cluster running Apache Hadoop.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30480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Cloudera</a:t>
            </a:r>
            <a:r>
              <a:rPr lang="en-US" sz="2400" b="1" dirty="0" smtClean="0"/>
              <a:t> Impala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38200" y="21336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Cloudera</a:t>
            </a:r>
            <a:r>
              <a:rPr lang="en-US" dirty="0" smtClean="0"/>
              <a:t> Impala is a query engine that runs on Apache Hadoop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9718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Impala brings scalable parallel database technology to Hadoop, enabling users to issue low-latency SQL queries to data stored in HDFS and Apache </a:t>
            </a:r>
            <a:r>
              <a:rPr lang="en-US" dirty="0" err="1" smtClean="0"/>
              <a:t>Hbase</a:t>
            </a:r>
            <a:r>
              <a:rPr lang="en-US" dirty="0" smtClean="0"/>
              <a:t> without </a:t>
            </a:r>
            <a:r>
              <a:rPr lang="en-US" dirty="0" smtClean="0"/>
              <a:t>requiring data movement or transformation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44958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Impala is promoted for analysts and data scientists to perform analytics on data stored in Hadoop via SQL or business intelligence tools.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55626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It was created based on Google’s </a:t>
            </a:r>
            <a:r>
              <a:rPr lang="en-US" dirty="0" err="1" smtClean="0"/>
              <a:t>Dremel</a:t>
            </a:r>
            <a:r>
              <a:rPr lang="en-US" dirty="0" smtClean="0"/>
              <a:t> paper.  It is an interactive SQL like query engine that runs on top of Hadoop Distributed File System (HDFS).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810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integrates with HIVE </a:t>
            </a:r>
            <a:r>
              <a:rPr lang="en-US" dirty="0" err="1" smtClean="0"/>
              <a:t>metastore</a:t>
            </a:r>
            <a:r>
              <a:rPr lang="en-US" dirty="0" smtClean="0"/>
              <a:t> to share the table information between both the components. Impala makes use of existing Apache Hive (Initiated by </a:t>
            </a:r>
            <a:r>
              <a:rPr lang="en-US" dirty="0" err="1" smtClean="0"/>
              <a:t>Facebook</a:t>
            </a:r>
            <a:r>
              <a:rPr lang="en-US" dirty="0" smtClean="0"/>
              <a:t> and open sourced to Apache) that many Hadoop users already have in place to perform batch oriented , long-running jobs in form of SQL queries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2098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Impala performs well for real-time interaction with the data on Hadoop Distributed File system or the tables already exist in Hive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164681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Impala main goal is to make SQL-on Hadoop operations fast and efficient to appeal to new categories of users and open up Hadoop to new types of use cases.</a:t>
            </a:r>
          </a:p>
          <a:p>
            <a:endParaRPr lang="en-US" dirty="0" smtClean="0"/>
          </a:p>
          <a:p>
            <a:r>
              <a:rPr lang="en-US" dirty="0" smtClean="0"/>
              <a:t> Impala – HIVE integration gives an advantage to use either HIVE or Impala for processing or to create tables under single shared file system HDFS without any changes in the table definition.</a:t>
            </a:r>
          </a:p>
          <a:p>
            <a:r>
              <a:rPr lang="en-US" dirty="0" smtClean="0"/>
              <a:t> However not all SQL-queries are supported by Impala, there could be few syntactical changes. </a:t>
            </a:r>
          </a:p>
          <a:p>
            <a:endParaRPr lang="en-US" dirty="0" smtClean="0"/>
          </a:p>
          <a:p>
            <a:r>
              <a:rPr lang="en-US" dirty="0" err="1" smtClean="0"/>
              <a:t>ImpalaQL</a:t>
            </a:r>
            <a:r>
              <a:rPr lang="en-US" dirty="0" smtClean="0"/>
              <a:t> is a subset of </a:t>
            </a:r>
            <a:r>
              <a:rPr lang="en-US" dirty="0" err="1" smtClean="0"/>
              <a:t>HiveQL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Impala can also query </a:t>
            </a:r>
            <a:r>
              <a:rPr lang="en-US" dirty="0" err="1" smtClean="0"/>
              <a:t>HBase</a:t>
            </a:r>
            <a:r>
              <a:rPr lang="en-US" dirty="0" smtClean="0"/>
              <a:t> tables.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304800"/>
            <a:ext cx="2250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 Impala Benefits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10668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Impala gives parallel processing database technology on top of Hadoop eco-system. It allows users to perform low latency queries interactively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9812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Hive </a:t>
            </a:r>
            <a:r>
              <a:rPr lang="en-US" dirty="0" err="1" smtClean="0"/>
              <a:t>MapReduce</a:t>
            </a:r>
            <a:r>
              <a:rPr lang="en-US" dirty="0" smtClean="0"/>
              <a:t> job will take some minimum time in launching and processing queries where as impala gives results in seconds.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2828836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Impala being real-time query engine best suited for analytics and for data scientists to perform analytics on data stored in Hadoop File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38100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 Impala gives results in real-time, it is best fit in reporting tools or visualization tools like </a:t>
            </a:r>
            <a:r>
              <a:rPr lang="en-US" dirty="0" err="1" smtClean="0"/>
              <a:t>Pentaho</a:t>
            </a:r>
            <a:r>
              <a:rPr lang="en-US" dirty="0" smtClean="0"/>
              <a:t>, Tableau which already comes with connectors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46482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Impala performs well for real-time interaction with the data on Hadoop Distributed File system or the tables already exist in Hive.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751344"/>
            <a:ext cx="739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Core part of Impala is a daemon that runs on each node of cluster called </a:t>
            </a:r>
            <a:r>
              <a:rPr lang="en-US" b="1" i="1" dirty="0" err="1" smtClean="0"/>
              <a:t>impalad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reads and writes to data files, accepts queries transmitted from Hue or any other connection requests from Data Analytic tools with JDBC ODBC connections.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It  transmits the intermediate results back to the coordinator node.</a:t>
            </a:r>
          </a:p>
          <a:p>
            <a:endParaRPr lang="en-US" dirty="0" smtClean="0"/>
          </a:p>
          <a:p>
            <a:r>
              <a:rPr lang="en-US" dirty="0" smtClean="0"/>
              <a:t> The node in which job launched is known as coordinator node.</a:t>
            </a:r>
          </a:p>
          <a:p>
            <a:endParaRPr lang="en-US" dirty="0" smtClean="0"/>
          </a:p>
          <a:p>
            <a:r>
              <a:rPr lang="en-US" dirty="0" smtClean="0"/>
              <a:t> You can submit the query to impala daemon running on any node of your cluster and that node serves as the coordinator node for that query. </a:t>
            </a:r>
          </a:p>
          <a:p>
            <a:endParaRPr lang="en-US" dirty="0" smtClean="0"/>
          </a:p>
          <a:p>
            <a:r>
              <a:rPr lang="en-US" dirty="0" smtClean="0"/>
              <a:t>Coordinator node distributes the query for processing among the cluster of </a:t>
            </a:r>
            <a:r>
              <a:rPr lang="en-US" dirty="0" err="1" smtClean="0"/>
              <a:t>impalad</a:t>
            </a:r>
            <a:r>
              <a:rPr lang="en-US" dirty="0" smtClean="0"/>
              <a:t> daemons of other nodes.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other nodes transmit the partial data back to the coordinator, which then constructs final result set for that query.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304800"/>
            <a:ext cx="2596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Impala Works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381000"/>
            <a:ext cx="8001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smtClean="0"/>
              <a:t>Architecture &amp; components of impala</a:t>
            </a:r>
            <a:endParaRPr lang="en-US" sz="2400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Three daemons of Impala plays major role in its architecture.</a:t>
            </a:r>
          </a:p>
          <a:p>
            <a:pPr fontAlgn="base"/>
            <a:r>
              <a:rPr lang="en-US" dirty="0" err="1" smtClean="0"/>
              <a:t>Impalad</a:t>
            </a:r>
            <a:endParaRPr lang="en-US" dirty="0" smtClean="0"/>
          </a:p>
          <a:p>
            <a:pPr fontAlgn="base"/>
            <a:r>
              <a:rPr lang="en-US" dirty="0" err="1" smtClean="0"/>
              <a:t>Statestored</a:t>
            </a:r>
            <a:endParaRPr lang="en-US" dirty="0" smtClean="0"/>
          </a:p>
          <a:p>
            <a:pPr fontAlgn="base"/>
            <a:r>
              <a:rPr lang="en-US" dirty="0" err="1" smtClean="0"/>
              <a:t>Catalogd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Core part of Impala is a daemon that runs on each node of cluster called </a:t>
            </a:r>
            <a:r>
              <a:rPr lang="en-US" b="1" i="1" dirty="0" err="1" smtClean="0"/>
              <a:t>impalad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It reads and writes to data files, accepts queries transmitted from Hue or any other connection requests from Data Analytic tools with JDBC ODBC connections.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Hue is an  interface for analyzing data with any </a:t>
            </a:r>
            <a:r>
              <a:rPr lang="en-US" u="sng" dirty="0" smtClean="0"/>
              <a:t>Apache Hadoop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 It  transmits the intermediate results back to the coordinator node.</a:t>
            </a:r>
          </a:p>
          <a:p>
            <a:pPr fontAlgn="base"/>
            <a:r>
              <a:rPr lang="en-US" dirty="0" smtClean="0"/>
              <a:t> The node in which job launched is known as coordinator node. </a:t>
            </a:r>
          </a:p>
          <a:p>
            <a:pPr fontAlgn="base"/>
            <a:r>
              <a:rPr lang="en-US" dirty="0" smtClean="0"/>
              <a:t>You can submit the query to impala daemon running on any node of your cluster and that node serves as the coordinator node for that query.</a:t>
            </a:r>
          </a:p>
          <a:p>
            <a:pPr fontAlgn="base"/>
            <a:r>
              <a:rPr lang="en-US" dirty="0" smtClean="0"/>
              <a:t> Coordinator node distributes the query for processing among the cluster of </a:t>
            </a:r>
            <a:r>
              <a:rPr lang="en-US" dirty="0" err="1" smtClean="0"/>
              <a:t>impalad</a:t>
            </a:r>
            <a:r>
              <a:rPr lang="en-US" dirty="0" smtClean="0"/>
              <a:t> daemons of other nodes.</a:t>
            </a:r>
          </a:p>
          <a:p>
            <a:pPr fontAlgn="base"/>
            <a:r>
              <a:rPr lang="en-US" dirty="0" smtClean="0"/>
              <a:t> The other nodes transmit the partial data back to the coordinator, which then constructs final result set for that query.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97346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Statestore</a:t>
            </a:r>
            <a:r>
              <a:rPr lang="en-US" dirty="0" smtClean="0"/>
              <a:t> checks for Impala daemons </a:t>
            </a:r>
            <a:r>
              <a:rPr lang="en-US" b="1" dirty="0" smtClean="0"/>
              <a:t>availability</a:t>
            </a:r>
            <a:r>
              <a:rPr lang="en-US" dirty="0" smtClean="0"/>
              <a:t> on all the nodes of cluster.</a:t>
            </a:r>
          </a:p>
          <a:p>
            <a:r>
              <a:rPr lang="en-US" dirty="0" smtClean="0"/>
              <a:t> A daemon process called </a:t>
            </a:r>
            <a:r>
              <a:rPr lang="en-US" b="1" i="1" dirty="0" err="1" smtClean="0"/>
              <a:t>statestored</a:t>
            </a:r>
            <a:r>
              <a:rPr lang="en-US" dirty="0" smtClean="0"/>
              <a:t> physically represents it.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Only one node in the cluster need to have this process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Impala daemons are in continuous communication with the </a:t>
            </a:r>
            <a:r>
              <a:rPr lang="en-US" dirty="0" err="1" smtClean="0"/>
              <a:t>Statestore</a:t>
            </a:r>
            <a:r>
              <a:rPr lang="en-US" dirty="0" smtClean="0"/>
              <a:t>, to confirm which nodes are healthy and accept new work for processing.</a:t>
            </a:r>
          </a:p>
          <a:p>
            <a:r>
              <a:rPr lang="en-US" dirty="0" smtClean="0"/>
              <a:t> If an </a:t>
            </a:r>
            <a:r>
              <a:rPr lang="en-US" dirty="0" err="1" smtClean="0"/>
              <a:t>impalad</a:t>
            </a:r>
            <a:r>
              <a:rPr lang="en-US" dirty="0" smtClean="0"/>
              <a:t> daemon goes down because of any of the reason like hardware failure, network connection issue, then the </a:t>
            </a:r>
            <a:r>
              <a:rPr lang="en-US" dirty="0" err="1" smtClean="0"/>
              <a:t>statestored</a:t>
            </a:r>
            <a:r>
              <a:rPr lang="en-US" dirty="0" smtClean="0"/>
              <a:t> daemon informs all the other </a:t>
            </a:r>
            <a:r>
              <a:rPr lang="en-US" dirty="0" err="1" smtClean="0"/>
              <a:t>impalad</a:t>
            </a:r>
            <a:r>
              <a:rPr lang="en-US" dirty="0" smtClean="0"/>
              <a:t> daemons running in the cluster, so that future queries can avoid assigning tasks/queries to process.</a:t>
            </a:r>
          </a:p>
          <a:p>
            <a:r>
              <a:rPr lang="en-US" dirty="0" smtClean="0"/>
              <a:t> If </a:t>
            </a:r>
            <a:r>
              <a:rPr lang="en-US" dirty="0" err="1" smtClean="0"/>
              <a:t>statestore</a:t>
            </a:r>
            <a:r>
              <a:rPr lang="en-US" dirty="0" smtClean="0"/>
              <a:t> is not available, the other nodes continue running and distribute work among the other </a:t>
            </a:r>
            <a:r>
              <a:rPr lang="en-US" dirty="0" err="1" smtClean="0"/>
              <a:t>impalad</a:t>
            </a:r>
            <a:r>
              <a:rPr lang="en-US" dirty="0" smtClean="0"/>
              <a:t> daemons as usual with the assumption that all </a:t>
            </a:r>
            <a:r>
              <a:rPr lang="en-US" dirty="0" err="1" smtClean="0"/>
              <a:t>impalad</a:t>
            </a:r>
            <a:r>
              <a:rPr lang="en-US" dirty="0" smtClean="0"/>
              <a:t> daemons are running fine.</a:t>
            </a:r>
          </a:p>
          <a:p>
            <a:endParaRPr lang="en-US" dirty="0" smtClean="0"/>
          </a:p>
          <a:p>
            <a:r>
              <a:rPr lang="en-US" dirty="0" smtClean="0"/>
              <a:t> The cluster just becomes less robust when </a:t>
            </a:r>
            <a:r>
              <a:rPr lang="en-US" dirty="0" err="1" smtClean="0"/>
              <a:t>impalad</a:t>
            </a:r>
            <a:r>
              <a:rPr lang="en-US" dirty="0" smtClean="0"/>
              <a:t> fails on a node while </a:t>
            </a:r>
            <a:r>
              <a:rPr lang="en-US" dirty="0" err="1" smtClean="0"/>
              <a:t>statestore</a:t>
            </a:r>
            <a:r>
              <a:rPr lang="en-US" dirty="0" smtClean="0"/>
              <a:t> is offline. When </a:t>
            </a:r>
            <a:r>
              <a:rPr lang="en-US" dirty="0" err="1" smtClean="0"/>
              <a:t>statestored</a:t>
            </a:r>
            <a:r>
              <a:rPr lang="en-US" dirty="0" smtClean="0"/>
              <a:t> comes online, it re-establishes the communication with other nodes and resumes monitoring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51816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catalogd</a:t>
            </a:r>
            <a:endParaRPr lang="en-US" b="1" dirty="0" smtClean="0"/>
          </a:p>
          <a:p>
            <a:r>
              <a:rPr lang="en-US" dirty="0" smtClean="0"/>
              <a:t>Any change in Impala will be reflected back to Hive </a:t>
            </a:r>
            <a:r>
              <a:rPr lang="en-US" dirty="0" err="1" smtClean="0"/>
              <a:t>metastore</a:t>
            </a:r>
            <a:r>
              <a:rPr lang="en-US" dirty="0" smtClean="0"/>
              <a:t> immediately with the help of </a:t>
            </a:r>
            <a:r>
              <a:rPr lang="en-US" dirty="0" err="1" smtClean="0"/>
              <a:t>catalogd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Third party applications or any query requests will be taken by </a:t>
            </a:r>
            <a:r>
              <a:rPr lang="en-US" dirty="0" err="1" smtClean="0"/>
              <a:t>impalad</a:t>
            </a:r>
            <a:r>
              <a:rPr lang="en-US" dirty="0" smtClean="0"/>
              <a:t> then execution plan will be prepared and submit the query plan to rest of the other </a:t>
            </a:r>
            <a:r>
              <a:rPr lang="en-US" dirty="0" err="1" smtClean="0"/>
              <a:t>impalad</a:t>
            </a:r>
            <a:r>
              <a:rPr lang="en-US" dirty="0" smtClean="0"/>
              <a:t> ‘s in the cluster.  Before the execution plan, </a:t>
            </a:r>
            <a:r>
              <a:rPr lang="en-US" dirty="0" err="1" smtClean="0"/>
              <a:t>impalad</a:t>
            </a:r>
            <a:r>
              <a:rPr lang="en-US" dirty="0" smtClean="0"/>
              <a:t> will communicate with </a:t>
            </a:r>
            <a:r>
              <a:rPr lang="en-US" dirty="0" err="1" smtClean="0"/>
              <a:t>statestore</a:t>
            </a:r>
            <a:r>
              <a:rPr lang="en-US" dirty="0" smtClean="0"/>
              <a:t> and hive </a:t>
            </a:r>
            <a:r>
              <a:rPr lang="en-US" dirty="0" err="1" smtClean="0"/>
              <a:t>metastore</a:t>
            </a:r>
            <a:r>
              <a:rPr lang="en-US" dirty="0" smtClean="0"/>
              <a:t> and </a:t>
            </a:r>
            <a:r>
              <a:rPr lang="en-US" dirty="0" err="1" smtClean="0"/>
              <a:t>Namenode</a:t>
            </a:r>
            <a:r>
              <a:rPr lang="en-US" dirty="0" smtClean="0"/>
              <a:t> for live </a:t>
            </a:r>
            <a:r>
              <a:rPr lang="en-US" dirty="0" err="1" smtClean="0"/>
              <a:t>impalad</a:t>
            </a:r>
            <a:r>
              <a:rPr lang="en-US" dirty="0" smtClean="0"/>
              <a:t> nodes and table metadata and file information.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098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Any change in Impala will be reflected back to Hive </a:t>
            </a:r>
            <a:r>
              <a:rPr lang="en-US" dirty="0" err="1" smtClean="0"/>
              <a:t>metastore</a:t>
            </a:r>
            <a:r>
              <a:rPr lang="en-US" dirty="0" smtClean="0"/>
              <a:t> immediately with the help of </a:t>
            </a:r>
            <a:r>
              <a:rPr lang="en-US" dirty="0" err="1" smtClean="0"/>
              <a:t>catalogd</a:t>
            </a:r>
            <a:r>
              <a:rPr lang="en-US" dirty="0" smtClean="0"/>
              <a:t>. But this is not the same if any change in hive </a:t>
            </a:r>
            <a:r>
              <a:rPr lang="en-US" dirty="0" err="1" smtClean="0"/>
              <a:t>metastore</a:t>
            </a:r>
            <a:r>
              <a:rPr lang="en-US" dirty="0" smtClean="0"/>
              <a:t> directly. This means if there is any change in hive </a:t>
            </a:r>
            <a:r>
              <a:rPr lang="en-US" dirty="0" err="1" smtClean="0"/>
              <a:t>metastore</a:t>
            </a:r>
            <a:r>
              <a:rPr lang="en-US" dirty="0" smtClean="0"/>
              <a:t> or </a:t>
            </a:r>
            <a:r>
              <a:rPr lang="en-US" dirty="0" err="1" smtClean="0"/>
              <a:t>hdfs</a:t>
            </a:r>
            <a:r>
              <a:rPr lang="en-US" dirty="0" smtClean="0"/>
              <a:t> file system, there should be manual command </a:t>
            </a:r>
            <a:r>
              <a:rPr lang="en-US" i="1" dirty="0" smtClean="0"/>
              <a:t>“invalidate metadata”</a:t>
            </a:r>
            <a:r>
              <a:rPr lang="en-US" dirty="0" smtClean="0"/>
              <a:t> needs to be executed to update the impala . 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91440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integrates with HIVE </a:t>
            </a:r>
            <a:r>
              <a:rPr lang="en-US" dirty="0" err="1" smtClean="0"/>
              <a:t>metastore</a:t>
            </a:r>
            <a:r>
              <a:rPr lang="en-US" dirty="0" smtClean="0"/>
              <a:t> to share the table information between both the components. Impala makes use of existing Apache Hive (Initiated by </a:t>
            </a:r>
            <a:r>
              <a:rPr lang="en-US" dirty="0" err="1" smtClean="0"/>
              <a:t>Facebook</a:t>
            </a:r>
            <a:r>
              <a:rPr lang="en-US" dirty="0" smtClean="0"/>
              <a:t> and open sourced to Apache) that many Hadoop users already have in place to perform batch oriented , long-running jobs in form of SQL queries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381000"/>
            <a:ext cx="293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Working of impala with HIVE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990600" y="28194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Impala – HIVE integration gives an advantage to use either HIVE or Impala for processing or to create tables under single shared file system HDFS without any changes in the table definition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4114800"/>
            <a:ext cx="3124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ImpalaQL</a:t>
            </a:r>
            <a:r>
              <a:rPr lang="en-US" dirty="0" smtClean="0"/>
              <a:t> is a subset of </a:t>
            </a:r>
            <a:r>
              <a:rPr lang="en-US" dirty="0" err="1" smtClean="0"/>
              <a:t>HiveQL</a:t>
            </a:r>
            <a:r>
              <a:rPr lang="en-US" dirty="0" smtClean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4953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Impala performs well for real-time interaction with the data on Hadoop Distributed File system or the tables already exist in Hive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2819400"/>
            <a:ext cx="40988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THANK YOU!!!!!!</a:t>
            </a:r>
            <a:endParaRPr lang="en-US" sz="4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588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lenovo8</dc:creator>
  <cp:lastModifiedBy>lenovo8</cp:lastModifiedBy>
  <cp:revision>29</cp:revision>
  <dcterms:created xsi:type="dcterms:W3CDTF">2006-08-16T00:00:00Z</dcterms:created>
  <dcterms:modified xsi:type="dcterms:W3CDTF">2016-07-01T16:04:20Z</dcterms:modified>
</cp:coreProperties>
</file>