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7" r:id="rId3"/>
  </p:sldMasterIdLst>
  <p:sldIdLst>
    <p:sldId id="256" r:id="rId4"/>
    <p:sldId id="257" r:id="rId5"/>
    <p:sldId id="258" r:id="rId6"/>
    <p:sldId id="260" r:id="rId7"/>
    <p:sldId id="261" r:id="rId8"/>
    <p:sldId id="259" r:id="rId9"/>
    <p:sldId id="262" r:id="rId10"/>
    <p:sldId id="263" r:id="rId11"/>
    <p:sldId id="264" r:id="rId12"/>
    <p:sldId id="265" r:id="rId13"/>
    <p:sldId id="266" r:id="rId14"/>
    <p:sldId id="268" r:id="rId15"/>
    <p:sldId id="267"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43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ANZP0060_Presentation_PerspectiveShapes"/>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0483" name="Rectangle 3"/>
          <p:cNvSpPr>
            <a:spLocks noGrp="1" noChangeArrowheads="1"/>
          </p:cNvSpPr>
          <p:nvPr>
            <p:ph type="ctrTitle"/>
          </p:nvPr>
        </p:nvSpPr>
        <p:spPr>
          <a:xfrm>
            <a:off x="611188" y="1690688"/>
            <a:ext cx="7988300" cy="1235075"/>
          </a:xfrm>
        </p:spPr>
        <p:txBody>
          <a:bodyPr/>
          <a:lstStyle>
            <a:lvl1pPr algn="r">
              <a:defRPr sz="3500">
                <a:solidFill>
                  <a:schemeClr val="bg1"/>
                </a:solidFill>
              </a:defRPr>
            </a:lvl1pPr>
          </a:lstStyle>
          <a:p>
            <a:r>
              <a:rPr lang="en-US" smtClean="0"/>
              <a:t>Click to edit Master title style</a:t>
            </a:r>
            <a:endParaRPr lang="en-AU"/>
          </a:p>
        </p:txBody>
      </p:sp>
      <p:sp>
        <p:nvSpPr>
          <p:cNvPr id="20484" name="Rectangle 4"/>
          <p:cNvSpPr>
            <a:spLocks noGrp="1" noChangeArrowheads="1"/>
          </p:cNvSpPr>
          <p:nvPr>
            <p:ph type="subTitle" idx="1"/>
          </p:nvPr>
        </p:nvSpPr>
        <p:spPr>
          <a:xfrm>
            <a:off x="1692275" y="3273425"/>
            <a:ext cx="6905625" cy="550863"/>
          </a:xfrm>
        </p:spPr>
        <p:txBody>
          <a:bodyPr/>
          <a:lstStyle>
            <a:lvl1pPr marL="0" indent="0" algn="r">
              <a:buFontTx/>
              <a:buNone/>
              <a:defRPr sz="1800" b="1">
                <a:solidFill>
                  <a:schemeClr val="accent1"/>
                </a:solidFill>
              </a:defRPr>
            </a:lvl1pPr>
          </a:lstStyle>
          <a:p>
            <a:r>
              <a:rPr lang="en-US" smtClean="0"/>
              <a:t>Click to edit Master subtitle style</a:t>
            </a:r>
            <a:endParaRPr lang="en-AU"/>
          </a:p>
        </p:txBody>
      </p:sp>
      <p:sp>
        <p:nvSpPr>
          <p:cNvPr id="7" name="Date Placeholder 5"/>
          <p:cNvSpPr>
            <a:spLocks noGrp="1" noChangeArrowheads="1"/>
          </p:cNvSpPr>
          <p:nvPr>
            <p:ph type="dt" sz="quarter" idx="10"/>
          </p:nvPr>
        </p:nvSpPr>
        <p:spPr bwMode="auto">
          <a:xfrm>
            <a:off x="6465888" y="3922713"/>
            <a:ext cx="2133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1800" b="0">
                <a:solidFill>
                  <a:schemeClr val="bg1"/>
                </a:solidFill>
                <a:latin typeface="Arial" charset="0"/>
                <a:cs typeface="Arial" charset="0"/>
              </a:defRPr>
            </a:lvl1pPr>
          </a:lstStyle>
          <a:p>
            <a:fld id="{1D8BD707-D9CF-40AE-B4C6-C98DA3205C09}" type="datetimeFigureOut">
              <a:rPr lang="en-US" smtClean="0"/>
              <a:pPr/>
              <a:t>7/5/2017</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574675"/>
            <a:ext cx="2005013" cy="45100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74675" y="574675"/>
            <a:ext cx="5867400" cy="4510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74675" y="1485900"/>
            <a:ext cx="39354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574675" y="1485900"/>
            <a:ext cx="8024813" cy="3598863"/>
          </a:xfrm>
        </p:spPr>
        <p:txBody>
          <a:bodyPr/>
          <a:lstStyle/>
          <a:p>
            <a:pPr lvl="0"/>
            <a:r>
              <a:rPr lang="en-US" noProof="0" smtClean="0"/>
              <a:t>Click icon to add table</a:t>
            </a:r>
            <a:endParaRPr lang="en-AU"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5"/>
          <p:cNvSpPr>
            <a:spLocks noGrp="1" noChangeArrowheads="1"/>
          </p:cNvSpPr>
          <p:nvPr>
            <p:ph type="dt" sz="quarter" idx="10"/>
          </p:nvPr>
        </p:nvSpPr>
        <p:spPr/>
        <p:txBody>
          <a:bodyPr/>
          <a:lstStyle>
            <a:lvl1pPr>
              <a:defRPr/>
            </a:lvl1pPr>
          </a:lstStyle>
          <a:p>
            <a:pPr>
              <a:defRPr/>
            </a:pPr>
            <a:fld id="{F334DCB5-ED81-4E83-B377-7EBD1ABFB2BB}" type="datetimeFigureOut">
              <a:rPr lang="en-AU"/>
              <a:pPr>
                <a:defRPr/>
              </a:pPr>
              <a:t>5/07/2017</a:t>
            </a:fld>
            <a:endParaRPr lang="en-A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E9D3DF12-63CD-483F-B3D2-5AF00E68978C}" type="datetimeFigureOut">
              <a:rPr lang="en-AU"/>
              <a:pPr>
                <a:defRPr/>
              </a:pPr>
              <a:t>5/07/2017</a:t>
            </a:fld>
            <a:endParaRPr lang="en-A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p:txBody>
          <a:bodyPr/>
          <a:lstStyle>
            <a:lvl1pPr>
              <a:defRPr/>
            </a:lvl1pPr>
          </a:lstStyle>
          <a:p>
            <a:pPr>
              <a:defRPr/>
            </a:pPr>
            <a:fld id="{6F15497D-EAEE-43CA-A928-C49B0DF80706}" type="datetimeFigureOut">
              <a:rPr lang="en-AU"/>
              <a:pPr>
                <a:defRPr/>
              </a:pPr>
              <a:t>5/07/2017</a:t>
            </a:fld>
            <a:endParaRPr lang="en-A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97155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97155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dt" sz="quarter" idx="10"/>
          </p:nvPr>
        </p:nvSpPr>
        <p:spPr/>
        <p:txBody>
          <a:bodyPr/>
          <a:lstStyle>
            <a:lvl1pPr>
              <a:defRPr/>
            </a:lvl1pPr>
          </a:lstStyle>
          <a:p>
            <a:pPr>
              <a:defRPr/>
            </a:pPr>
            <a:fld id="{3404330A-58B6-48D6-AA94-AD24354C9CA7}" type="datetimeFigureOut">
              <a:rPr lang="en-AU"/>
              <a:pPr>
                <a:defRPr/>
              </a:pPr>
              <a:t>5/07/2017</a:t>
            </a:fld>
            <a:endParaRPr lang="en-A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dt" sz="quarter" idx="10"/>
          </p:nvPr>
        </p:nvSpPr>
        <p:spPr/>
        <p:txBody>
          <a:bodyPr/>
          <a:lstStyle>
            <a:lvl1pPr>
              <a:defRPr/>
            </a:lvl1pPr>
          </a:lstStyle>
          <a:p>
            <a:pPr>
              <a:defRPr/>
            </a:pPr>
            <a:fld id="{7FC33F91-7123-4CD1-A8CA-6C43F7500C29}" type="datetimeFigureOut">
              <a:rPr lang="en-AU"/>
              <a:pPr>
                <a:defRPr/>
              </a:pPr>
              <a:t>5/07/2017</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dt" sz="quarter" idx="10"/>
          </p:nvPr>
        </p:nvSpPr>
        <p:spPr/>
        <p:txBody>
          <a:bodyPr/>
          <a:lstStyle>
            <a:lvl1pPr>
              <a:defRPr/>
            </a:lvl1pPr>
          </a:lstStyle>
          <a:p>
            <a:pPr>
              <a:defRPr/>
            </a:pPr>
            <a:fld id="{F5F7F696-BD25-41FE-B539-084E7E9809B3}" type="datetimeFigureOut">
              <a:rPr lang="en-AU"/>
              <a:pPr>
                <a:defRPr/>
              </a:pPr>
              <a:t>5/07/2017</a:t>
            </a:fld>
            <a:endParaRPr lang="en-A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p:txBody>
          <a:bodyPr/>
          <a:lstStyle>
            <a:lvl1pPr>
              <a:defRPr/>
            </a:lvl1pPr>
          </a:lstStyle>
          <a:p>
            <a:pPr>
              <a:defRPr/>
            </a:pPr>
            <a:fld id="{085E92E2-203F-4830-8C28-855BC7F370C2}" type="datetimeFigureOut">
              <a:rPr lang="en-AU"/>
              <a:pPr>
                <a:defRPr/>
              </a:pPr>
              <a:t>5/07/2017</a:t>
            </a:fld>
            <a:endParaRPr lang="en-A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A2CA7CD7-15D4-4486-832D-AE47BE587871}" type="datetimeFigureOut">
              <a:rPr lang="en-AU"/>
              <a:pPr>
                <a:defRPr/>
              </a:pPr>
              <a:t>5/07/2017</a:t>
            </a:fld>
            <a:endParaRPr lang="en-A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FF045A4B-D56E-489D-9522-8C7EA852FDB1}" type="datetimeFigureOut">
              <a:rPr lang="en-AU"/>
              <a:pPr>
                <a:defRPr/>
              </a:pPr>
              <a:t>5/07/2017</a:t>
            </a:fld>
            <a:endParaRPr lang="en-A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2EF1FBC8-9AF2-4AB5-9352-AAD841084305}" type="datetimeFigureOut">
              <a:rPr lang="en-AU"/>
              <a:pPr>
                <a:defRPr/>
              </a:pPr>
              <a:t>5/07/2017</a:t>
            </a:fld>
            <a:endParaRPr lang="en-A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7163" y="476250"/>
            <a:ext cx="2092325" cy="409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7013" y="476250"/>
            <a:ext cx="6127750" cy="409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9D05553F-31CF-47B8-B7A8-1AE798749BC6}" type="datetimeFigureOut">
              <a:rPr lang="en-AU"/>
              <a:pPr>
                <a:defRPr/>
              </a:pPr>
              <a:t>5/07/2017</a:t>
            </a:fld>
            <a:endParaRPr lang="en-AU"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userDrawn="1"/>
        </p:nvSpPr>
        <p:spPr bwMode="gray">
          <a:xfrm>
            <a:off x="450850" y="5949950"/>
            <a:ext cx="1201738" cy="212725"/>
          </a:xfrm>
          <a:prstGeom prst="rect">
            <a:avLst/>
          </a:prstGeom>
          <a:noFill/>
          <a:ln w="9525">
            <a:noFill/>
            <a:miter lim="800000"/>
            <a:headEnd/>
            <a:tailEnd/>
          </a:ln>
          <a:effectLst/>
        </p:spPr>
        <p:txBody>
          <a:bodyPr wrap="none" lIns="0" tIns="0" rIns="0" bIns="0">
            <a:spAutoFit/>
          </a:bodyPr>
          <a:lstStyle/>
          <a:p>
            <a:pPr>
              <a:defRPr/>
            </a:pPr>
            <a:r>
              <a:rPr lang="en-US" sz="1400" dirty="0">
                <a:solidFill>
                  <a:schemeClr val="tx2"/>
                </a:solidFill>
              </a:rPr>
              <a:t>Confidential</a:t>
            </a:r>
            <a:endParaRPr lang="en-AU" sz="1400" dirty="0">
              <a:solidFill>
                <a:schemeClr val="tx2"/>
              </a:solidFill>
            </a:endParaRPr>
          </a:p>
        </p:txBody>
      </p:sp>
      <p:sp>
        <p:nvSpPr>
          <p:cNvPr id="5" name="McK Disclaimer"/>
          <p:cNvSpPr>
            <a:spLocks noChangeArrowheads="1"/>
          </p:cNvSpPr>
          <p:nvPr userDrawn="1">
            <p:custDataLst>
              <p:tags r:id="rId1"/>
            </p:custDataLst>
          </p:nvPr>
        </p:nvSpPr>
        <p:spPr bwMode="gray">
          <a:xfrm>
            <a:off x="450850" y="6237288"/>
            <a:ext cx="5184775" cy="48895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800" b="0" dirty="0">
                <a:solidFill>
                  <a:schemeClr val="tx1"/>
                </a:solidFill>
              </a:rPr>
              <a:t>Information contained in this report is strictly confidential and may be subject to legal professional privilege. It is the exclusive property of Australia and New Zealand Banking Group Limited, and is solely for ANZ internal use. No part of it may be circulated, copied, quoted or otherwise referred to without prior written approval of ANZ Group.</a:t>
            </a:r>
          </a:p>
        </p:txBody>
      </p:sp>
      <p:sp>
        <p:nvSpPr>
          <p:cNvPr id="4038658" name="Rectangle 2"/>
          <p:cNvSpPr>
            <a:spLocks noGrp="1" noChangeArrowheads="1"/>
          </p:cNvSpPr>
          <p:nvPr>
            <p:ph type="ctrTitle"/>
          </p:nvPr>
        </p:nvSpPr>
        <p:spPr>
          <a:xfrm>
            <a:off x="1692275" y="1774825"/>
            <a:ext cx="6911975" cy="1017588"/>
          </a:xfrm>
        </p:spPr>
        <p:txBody>
          <a:bodyPr anchor="ctr"/>
          <a:lstStyle>
            <a:lvl1pPr algn="r">
              <a:defRPr sz="3000">
                <a:solidFill>
                  <a:schemeClr val="bg2"/>
                </a:solidFill>
              </a:defRPr>
            </a:lvl1pPr>
          </a:lstStyle>
          <a:p>
            <a:r>
              <a:rPr lang="en-US" smtClean="0"/>
              <a:t>Click to edit Master title style</a:t>
            </a:r>
            <a:endParaRPr lang="en-AU"/>
          </a:p>
        </p:txBody>
      </p:sp>
      <p:sp>
        <p:nvSpPr>
          <p:cNvPr id="4038659" name="Rectangle 3"/>
          <p:cNvSpPr>
            <a:spLocks noGrp="1" noChangeArrowheads="1"/>
          </p:cNvSpPr>
          <p:nvPr>
            <p:ph type="subTitle" idx="1"/>
          </p:nvPr>
        </p:nvSpPr>
        <p:spPr>
          <a:xfrm>
            <a:off x="1689100" y="2781300"/>
            <a:ext cx="6915150" cy="550863"/>
          </a:xfrm>
        </p:spPr>
        <p:txBody>
          <a:bodyPr anchor="ctr"/>
          <a:lstStyle>
            <a:lvl1pPr marL="0" indent="0" algn="r">
              <a:spcAft>
                <a:spcPct val="0"/>
              </a:spcAft>
              <a:buFontTx/>
              <a:buNone/>
              <a:defRPr sz="2000" b="1">
                <a:solidFill>
                  <a:schemeClr val="tx2"/>
                </a:solidFill>
              </a:defRPr>
            </a:lvl1pPr>
          </a:lstStyle>
          <a:p>
            <a:r>
              <a:rPr lang="en-US" smtClean="0"/>
              <a:t>Click to edit Master subtitle style</a:t>
            </a:r>
            <a:endParaRPr lang="en-A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9DEB7031-B69D-451E-806B-2089395D560E}" type="slidenum">
              <a:rPr lang="en-AU"/>
              <a:pPr>
                <a:defRPr/>
              </a:pPr>
              <a:t>‹#›</a:t>
            </a:fld>
            <a:endParaRPr lang="en-A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A95438D-0774-48CD-B835-22949E2F3923}" type="slidenum">
              <a:rPr lang="en-AU"/>
              <a:pPr>
                <a:defRPr/>
              </a:pPr>
              <a:t>‹#›</a:t>
            </a:fld>
            <a:endParaRPr lang="en-A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85900"/>
            <a:ext cx="40370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485900"/>
            <a:ext cx="40386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sldNum" sz="quarter" idx="10"/>
          </p:nvPr>
        </p:nvSpPr>
        <p:spPr>
          <a:ln/>
        </p:spPr>
        <p:txBody>
          <a:bodyPr/>
          <a:lstStyle>
            <a:lvl1pPr>
              <a:defRPr/>
            </a:lvl1pPr>
          </a:lstStyle>
          <a:p>
            <a:pPr>
              <a:defRPr/>
            </a:pPr>
            <a:fld id="{43EF4807-4F7B-40C1-A2E5-DD3C9829BBB7}" type="slidenum">
              <a:rPr lang="en-AU"/>
              <a:pPr>
                <a:defRPr/>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sldNum" sz="quarter" idx="10"/>
          </p:nvPr>
        </p:nvSpPr>
        <p:spPr>
          <a:ln/>
        </p:spPr>
        <p:txBody>
          <a:bodyPr/>
          <a:lstStyle>
            <a:lvl1pPr>
              <a:defRPr/>
            </a:lvl1pPr>
          </a:lstStyle>
          <a:p>
            <a:pPr>
              <a:defRPr/>
            </a:pPr>
            <a:fld id="{80146E22-E77A-4999-A9F3-6741A96054F4}" type="slidenum">
              <a:rPr lang="en-AU"/>
              <a:pPr>
                <a:defRPr/>
              </a:pPr>
              <a:t>‹#›</a:t>
            </a:fld>
            <a:endParaRPr lang="en-A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sldNum" sz="quarter" idx="10"/>
          </p:nvPr>
        </p:nvSpPr>
        <p:spPr>
          <a:ln/>
        </p:spPr>
        <p:txBody>
          <a:bodyPr/>
          <a:lstStyle>
            <a:lvl1pPr>
              <a:defRPr/>
            </a:lvl1pPr>
          </a:lstStyle>
          <a:p>
            <a:pPr>
              <a:defRPr/>
            </a:pPr>
            <a:fld id="{3804F2D5-828A-4059-823D-7145E34F6D7B}" type="slidenum">
              <a:rPr lang="en-AU"/>
              <a:pPr>
                <a:defRPr/>
              </a:pPr>
              <a:t>‹#›</a:t>
            </a:fld>
            <a:endParaRPr lang="en-AU"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DEBDD46-EFFF-40BA-BCE5-2747392B9DE7}" type="slidenum">
              <a:rPr lang="en-AU"/>
              <a:pPr>
                <a:defRPr/>
              </a:pPr>
              <a:t>‹#›</a:t>
            </a:fld>
            <a:endParaRPr lang="en-A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8EB8986-F398-4F20-B145-8FC35A80D7CF}" type="slidenum">
              <a:rPr lang="en-AU"/>
              <a:pPr>
                <a:defRPr/>
              </a:pPr>
              <a:t>‹#›</a:t>
            </a:fld>
            <a:endParaRPr lang="en-A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1D241A2-A02C-406B-85B1-5C5F5327223A}" type="slidenum">
              <a:rPr lang="en-AU"/>
              <a:pPr>
                <a:defRPr/>
              </a:pPr>
              <a:t>‹#›</a:t>
            </a:fld>
            <a:endParaRPr lang="en-A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854905FD-DC14-4A39-8568-0A94628331A5}" type="slidenum">
              <a:rPr lang="en-AU"/>
              <a:pPr>
                <a:defRPr/>
              </a:pPr>
              <a:t>‹#›</a:t>
            </a:fld>
            <a:endParaRPr lang="en-AU"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3375"/>
            <a:ext cx="2055813" cy="47513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333375"/>
            <a:ext cx="6019800" cy="475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A60156EB-E661-41EF-8068-59A986A4719E}" type="slidenum">
              <a:rPr lang="en-AU"/>
              <a:pPr>
                <a:defRPr/>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148590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574675" y="574675"/>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AU" smtClean="0"/>
          </a:p>
        </p:txBody>
      </p:sp>
      <p:sp>
        <p:nvSpPr>
          <p:cNvPr id="1027" name="Rectangle 16"/>
          <p:cNvSpPr>
            <a:spLocks noGrp="1" noChangeArrowheads="1"/>
          </p:cNvSpPr>
          <p:nvPr>
            <p:ph type="body" idx="1"/>
          </p:nvPr>
        </p:nvSpPr>
        <p:spPr bwMode="auto">
          <a:xfrm>
            <a:off x="574675" y="148590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9473" name="Line 17"/>
          <p:cNvSpPr>
            <a:spLocks noChangeShapeType="1"/>
          </p:cNvSpPr>
          <p:nvPr/>
        </p:nvSpPr>
        <p:spPr bwMode="auto">
          <a:xfrm>
            <a:off x="574675" y="1042988"/>
            <a:ext cx="8024813" cy="0"/>
          </a:xfrm>
          <a:prstGeom prst="line">
            <a:avLst/>
          </a:prstGeom>
          <a:noFill/>
          <a:ln w="6350">
            <a:solidFill>
              <a:schemeClr val="tx2"/>
            </a:solidFill>
            <a:round/>
            <a:headEnd/>
            <a:tailEnd/>
          </a:ln>
          <a:effectLst/>
        </p:spPr>
        <p:txBody>
          <a:bodyPr/>
          <a:lstStyle/>
          <a:p>
            <a:pPr>
              <a:defRPr/>
            </a:pPr>
            <a:endParaRPr lang="en-AU" sz="1800" b="0" dirty="0">
              <a:solidFill>
                <a:schemeClr val="tx1"/>
              </a:solidFill>
            </a:endParaRPr>
          </a:p>
        </p:txBody>
      </p:sp>
      <p:sp>
        <p:nvSpPr>
          <p:cNvPr id="19480" name="Text Box 24"/>
          <p:cNvSpPr txBox="1">
            <a:spLocks noChangeArrowheads="1"/>
          </p:cNvSpPr>
          <p:nvPr/>
        </p:nvSpPr>
        <p:spPr bwMode="auto">
          <a:xfrm>
            <a:off x="3933825" y="6621463"/>
            <a:ext cx="1287463" cy="214312"/>
          </a:xfrm>
          <a:prstGeom prst="rect">
            <a:avLst/>
          </a:prstGeom>
          <a:noFill/>
          <a:ln w="9525">
            <a:noFill/>
            <a:miter lim="800000"/>
            <a:headEnd/>
            <a:tailEnd/>
          </a:ln>
        </p:spPr>
        <p:txBody>
          <a:bodyPr lIns="91429" tIns="45715" rIns="91429" bIns="45715">
            <a:spAutoFit/>
          </a:bodyPr>
          <a:lstStyle/>
          <a:p>
            <a:pPr algn="ctr">
              <a:spcBef>
                <a:spcPct val="50000"/>
              </a:spcBef>
              <a:defRPr/>
            </a:pPr>
            <a:r>
              <a:rPr lang="en-AU" sz="800" b="0" dirty="0">
                <a:solidFill>
                  <a:schemeClr val="tx2"/>
                </a:solidFill>
              </a:rPr>
              <a:t>Page </a:t>
            </a:r>
            <a:fld id="{46C46B11-8FCC-4061-8A49-206DEDCFA8E0}" type="slidenum">
              <a:rPr lang="en-AU" sz="800" b="0">
                <a:solidFill>
                  <a:schemeClr val="tx2"/>
                </a:solidFill>
              </a:rPr>
              <a:pPr algn="ctr">
                <a:spcBef>
                  <a:spcPct val="50000"/>
                </a:spcBef>
                <a:defRPr/>
              </a:pPr>
              <a:t>‹#›</a:t>
            </a:fld>
            <a:endParaRPr lang="en-AU" sz="800" b="0" dirty="0">
              <a:solidFill>
                <a:schemeClr val="tx2"/>
              </a:solidFill>
            </a:endParaRPr>
          </a:p>
        </p:txBody>
      </p:sp>
      <p:sp>
        <p:nvSpPr>
          <p:cNvPr id="7" name="AcnSubjectTitle_ID_7" hidden="1"/>
          <p:cNvSpPr txBox="1"/>
          <p:nvPr>
            <p:custDataLst>
              <p:tags r:id="rId16"/>
            </p:custDataLst>
          </p:nvPr>
        </p:nvSpPr>
        <p:spPr bwMode="gray">
          <a:xfrm>
            <a:off x="574675" y="1420813"/>
            <a:ext cx="6985000" cy="246062"/>
          </a:xfrm>
          <a:prstGeom prst="rect">
            <a:avLst/>
          </a:prstGeom>
          <a:noFill/>
          <a:ln w="9525">
            <a:noFill/>
            <a:miter lim="800000"/>
            <a:headEnd/>
            <a:tailEnd/>
          </a:ln>
        </p:spPr>
        <p:txBody>
          <a:bodyPr lIns="0" tIns="0" rIns="0" bIns="0">
            <a:spAutoFit/>
          </a:bodyPr>
          <a:lstStyle/>
          <a:p>
            <a:pPr eaLnBrk="0" hangingPunct="0">
              <a:buClr>
                <a:schemeClr val="tx2"/>
              </a:buClr>
              <a:defRPr/>
            </a:pPr>
            <a:r>
              <a:rPr lang="en-AU" sz="1600" dirty="0">
                <a:solidFill>
                  <a:schemeClr val="tx1"/>
                </a:solidFill>
                <a:latin typeface="+mn-lt"/>
                <a:cs typeface="+mn-cs"/>
              </a:rPr>
              <a:t>Subject Title</a:t>
            </a:r>
          </a:p>
        </p:txBody>
      </p:sp>
      <p:sp>
        <p:nvSpPr>
          <p:cNvPr id="2057" name="Rectangle 9"/>
          <p:cNvSpPr>
            <a:spLocks noChangeArrowheads="1"/>
          </p:cNvSpPr>
          <p:nvPr/>
        </p:nvSpPr>
        <p:spPr bwMode="auto">
          <a:xfrm>
            <a:off x="0" y="6623050"/>
            <a:ext cx="1444625" cy="214313"/>
          </a:xfrm>
          <a:prstGeom prst="rect">
            <a:avLst/>
          </a:prstGeom>
          <a:noFill/>
          <a:ln w="9525">
            <a:noFill/>
            <a:miter lim="800000"/>
            <a:headEnd/>
            <a:tailEnd/>
          </a:ln>
          <a:effectLst/>
        </p:spPr>
        <p:txBody>
          <a:bodyPr wrap="none">
            <a:spAutoFit/>
          </a:bodyPr>
          <a:lstStyle/>
          <a:p>
            <a:pPr>
              <a:defRPr/>
            </a:pPr>
            <a:r>
              <a:rPr lang="en-AU" sz="800" b="0" dirty="0">
                <a:solidFill>
                  <a:schemeClr val="tx2"/>
                </a:solidFill>
              </a:rPr>
              <a:t>Classification: Restricted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fontAlgn="base" hangingPunct="1">
        <a:spcBef>
          <a:spcPct val="0"/>
        </a:spcBef>
        <a:spcAft>
          <a:spcPct val="0"/>
        </a:spcAft>
        <a:defRPr sz="2000" b="1">
          <a:solidFill>
            <a:schemeClr val="tx2"/>
          </a:solidFill>
          <a:latin typeface="+mj-lt"/>
          <a:ea typeface="+mj-ea"/>
          <a:cs typeface="+mj-cs"/>
        </a:defRPr>
      </a:lvl1pPr>
      <a:lvl2pPr algn="l" rtl="0" eaLnBrk="1" fontAlgn="base" hangingPunct="1">
        <a:spcBef>
          <a:spcPct val="0"/>
        </a:spcBef>
        <a:spcAft>
          <a:spcPct val="0"/>
        </a:spcAft>
        <a:defRPr sz="2000" b="1">
          <a:solidFill>
            <a:schemeClr val="tx2"/>
          </a:solidFill>
          <a:latin typeface="Verdana" pitchFamily="34" charset="0"/>
          <a:cs typeface="Arial" charset="0"/>
        </a:defRPr>
      </a:lvl2pPr>
      <a:lvl3pPr algn="l" rtl="0" eaLnBrk="1" fontAlgn="base" hangingPunct="1">
        <a:spcBef>
          <a:spcPct val="0"/>
        </a:spcBef>
        <a:spcAft>
          <a:spcPct val="0"/>
        </a:spcAft>
        <a:defRPr sz="2000" b="1">
          <a:solidFill>
            <a:schemeClr val="tx2"/>
          </a:solidFill>
          <a:latin typeface="Verdana" pitchFamily="34" charset="0"/>
          <a:cs typeface="Arial" charset="0"/>
        </a:defRPr>
      </a:lvl3pPr>
      <a:lvl4pPr algn="l" rtl="0" eaLnBrk="1" fontAlgn="base" hangingPunct="1">
        <a:spcBef>
          <a:spcPct val="0"/>
        </a:spcBef>
        <a:spcAft>
          <a:spcPct val="0"/>
        </a:spcAft>
        <a:defRPr sz="2000" b="1">
          <a:solidFill>
            <a:schemeClr val="tx2"/>
          </a:solidFill>
          <a:latin typeface="Verdana" pitchFamily="34" charset="0"/>
          <a:cs typeface="Arial" charset="0"/>
        </a:defRPr>
      </a:lvl4pPr>
      <a:lvl5pPr algn="l" rtl="0" eaLnBrk="1" fontAlgn="base" hangingPunct="1">
        <a:spcBef>
          <a:spcPct val="0"/>
        </a:spcBef>
        <a:spcAft>
          <a:spcPct val="0"/>
        </a:spcAft>
        <a:defRPr sz="2000" b="1">
          <a:solidFill>
            <a:schemeClr val="tx2"/>
          </a:solidFill>
          <a:latin typeface="Verdana" pitchFamily="34" charset="0"/>
          <a:cs typeface="Arial" charset="0"/>
        </a:defRPr>
      </a:lvl5pPr>
      <a:lvl6pPr marL="457200" algn="l" rtl="0" eaLnBrk="1" fontAlgn="base" hangingPunct="1">
        <a:spcBef>
          <a:spcPct val="0"/>
        </a:spcBef>
        <a:spcAft>
          <a:spcPct val="0"/>
        </a:spcAft>
        <a:defRPr sz="2400" b="1">
          <a:solidFill>
            <a:schemeClr val="tx2"/>
          </a:solidFill>
          <a:latin typeface="Verdana" pitchFamily="34" charset="0"/>
          <a:cs typeface="Arial" charset="0"/>
        </a:defRPr>
      </a:lvl6pPr>
      <a:lvl7pPr marL="914400" algn="l" rtl="0" eaLnBrk="1" fontAlgn="base" hangingPunct="1">
        <a:spcBef>
          <a:spcPct val="0"/>
        </a:spcBef>
        <a:spcAft>
          <a:spcPct val="0"/>
        </a:spcAft>
        <a:defRPr sz="2400" b="1">
          <a:solidFill>
            <a:schemeClr val="tx2"/>
          </a:solidFill>
          <a:latin typeface="Verdana" pitchFamily="34" charset="0"/>
          <a:cs typeface="Arial" charset="0"/>
        </a:defRPr>
      </a:lvl7pPr>
      <a:lvl8pPr marL="1371600" algn="l" rtl="0" eaLnBrk="1" fontAlgn="base" hangingPunct="1">
        <a:spcBef>
          <a:spcPct val="0"/>
        </a:spcBef>
        <a:spcAft>
          <a:spcPct val="0"/>
        </a:spcAft>
        <a:defRPr sz="2400" b="1">
          <a:solidFill>
            <a:schemeClr val="tx2"/>
          </a:solidFill>
          <a:latin typeface="Verdana" pitchFamily="34" charset="0"/>
          <a:cs typeface="Arial" charset="0"/>
        </a:defRPr>
      </a:lvl8pPr>
      <a:lvl9pPr marL="1828800" algn="l" rtl="0" eaLnBrk="1" fontAlgn="base" hangingPunct="1">
        <a:spcBef>
          <a:spcPct val="0"/>
        </a:spcBef>
        <a:spcAft>
          <a:spcPct val="0"/>
        </a:spcAft>
        <a:defRPr sz="2400" b="1">
          <a:solidFill>
            <a:schemeClr val="tx2"/>
          </a:solidFill>
          <a:latin typeface="Verdana" pitchFamily="34" charset="0"/>
          <a:cs typeface="Arial" charset="0"/>
        </a:defRPr>
      </a:lvl9pPr>
    </p:titleStyle>
    <p:bodyStyle>
      <a:lvl1pPr marL="177800" indent="-177800" algn="l" rtl="0" eaLnBrk="1" fontAlgn="base" hangingPunct="1">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1" fontAlgn="base" hangingPunct="1">
        <a:spcBef>
          <a:spcPct val="20000"/>
        </a:spcBef>
        <a:spcAft>
          <a:spcPct val="0"/>
        </a:spcAft>
        <a:buClr>
          <a:schemeClr val="tx2"/>
        </a:buClr>
        <a:buChar char="•"/>
        <a:defRPr sz="1600">
          <a:solidFill>
            <a:schemeClr val="tx1"/>
          </a:solidFill>
          <a:latin typeface="+mn-lt"/>
          <a:cs typeface="+mn-cs"/>
        </a:defRPr>
      </a:lvl2pPr>
      <a:lvl3pPr marL="903288" indent="-188913" algn="l" rtl="0" eaLnBrk="1" fontAlgn="base" hangingPunct="1">
        <a:spcBef>
          <a:spcPct val="20000"/>
        </a:spcBef>
        <a:spcAft>
          <a:spcPct val="0"/>
        </a:spcAft>
        <a:buClr>
          <a:schemeClr val="tx2"/>
        </a:buClr>
        <a:buChar char="•"/>
        <a:defRPr sz="1600">
          <a:solidFill>
            <a:schemeClr val="tx1"/>
          </a:solidFill>
          <a:latin typeface="+mn-lt"/>
          <a:cs typeface="+mn-cs"/>
        </a:defRPr>
      </a:lvl3pPr>
      <a:lvl4pPr marL="1258888" indent="-176213" algn="l" rtl="0" eaLnBrk="1" fontAlgn="base" hangingPunct="1">
        <a:spcBef>
          <a:spcPct val="20000"/>
        </a:spcBef>
        <a:spcAft>
          <a:spcPct val="0"/>
        </a:spcAft>
        <a:buClr>
          <a:schemeClr val="tx2"/>
        </a:buClr>
        <a:buChar char="•"/>
        <a:defRPr sz="1600">
          <a:solidFill>
            <a:schemeClr val="tx1"/>
          </a:solidFill>
          <a:latin typeface="+mn-lt"/>
          <a:cs typeface="+mn-cs"/>
        </a:defRPr>
      </a:lvl4pPr>
      <a:lvl5pPr marL="1614488" indent="-176213" algn="l" rtl="0" eaLnBrk="1" fontAlgn="base" hangingPunct="1">
        <a:spcBef>
          <a:spcPct val="20000"/>
        </a:spcBef>
        <a:spcAft>
          <a:spcPct val="0"/>
        </a:spcAft>
        <a:buClr>
          <a:schemeClr val="tx2"/>
        </a:buClr>
        <a:buChar char="•"/>
        <a:defRPr sz="1600">
          <a:solidFill>
            <a:schemeClr val="tx1"/>
          </a:solidFill>
          <a:latin typeface="+mn-lt"/>
          <a:cs typeface="+mn-cs"/>
        </a:defRPr>
      </a:lvl5pPr>
      <a:lvl6pPr marL="2071688" indent="-176213" algn="l" rtl="0" eaLnBrk="1" fontAlgn="base" hangingPunct="1">
        <a:spcBef>
          <a:spcPct val="20000"/>
        </a:spcBef>
        <a:spcAft>
          <a:spcPct val="0"/>
        </a:spcAft>
        <a:buClr>
          <a:schemeClr val="tx2"/>
        </a:buClr>
        <a:buChar char="•"/>
        <a:defRPr sz="1600">
          <a:solidFill>
            <a:schemeClr val="tx1"/>
          </a:solidFill>
          <a:latin typeface="+mn-lt"/>
          <a:cs typeface="+mn-cs"/>
        </a:defRPr>
      </a:lvl6pPr>
      <a:lvl7pPr marL="2528888" indent="-176213" algn="l" rtl="0" eaLnBrk="1" fontAlgn="base" hangingPunct="1">
        <a:spcBef>
          <a:spcPct val="20000"/>
        </a:spcBef>
        <a:spcAft>
          <a:spcPct val="0"/>
        </a:spcAft>
        <a:buClr>
          <a:schemeClr val="tx2"/>
        </a:buClr>
        <a:buChar char="•"/>
        <a:defRPr sz="1600">
          <a:solidFill>
            <a:schemeClr val="tx1"/>
          </a:solidFill>
          <a:latin typeface="+mn-lt"/>
          <a:cs typeface="+mn-cs"/>
        </a:defRPr>
      </a:lvl7pPr>
      <a:lvl8pPr marL="2986088" indent="-176213" algn="l" rtl="0" eaLnBrk="1" fontAlgn="base" hangingPunct="1">
        <a:spcBef>
          <a:spcPct val="20000"/>
        </a:spcBef>
        <a:spcAft>
          <a:spcPct val="0"/>
        </a:spcAft>
        <a:buClr>
          <a:schemeClr val="tx2"/>
        </a:buClr>
        <a:buChar char="•"/>
        <a:defRPr sz="1600">
          <a:solidFill>
            <a:schemeClr val="tx1"/>
          </a:solidFill>
          <a:latin typeface="+mn-lt"/>
          <a:cs typeface="+mn-cs"/>
        </a:defRPr>
      </a:lvl8pPr>
      <a:lvl9pPr marL="3443288" indent="-176213" algn="l" rtl="0" eaLnBrk="1" fontAlgn="base" hangingPunct="1">
        <a:spcBef>
          <a:spcPct val="20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10" descr="ANZP0060_Reports_PerspectiveShape"/>
          <p:cNvPicPr>
            <a:picLocks noChangeAspect="1" noChangeArrowheads="1"/>
          </p:cNvPicPr>
          <p:nvPr/>
        </p:nvPicPr>
        <p:blipFill>
          <a:blip r:embed="rId13"/>
          <a:srcRect/>
          <a:stretch>
            <a:fillRect/>
          </a:stretch>
        </p:blipFill>
        <p:spPr bwMode="auto">
          <a:xfrm>
            <a:off x="0" y="0"/>
            <a:ext cx="9144000" cy="411163"/>
          </a:xfrm>
          <a:prstGeom prst="rect">
            <a:avLst/>
          </a:prstGeom>
          <a:noFill/>
          <a:ln w="9525">
            <a:noFill/>
            <a:miter lim="800000"/>
            <a:headEnd/>
            <a:tailEnd/>
          </a:ln>
        </p:spPr>
      </p:pic>
      <p:sp>
        <p:nvSpPr>
          <p:cNvPr id="8" name="Text Box 7"/>
          <p:cNvSpPr txBox="1">
            <a:spLocks noChangeArrowheads="1"/>
          </p:cNvSpPr>
          <p:nvPr/>
        </p:nvSpPr>
        <p:spPr bwMode="gray">
          <a:xfrm>
            <a:off x="4238625" y="6619875"/>
            <a:ext cx="665163" cy="122238"/>
          </a:xfrm>
          <a:prstGeom prst="rect">
            <a:avLst/>
          </a:prstGeom>
          <a:noFill/>
          <a:ln>
            <a:noFill/>
          </a:ln>
          <a:effectLst/>
          <a:extLst/>
        </p:spPr>
        <p:txBody>
          <a:bodyPr lIns="0" tIns="0" rIns="0" bIns="0">
            <a:spAutoFit/>
          </a:bodyPr>
          <a:lstStyle>
            <a:lvl1pPr algn="ctr" defTabSz="793750" eaLnBrk="0" hangingPunct="0">
              <a:spcBef>
                <a:spcPct val="0"/>
              </a:spcBef>
              <a:defRPr sz="800" b="1">
                <a:solidFill>
                  <a:schemeClr val="tx1"/>
                </a:solidFill>
                <a:latin typeface="Verdana" pitchFamily="34" charset="0"/>
                <a:cs typeface="Arial" charset="0"/>
              </a:defRPr>
            </a:lvl1pPr>
            <a:lvl2pPr algn="ctr" defTabSz="793750" eaLnBrk="0" hangingPunct="0">
              <a:spcBef>
                <a:spcPct val="0"/>
              </a:spcBef>
              <a:defRPr sz="800" b="1">
                <a:solidFill>
                  <a:schemeClr val="tx1"/>
                </a:solidFill>
                <a:latin typeface="Verdana" pitchFamily="34" charset="0"/>
                <a:cs typeface="Arial" charset="0"/>
              </a:defRPr>
            </a:lvl2pPr>
            <a:lvl3pPr algn="ctr" defTabSz="793750" eaLnBrk="0" hangingPunct="0">
              <a:spcBef>
                <a:spcPct val="0"/>
              </a:spcBef>
              <a:defRPr sz="800" b="1">
                <a:solidFill>
                  <a:schemeClr val="tx1"/>
                </a:solidFill>
                <a:latin typeface="Verdana" pitchFamily="34" charset="0"/>
                <a:cs typeface="Arial" charset="0"/>
              </a:defRPr>
            </a:lvl3pPr>
            <a:lvl4pPr algn="ctr" defTabSz="793750" eaLnBrk="0" hangingPunct="0">
              <a:spcBef>
                <a:spcPct val="0"/>
              </a:spcBef>
              <a:defRPr sz="800" b="1">
                <a:solidFill>
                  <a:schemeClr val="tx1"/>
                </a:solidFill>
                <a:latin typeface="Verdana" pitchFamily="34" charset="0"/>
                <a:cs typeface="Arial" charset="0"/>
              </a:defRPr>
            </a:lvl4pPr>
            <a:lvl5pPr algn="ctr" defTabSz="793750" eaLnBrk="0" hangingPunct="0">
              <a:spcBef>
                <a:spcPct val="0"/>
              </a:spcBef>
              <a:defRPr sz="800" b="1">
                <a:solidFill>
                  <a:schemeClr val="tx1"/>
                </a:solidFill>
                <a:latin typeface="Verdana" pitchFamily="34" charset="0"/>
                <a:cs typeface="Arial" charset="0"/>
              </a:defRPr>
            </a:lvl5pPr>
            <a:lvl6pPr algn="ctr" defTabSz="793750" eaLnBrk="0" fontAlgn="t" hangingPunct="0">
              <a:spcBef>
                <a:spcPct val="0"/>
              </a:spcBef>
              <a:spcAft>
                <a:spcPct val="0"/>
              </a:spcAft>
              <a:defRPr sz="800" b="1">
                <a:solidFill>
                  <a:schemeClr val="tx1"/>
                </a:solidFill>
                <a:latin typeface="Verdana" pitchFamily="34" charset="0"/>
                <a:cs typeface="Arial" charset="0"/>
              </a:defRPr>
            </a:lvl6pPr>
            <a:lvl7pPr algn="ctr" defTabSz="793750" eaLnBrk="0" fontAlgn="t" hangingPunct="0">
              <a:spcBef>
                <a:spcPct val="0"/>
              </a:spcBef>
              <a:spcAft>
                <a:spcPct val="0"/>
              </a:spcAft>
              <a:defRPr sz="800" b="1">
                <a:solidFill>
                  <a:schemeClr val="tx1"/>
                </a:solidFill>
                <a:latin typeface="Verdana" pitchFamily="34" charset="0"/>
                <a:cs typeface="Arial" charset="0"/>
              </a:defRPr>
            </a:lvl7pPr>
            <a:lvl8pPr algn="ctr" defTabSz="793750" eaLnBrk="0" fontAlgn="t" hangingPunct="0">
              <a:spcBef>
                <a:spcPct val="0"/>
              </a:spcBef>
              <a:spcAft>
                <a:spcPct val="0"/>
              </a:spcAft>
              <a:defRPr sz="800" b="1">
                <a:solidFill>
                  <a:schemeClr val="tx1"/>
                </a:solidFill>
                <a:latin typeface="Verdana" pitchFamily="34" charset="0"/>
                <a:cs typeface="Arial" charset="0"/>
              </a:defRPr>
            </a:lvl8pPr>
            <a:lvl9pPr algn="ctr" defTabSz="793750" eaLnBrk="0" fontAlgn="t" hangingPunct="0">
              <a:spcBef>
                <a:spcPct val="0"/>
              </a:spcBef>
              <a:spcAft>
                <a:spcPct val="0"/>
              </a:spcAft>
              <a:defRPr sz="800" b="1">
                <a:solidFill>
                  <a:schemeClr val="tx1"/>
                </a:solidFill>
                <a:latin typeface="Verdana" pitchFamily="34" charset="0"/>
                <a:cs typeface="Arial" charset="0"/>
              </a:defRPr>
            </a:lvl9pPr>
          </a:lstStyle>
          <a:p>
            <a:pPr eaLnBrk="1" fontAlgn="t" hangingPunct="1">
              <a:spcBef>
                <a:spcPct val="50000"/>
              </a:spcBef>
              <a:defRPr/>
            </a:pPr>
            <a:r>
              <a:rPr lang="en-GB" b="0" dirty="0" smtClean="0">
                <a:solidFill>
                  <a:schemeClr val="tx2"/>
                </a:solidFill>
              </a:rPr>
              <a:t>Page </a:t>
            </a:r>
            <a:fld id="{1D0C1FC2-4B43-4A7F-8A6B-F55032C350C8}" type="slidenum">
              <a:rPr lang="en-GB" b="0" smtClean="0">
                <a:solidFill>
                  <a:schemeClr val="tx2"/>
                </a:solidFill>
              </a:rPr>
              <a:pPr eaLnBrk="1" fontAlgn="t" hangingPunct="1">
                <a:spcBef>
                  <a:spcPct val="50000"/>
                </a:spcBef>
                <a:defRPr/>
              </a:pPr>
              <a:t>‹#›</a:t>
            </a:fld>
            <a:endParaRPr lang="en-GB" b="0" dirty="0" smtClean="0">
              <a:solidFill>
                <a:schemeClr val="tx2"/>
              </a:solidFill>
            </a:endParaRPr>
          </a:p>
        </p:txBody>
      </p:sp>
      <p:sp>
        <p:nvSpPr>
          <p:cNvPr id="16388" name="Rectangle 3"/>
          <p:cNvSpPr>
            <a:spLocks noGrp="1" noChangeArrowheads="1"/>
          </p:cNvSpPr>
          <p:nvPr>
            <p:ph type="title"/>
          </p:nvPr>
        </p:nvSpPr>
        <p:spPr bwMode="auto">
          <a:xfrm>
            <a:off x="227013" y="476250"/>
            <a:ext cx="8024812" cy="360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6389" name="Rectangle 4"/>
          <p:cNvSpPr>
            <a:spLocks noGrp="1" noChangeArrowheads="1"/>
          </p:cNvSpPr>
          <p:nvPr>
            <p:ph type="body" idx="1"/>
          </p:nvPr>
        </p:nvSpPr>
        <p:spPr bwMode="auto">
          <a:xfrm>
            <a:off x="574675" y="97155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9" name="Rectangle 5"/>
          <p:cNvSpPr>
            <a:spLocks noGrp="1" noChangeArrowheads="1"/>
          </p:cNvSpPr>
          <p:nvPr>
            <p:ph type="dt" sz="quarter" idx="2"/>
          </p:nvPr>
        </p:nvSpPr>
        <p:spPr bwMode="auto">
          <a:xfrm>
            <a:off x="6426200" y="3922713"/>
            <a:ext cx="2133600" cy="476250"/>
          </a:xfrm>
          <a:prstGeom prst="rect">
            <a:avLst/>
          </a:prstGeom>
          <a:extLst/>
        </p:spPr>
        <p:txBody>
          <a:bodyPr vert="horz" wrap="square" lIns="0" tIns="0" rIns="0" bIns="0" numCol="1" anchor="t" anchorCtr="0" compatLnSpc="1">
            <a:prstTxWarp prst="textNoShape">
              <a:avLst/>
            </a:prstTxWarp>
          </a:bodyPr>
          <a:lstStyle>
            <a:lvl1pPr algn="r">
              <a:defRPr sz="1800" b="0">
                <a:solidFill>
                  <a:schemeClr val="tx2"/>
                </a:solidFill>
                <a:latin typeface="Arial" charset="0"/>
              </a:defRPr>
            </a:lvl1pPr>
          </a:lstStyle>
          <a:p>
            <a:pPr>
              <a:defRPr/>
            </a:pPr>
            <a:fld id="{D390BF02-7044-47B7-80CA-97442D9FA6AD}" type="datetimeFigureOut">
              <a:rPr lang="en-AU"/>
              <a:pPr>
                <a:defRPr/>
              </a:pPr>
              <a:t>5/07/2017</a:t>
            </a:fld>
            <a:endParaRPr lang="en-AU" dirty="0"/>
          </a:p>
        </p:txBody>
      </p:sp>
      <p:sp>
        <p:nvSpPr>
          <p:cNvPr id="19473" name="Line 17"/>
          <p:cNvSpPr>
            <a:spLocks noChangeShapeType="1"/>
          </p:cNvSpPr>
          <p:nvPr/>
        </p:nvSpPr>
        <p:spPr bwMode="auto">
          <a:xfrm>
            <a:off x="252413" y="800100"/>
            <a:ext cx="7777162" cy="0"/>
          </a:xfrm>
          <a:prstGeom prst="line">
            <a:avLst/>
          </a:prstGeom>
          <a:noFill/>
          <a:ln w="6350">
            <a:solidFill>
              <a:schemeClr val="tx2"/>
            </a:solidFill>
            <a:round/>
            <a:headEnd/>
            <a:tailEnd/>
          </a:ln>
          <a:effectLst/>
          <a:extLst/>
        </p:spPr>
        <p:txBody>
          <a:bodyPr/>
          <a:lstStyle/>
          <a:p>
            <a:pPr>
              <a:defRPr/>
            </a:pPr>
            <a:endParaRPr lang="en-AU" sz="18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1600" b="1">
          <a:solidFill>
            <a:srgbClr val="007DBA"/>
          </a:solidFill>
          <a:latin typeface="+mj-lt"/>
          <a:ea typeface="+mj-ea"/>
          <a:cs typeface="+mj-cs"/>
        </a:defRPr>
      </a:lvl1pPr>
      <a:lvl2pPr algn="l" rtl="0" eaLnBrk="1" fontAlgn="base" hangingPunct="1">
        <a:spcBef>
          <a:spcPct val="0"/>
        </a:spcBef>
        <a:spcAft>
          <a:spcPct val="0"/>
        </a:spcAft>
        <a:defRPr sz="1600" b="1">
          <a:solidFill>
            <a:srgbClr val="007DBA"/>
          </a:solidFill>
          <a:latin typeface="Verdana" pitchFamily="34" charset="0"/>
          <a:cs typeface="Arial" charset="0"/>
        </a:defRPr>
      </a:lvl2pPr>
      <a:lvl3pPr algn="l" rtl="0" eaLnBrk="1" fontAlgn="base" hangingPunct="1">
        <a:spcBef>
          <a:spcPct val="0"/>
        </a:spcBef>
        <a:spcAft>
          <a:spcPct val="0"/>
        </a:spcAft>
        <a:defRPr sz="1600" b="1">
          <a:solidFill>
            <a:srgbClr val="007DBA"/>
          </a:solidFill>
          <a:latin typeface="Verdana" pitchFamily="34" charset="0"/>
          <a:cs typeface="Arial" charset="0"/>
        </a:defRPr>
      </a:lvl3pPr>
      <a:lvl4pPr algn="l" rtl="0" eaLnBrk="1" fontAlgn="base" hangingPunct="1">
        <a:spcBef>
          <a:spcPct val="0"/>
        </a:spcBef>
        <a:spcAft>
          <a:spcPct val="0"/>
        </a:spcAft>
        <a:defRPr sz="1600" b="1">
          <a:solidFill>
            <a:srgbClr val="007DBA"/>
          </a:solidFill>
          <a:latin typeface="Verdana" pitchFamily="34" charset="0"/>
          <a:cs typeface="Arial" charset="0"/>
        </a:defRPr>
      </a:lvl4pPr>
      <a:lvl5pPr algn="l" rtl="0" eaLnBrk="1" fontAlgn="base" hangingPunct="1">
        <a:spcBef>
          <a:spcPct val="0"/>
        </a:spcBef>
        <a:spcAft>
          <a:spcPct val="0"/>
        </a:spcAft>
        <a:defRPr sz="1600" b="1">
          <a:solidFill>
            <a:srgbClr val="007DBA"/>
          </a:solidFill>
          <a:latin typeface="Verdana" pitchFamily="34" charset="0"/>
          <a:cs typeface="Arial" charset="0"/>
        </a:defRPr>
      </a:lvl5pPr>
      <a:lvl6pPr marL="457200" algn="l" rtl="0" eaLnBrk="1" fontAlgn="base" hangingPunct="1">
        <a:spcBef>
          <a:spcPct val="0"/>
        </a:spcBef>
        <a:spcAft>
          <a:spcPct val="0"/>
        </a:spcAft>
        <a:defRPr sz="1600" b="1">
          <a:solidFill>
            <a:srgbClr val="007DBA"/>
          </a:solidFill>
          <a:latin typeface="Verdana" pitchFamily="34" charset="0"/>
          <a:cs typeface="Arial" charset="0"/>
        </a:defRPr>
      </a:lvl6pPr>
      <a:lvl7pPr marL="914400" algn="l" rtl="0" eaLnBrk="1" fontAlgn="base" hangingPunct="1">
        <a:spcBef>
          <a:spcPct val="0"/>
        </a:spcBef>
        <a:spcAft>
          <a:spcPct val="0"/>
        </a:spcAft>
        <a:defRPr sz="1600" b="1">
          <a:solidFill>
            <a:srgbClr val="007DBA"/>
          </a:solidFill>
          <a:latin typeface="Verdana" pitchFamily="34" charset="0"/>
          <a:cs typeface="Arial" charset="0"/>
        </a:defRPr>
      </a:lvl7pPr>
      <a:lvl8pPr marL="1371600" algn="l" rtl="0" eaLnBrk="1" fontAlgn="base" hangingPunct="1">
        <a:spcBef>
          <a:spcPct val="0"/>
        </a:spcBef>
        <a:spcAft>
          <a:spcPct val="0"/>
        </a:spcAft>
        <a:defRPr sz="1600" b="1">
          <a:solidFill>
            <a:srgbClr val="007DBA"/>
          </a:solidFill>
          <a:latin typeface="Verdana" pitchFamily="34" charset="0"/>
          <a:cs typeface="Arial" charset="0"/>
        </a:defRPr>
      </a:lvl8pPr>
      <a:lvl9pPr marL="1828800" algn="l" rtl="0" eaLnBrk="1" fontAlgn="base" hangingPunct="1">
        <a:spcBef>
          <a:spcPct val="0"/>
        </a:spcBef>
        <a:spcAft>
          <a:spcPct val="0"/>
        </a:spcAft>
        <a:defRPr sz="1600" b="1">
          <a:solidFill>
            <a:srgbClr val="007DBA"/>
          </a:solidFill>
          <a:latin typeface="Verdana" pitchFamily="34" charset="0"/>
          <a:cs typeface="Arial" charset="0"/>
        </a:defRPr>
      </a:lvl9pPr>
    </p:titleStyle>
    <p:bodyStyle>
      <a:lvl1pPr marL="182563" indent="-182563" algn="l" rtl="0" eaLnBrk="1" fontAlgn="base" hangingPunct="1">
        <a:spcBef>
          <a:spcPct val="20000"/>
        </a:spcBef>
        <a:spcAft>
          <a:spcPct val="0"/>
        </a:spcAft>
        <a:buClr>
          <a:schemeClr val="accent1"/>
        </a:buClr>
        <a:buChar char="•"/>
        <a:defRPr sz="1200">
          <a:solidFill>
            <a:schemeClr val="tx1"/>
          </a:solidFill>
          <a:latin typeface="+mn-lt"/>
          <a:ea typeface="+mn-ea"/>
          <a:cs typeface="+mn-cs"/>
        </a:defRPr>
      </a:lvl1pPr>
      <a:lvl2pPr marL="539750" indent="-177800" algn="l" rtl="0" eaLnBrk="1" fontAlgn="base" hangingPunct="1">
        <a:spcBef>
          <a:spcPct val="20000"/>
        </a:spcBef>
        <a:spcAft>
          <a:spcPct val="0"/>
        </a:spcAft>
        <a:buClr>
          <a:schemeClr val="accent1"/>
        </a:buClr>
        <a:buChar char="•"/>
        <a:defRPr sz="1200">
          <a:solidFill>
            <a:schemeClr val="tx1"/>
          </a:solidFill>
          <a:latin typeface="+mn-lt"/>
          <a:cs typeface="+mn-cs"/>
        </a:defRPr>
      </a:lvl2pPr>
      <a:lvl3pPr marL="895350" indent="-176213" algn="l" rtl="0" eaLnBrk="1" fontAlgn="base" hangingPunct="1">
        <a:spcBef>
          <a:spcPct val="20000"/>
        </a:spcBef>
        <a:spcAft>
          <a:spcPct val="0"/>
        </a:spcAft>
        <a:buClr>
          <a:schemeClr val="accent1"/>
        </a:buClr>
        <a:buChar char="•"/>
        <a:defRPr sz="1200">
          <a:solidFill>
            <a:schemeClr val="tx1"/>
          </a:solidFill>
          <a:latin typeface="+mn-lt"/>
          <a:cs typeface="+mn-cs"/>
        </a:defRPr>
      </a:lvl3pPr>
      <a:lvl4pPr marL="1252538" indent="-177800" algn="l" rtl="0" eaLnBrk="1" fontAlgn="base" hangingPunct="1">
        <a:spcBef>
          <a:spcPct val="20000"/>
        </a:spcBef>
        <a:spcAft>
          <a:spcPct val="0"/>
        </a:spcAft>
        <a:buClr>
          <a:schemeClr val="accent1"/>
        </a:buClr>
        <a:buChar char="•"/>
        <a:defRPr sz="1200">
          <a:solidFill>
            <a:schemeClr val="tx1"/>
          </a:solidFill>
          <a:latin typeface="+mn-lt"/>
          <a:cs typeface="+mn-cs"/>
        </a:defRPr>
      </a:lvl4pPr>
      <a:lvl5pPr marL="1619250" indent="-187325" algn="l" rtl="0" eaLnBrk="1" fontAlgn="base" hangingPunct="1">
        <a:spcBef>
          <a:spcPct val="20000"/>
        </a:spcBef>
        <a:spcAft>
          <a:spcPct val="0"/>
        </a:spcAft>
        <a:buClr>
          <a:schemeClr val="accent1"/>
        </a:buClr>
        <a:buChar char="•"/>
        <a:defRPr sz="1200">
          <a:solidFill>
            <a:schemeClr val="tx1"/>
          </a:solidFill>
          <a:latin typeface="+mn-lt"/>
          <a:cs typeface="+mn-cs"/>
        </a:defRPr>
      </a:lvl5pPr>
      <a:lvl6pPr marL="2076450" indent="-187325" algn="l" rtl="0" eaLnBrk="1" fontAlgn="base" hangingPunct="1">
        <a:spcBef>
          <a:spcPct val="20000"/>
        </a:spcBef>
        <a:spcAft>
          <a:spcPct val="0"/>
        </a:spcAft>
        <a:buClr>
          <a:schemeClr val="accent1"/>
        </a:buClr>
        <a:buChar char="•"/>
        <a:defRPr sz="1200">
          <a:solidFill>
            <a:schemeClr val="tx1"/>
          </a:solidFill>
          <a:latin typeface="+mn-lt"/>
          <a:cs typeface="+mn-cs"/>
        </a:defRPr>
      </a:lvl6pPr>
      <a:lvl7pPr marL="2533650" indent="-187325" algn="l" rtl="0" eaLnBrk="1" fontAlgn="base" hangingPunct="1">
        <a:spcBef>
          <a:spcPct val="20000"/>
        </a:spcBef>
        <a:spcAft>
          <a:spcPct val="0"/>
        </a:spcAft>
        <a:buClr>
          <a:schemeClr val="accent1"/>
        </a:buClr>
        <a:buChar char="•"/>
        <a:defRPr sz="1200">
          <a:solidFill>
            <a:schemeClr val="tx1"/>
          </a:solidFill>
          <a:latin typeface="+mn-lt"/>
          <a:cs typeface="+mn-cs"/>
        </a:defRPr>
      </a:lvl7pPr>
      <a:lvl8pPr marL="2990850" indent="-187325" algn="l" rtl="0" eaLnBrk="1" fontAlgn="base" hangingPunct="1">
        <a:spcBef>
          <a:spcPct val="20000"/>
        </a:spcBef>
        <a:spcAft>
          <a:spcPct val="0"/>
        </a:spcAft>
        <a:buClr>
          <a:schemeClr val="accent1"/>
        </a:buClr>
        <a:buChar char="•"/>
        <a:defRPr sz="1200">
          <a:solidFill>
            <a:schemeClr val="tx1"/>
          </a:solidFill>
          <a:latin typeface="+mn-lt"/>
          <a:cs typeface="+mn-cs"/>
        </a:defRPr>
      </a:lvl8pPr>
      <a:lvl9pPr marL="3448050" indent="-187325" algn="l" rtl="0" eaLnBrk="1" fontAlgn="base" hangingPunct="1">
        <a:spcBef>
          <a:spcPct val="20000"/>
        </a:spcBef>
        <a:spcAft>
          <a:spcPct val="0"/>
        </a:spcAft>
        <a:buClr>
          <a:schemeClr val="accent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333375"/>
            <a:ext cx="8228013" cy="4683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endParaRPr lang="en-AU" smtClean="0"/>
          </a:p>
        </p:txBody>
      </p:sp>
      <p:sp>
        <p:nvSpPr>
          <p:cNvPr id="28675" name="Rectangle 3"/>
          <p:cNvSpPr>
            <a:spLocks noGrp="1" noChangeArrowheads="1"/>
          </p:cNvSpPr>
          <p:nvPr>
            <p:ph type="body" idx="1"/>
          </p:nvPr>
        </p:nvSpPr>
        <p:spPr bwMode="auto">
          <a:xfrm>
            <a:off x="457200" y="1485900"/>
            <a:ext cx="82280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037636" name="Line 4"/>
          <p:cNvSpPr>
            <a:spLocks noChangeShapeType="1"/>
          </p:cNvSpPr>
          <p:nvPr/>
        </p:nvSpPr>
        <p:spPr bwMode="auto">
          <a:xfrm>
            <a:off x="455613" y="873125"/>
            <a:ext cx="8228012" cy="0"/>
          </a:xfrm>
          <a:prstGeom prst="line">
            <a:avLst/>
          </a:prstGeom>
          <a:noFill/>
          <a:ln w="9525">
            <a:solidFill>
              <a:schemeClr val="tx2"/>
            </a:solidFill>
            <a:round/>
            <a:headEnd/>
            <a:tailEnd/>
          </a:ln>
          <a:effectLst/>
        </p:spPr>
        <p:txBody>
          <a:bodyPr/>
          <a:lstStyle/>
          <a:p>
            <a:pPr>
              <a:defRPr/>
            </a:pPr>
            <a:endParaRPr lang="en-AU" dirty="0">
              <a:solidFill>
                <a:schemeClr val="tx1"/>
              </a:solidFill>
            </a:endParaRPr>
          </a:p>
        </p:txBody>
      </p:sp>
      <p:sp>
        <p:nvSpPr>
          <p:cNvPr id="4037637" name="Rectangle 5"/>
          <p:cNvSpPr>
            <a:spLocks noGrp="1" noChangeArrowheads="1"/>
          </p:cNvSpPr>
          <p:nvPr>
            <p:ph type="sldNum" sz="quarter" idx="4"/>
          </p:nvPr>
        </p:nvSpPr>
        <p:spPr bwMode="auto">
          <a:xfrm>
            <a:off x="8807450" y="6572250"/>
            <a:ext cx="217488"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b="0">
                <a:solidFill>
                  <a:schemeClr val="tx2"/>
                </a:solidFill>
              </a:defRPr>
            </a:lvl1pPr>
          </a:lstStyle>
          <a:p>
            <a:pPr>
              <a:defRPr/>
            </a:pPr>
            <a:fld id="{4F487362-8DD8-4FF8-BFB0-67A7C94AB950}" type="slidenum">
              <a:rPr lang="en-AU"/>
              <a:pPr>
                <a:defRPr/>
              </a:pPr>
              <a:t>‹#›</a:t>
            </a:fld>
            <a:endParaRPr lang="en-AU"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1" fontAlgn="base" hangingPunct="1">
        <a:spcBef>
          <a:spcPct val="0"/>
        </a:spcBef>
        <a:spcAft>
          <a:spcPct val="0"/>
        </a:spcAft>
        <a:defRPr sz="1600" b="1">
          <a:solidFill>
            <a:schemeClr val="tx2"/>
          </a:solidFill>
          <a:latin typeface="+mj-lt"/>
          <a:ea typeface="+mj-ea"/>
          <a:cs typeface="+mj-cs"/>
        </a:defRPr>
      </a:lvl1pPr>
      <a:lvl2pPr algn="l" rtl="0" eaLnBrk="1" fontAlgn="base" hangingPunct="1">
        <a:spcBef>
          <a:spcPct val="0"/>
        </a:spcBef>
        <a:spcAft>
          <a:spcPct val="0"/>
        </a:spcAft>
        <a:defRPr sz="1600" b="1">
          <a:solidFill>
            <a:schemeClr val="tx2"/>
          </a:solidFill>
          <a:latin typeface="Verdana" pitchFamily="34" charset="0"/>
          <a:cs typeface="Arial" charset="0"/>
        </a:defRPr>
      </a:lvl2pPr>
      <a:lvl3pPr algn="l" rtl="0" eaLnBrk="1" fontAlgn="base" hangingPunct="1">
        <a:spcBef>
          <a:spcPct val="0"/>
        </a:spcBef>
        <a:spcAft>
          <a:spcPct val="0"/>
        </a:spcAft>
        <a:defRPr sz="1600" b="1">
          <a:solidFill>
            <a:schemeClr val="tx2"/>
          </a:solidFill>
          <a:latin typeface="Verdana" pitchFamily="34" charset="0"/>
          <a:cs typeface="Arial" charset="0"/>
        </a:defRPr>
      </a:lvl3pPr>
      <a:lvl4pPr algn="l" rtl="0" eaLnBrk="1" fontAlgn="base" hangingPunct="1">
        <a:spcBef>
          <a:spcPct val="0"/>
        </a:spcBef>
        <a:spcAft>
          <a:spcPct val="0"/>
        </a:spcAft>
        <a:defRPr sz="1600" b="1">
          <a:solidFill>
            <a:schemeClr val="tx2"/>
          </a:solidFill>
          <a:latin typeface="Verdana" pitchFamily="34" charset="0"/>
          <a:cs typeface="Arial" charset="0"/>
        </a:defRPr>
      </a:lvl4pPr>
      <a:lvl5pPr algn="l" rtl="0" eaLnBrk="1" fontAlgn="base" hangingPunct="1">
        <a:spcBef>
          <a:spcPct val="0"/>
        </a:spcBef>
        <a:spcAft>
          <a:spcPct val="0"/>
        </a:spcAft>
        <a:defRPr sz="1600" b="1">
          <a:solidFill>
            <a:schemeClr val="tx2"/>
          </a:solidFill>
          <a:latin typeface="Verdana" pitchFamily="34" charset="0"/>
          <a:cs typeface="Arial" charset="0"/>
        </a:defRPr>
      </a:lvl5pPr>
      <a:lvl6pPr marL="457200" algn="l" rtl="0" eaLnBrk="1" fontAlgn="base" hangingPunct="1">
        <a:spcBef>
          <a:spcPct val="0"/>
        </a:spcBef>
        <a:spcAft>
          <a:spcPct val="0"/>
        </a:spcAft>
        <a:defRPr sz="1600" b="1">
          <a:solidFill>
            <a:schemeClr val="tx2"/>
          </a:solidFill>
          <a:latin typeface="Verdana" pitchFamily="34" charset="0"/>
          <a:cs typeface="Arial" charset="0"/>
        </a:defRPr>
      </a:lvl6pPr>
      <a:lvl7pPr marL="914400" algn="l" rtl="0" eaLnBrk="1" fontAlgn="base" hangingPunct="1">
        <a:spcBef>
          <a:spcPct val="0"/>
        </a:spcBef>
        <a:spcAft>
          <a:spcPct val="0"/>
        </a:spcAft>
        <a:defRPr sz="1600" b="1">
          <a:solidFill>
            <a:schemeClr val="tx2"/>
          </a:solidFill>
          <a:latin typeface="Verdana" pitchFamily="34" charset="0"/>
          <a:cs typeface="Arial" charset="0"/>
        </a:defRPr>
      </a:lvl7pPr>
      <a:lvl8pPr marL="1371600" algn="l" rtl="0" eaLnBrk="1" fontAlgn="base" hangingPunct="1">
        <a:spcBef>
          <a:spcPct val="0"/>
        </a:spcBef>
        <a:spcAft>
          <a:spcPct val="0"/>
        </a:spcAft>
        <a:defRPr sz="1600" b="1">
          <a:solidFill>
            <a:schemeClr val="tx2"/>
          </a:solidFill>
          <a:latin typeface="Verdana" pitchFamily="34" charset="0"/>
          <a:cs typeface="Arial" charset="0"/>
        </a:defRPr>
      </a:lvl8pPr>
      <a:lvl9pPr marL="1828800" algn="l" rtl="0" eaLnBrk="1" fontAlgn="base" hangingPunct="1">
        <a:spcBef>
          <a:spcPct val="0"/>
        </a:spcBef>
        <a:spcAft>
          <a:spcPct val="0"/>
        </a:spcAft>
        <a:defRPr sz="1600" b="1">
          <a:solidFill>
            <a:schemeClr val="tx2"/>
          </a:solidFill>
          <a:latin typeface="Verdana" pitchFamily="34" charset="0"/>
          <a:cs typeface="Arial" charset="0"/>
        </a:defRPr>
      </a:lvl9pPr>
    </p:titleStyle>
    <p:bodyStyle>
      <a:lvl1pPr marL="177800" indent="-177800" algn="l" rtl="0" eaLnBrk="1" fontAlgn="base" hangingPunct="1">
        <a:spcBef>
          <a:spcPct val="0"/>
        </a:spcBef>
        <a:spcAft>
          <a:spcPct val="50000"/>
        </a:spcAft>
        <a:buClr>
          <a:schemeClr val="tx1"/>
        </a:buClr>
        <a:buChar char="•"/>
        <a:defRPr sz="1200">
          <a:solidFill>
            <a:schemeClr val="tx1"/>
          </a:solidFill>
          <a:latin typeface="+mn-lt"/>
          <a:ea typeface="+mn-ea"/>
          <a:cs typeface="+mn-cs"/>
        </a:defRPr>
      </a:lvl1pPr>
      <a:lvl2pPr marL="357188" indent="-177800" algn="l" rtl="0" eaLnBrk="1" fontAlgn="base" hangingPunct="1">
        <a:spcBef>
          <a:spcPct val="0"/>
        </a:spcBef>
        <a:spcAft>
          <a:spcPct val="50000"/>
        </a:spcAft>
        <a:buClr>
          <a:schemeClr val="tx1"/>
        </a:buClr>
        <a:buFont typeface="Verdana" pitchFamily="34" charset="0"/>
        <a:buChar char="-"/>
        <a:defRPr sz="1200">
          <a:solidFill>
            <a:schemeClr val="tx1"/>
          </a:solidFill>
          <a:latin typeface="+mn-lt"/>
          <a:cs typeface="+mn-cs"/>
        </a:defRPr>
      </a:lvl2pPr>
      <a:lvl3pPr marL="558800" indent="-200025" algn="l" rtl="0" eaLnBrk="1" fontAlgn="base" hangingPunct="1">
        <a:spcBef>
          <a:spcPct val="0"/>
        </a:spcBef>
        <a:spcAft>
          <a:spcPct val="50000"/>
        </a:spcAft>
        <a:buClr>
          <a:schemeClr val="tx1"/>
        </a:buClr>
        <a:buFont typeface="Wingdings" pitchFamily="2" charset="2"/>
        <a:buChar char="§"/>
        <a:defRPr sz="1200">
          <a:solidFill>
            <a:schemeClr val="tx1"/>
          </a:solidFill>
          <a:latin typeface="+mn-lt"/>
          <a:cs typeface="+mn-cs"/>
        </a:defRPr>
      </a:lvl3pPr>
      <a:lvl4pPr marL="738188" indent="-177800" algn="l" rtl="0" eaLnBrk="1" fontAlgn="base" hangingPunct="1">
        <a:spcBef>
          <a:spcPct val="0"/>
        </a:spcBef>
        <a:spcAft>
          <a:spcPct val="50000"/>
        </a:spcAft>
        <a:buClr>
          <a:schemeClr val="tx1"/>
        </a:buClr>
        <a:buChar char="o"/>
        <a:defRPr sz="1200">
          <a:solidFill>
            <a:schemeClr val="tx1"/>
          </a:solidFill>
          <a:latin typeface="+mn-lt"/>
          <a:cs typeface="+mn-cs"/>
        </a:defRPr>
      </a:lvl4pPr>
      <a:lvl5pPr marL="917575" indent="-177800" algn="l" rtl="0" eaLnBrk="1" fontAlgn="base" hangingPunct="1">
        <a:spcBef>
          <a:spcPct val="0"/>
        </a:spcBef>
        <a:spcAft>
          <a:spcPct val="50000"/>
        </a:spcAft>
        <a:buClr>
          <a:schemeClr val="tx1"/>
        </a:buClr>
        <a:buFont typeface="Verdana" pitchFamily="34" charset="0"/>
        <a:buChar char="›"/>
        <a:defRPr sz="1200">
          <a:solidFill>
            <a:schemeClr val="tx1"/>
          </a:solidFill>
          <a:latin typeface="+mn-lt"/>
          <a:cs typeface="+mn-cs"/>
        </a:defRPr>
      </a:lvl5pPr>
      <a:lvl6pPr marL="1374775" indent="-177800" algn="l" rtl="0" eaLnBrk="1" fontAlgn="base" hangingPunct="1">
        <a:spcBef>
          <a:spcPct val="0"/>
        </a:spcBef>
        <a:spcAft>
          <a:spcPct val="50000"/>
        </a:spcAft>
        <a:buClr>
          <a:schemeClr val="tx1"/>
        </a:buClr>
        <a:buFont typeface="Verdana" pitchFamily="34" charset="0"/>
        <a:buChar char="›"/>
        <a:defRPr sz="1200">
          <a:solidFill>
            <a:schemeClr val="tx1"/>
          </a:solidFill>
          <a:latin typeface="+mn-lt"/>
          <a:cs typeface="+mn-cs"/>
        </a:defRPr>
      </a:lvl6pPr>
      <a:lvl7pPr marL="1831975" indent="-177800" algn="l" rtl="0" eaLnBrk="1" fontAlgn="base" hangingPunct="1">
        <a:spcBef>
          <a:spcPct val="0"/>
        </a:spcBef>
        <a:spcAft>
          <a:spcPct val="50000"/>
        </a:spcAft>
        <a:buClr>
          <a:schemeClr val="tx1"/>
        </a:buClr>
        <a:buFont typeface="Verdana" pitchFamily="34" charset="0"/>
        <a:buChar char="›"/>
        <a:defRPr sz="1200">
          <a:solidFill>
            <a:schemeClr val="tx1"/>
          </a:solidFill>
          <a:latin typeface="+mn-lt"/>
          <a:cs typeface="+mn-cs"/>
        </a:defRPr>
      </a:lvl7pPr>
      <a:lvl8pPr marL="2289175" indent="-177800" algn="l" rtl="0" eaLnBrk="1" fontAlgn="base" hangingPunct="1">
        <a:spcBef>
          <a:spcPct val="0"/>
        </a:spcBef>
        <a:spcAft>
          <a:spcPct val="50000"/>
        </a:spcAft>
        <a:buClr>
          <a:schemeClr val="tx1"/>
        </a:buClr>
        <a:buFont typeface="Verdana" pitchFamily="34" charset="0"/>
        <a:buChar char="›"/>
        <a:defRPr sz="1200">
          <a:solidFill>
            <a:schemeClr val="tx1"/>
          </a:solidFill>
          <a:latin typeface="+mn-lt"/>
          <a:cs typeface="+mn-cs"/>
        </a:defRPr>
      </a:lvl8pPr>
      <a:lvl9pPr marL="2746375" indent="-177800" algn="l" rtl="0" eaLnBrk="1" fontAlgn="base" hangingPunct="1">
        <a:spcBef>
          <a:spcPct val="0"/>
        </a:spcBef>
        <a:spcAft>
          <a:spcPct val="50000"/>
        </a:spcAft>
        <a:buClr>
          <a:schemeClr val="tx1"/>
        </a:buClr>
        <a:buFont typeface="Verdana"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3200400"/>
            <a:ext cx="3908827" cy="507831"/>
          </a:xfrm>
          <a:prstGeom prst="rect">
            <a:avLst/>
          </a:prstGeom>
        </p:spPr>
        <p:txBody>
          <a:bodyPr wrap="none">
            <a:spAutoFit/>
          </a:bodyPr>
          <a:lstStyle/>
          <a:p>
            <a:r>
              <a:rPr lang="en-IN" sz="2700" dirty="0" smtClean="0"/>
              <a:t>Kafka </a:t>
            </a:r>
            <a:r>
              <a:rPr lang="en-IN" sz="2700" dirty="0" smtClean="0"/>
              <a:t>And Zookeeper</a:t>
            </a:r>
            <a:endParaRPr lang="en-IN"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Once Kafka receives the messages from producers, it forwards these messages to the consumers.</a:t>
            </a:r>
          </a:p>
          <a:p>
            <a:r>
              <a:rPr lang="en-IN" dirty="0" smtClean="0"/>
              <a:t>Consumer will receive the message and process it.</a:t>
            </a:r>
          </a:p>
          <a:p>
            <a:r>
              <a:rPr lang="en-IN" dirty="0" smtClean="0"/>
              <a:t>Once the messages are processed, consumer will send an acknowledgement to the Kafka broker.</a:t>
            </a:r>
          </a:p>
          <a:p>
            <a:r>
              <a:rPr lang="en-IN" dirty="0" smtClean="0"/>
              <a:t>Once Kafka receives an acknowledgement, it changes the offset to the new value and updates it in the Zookeeper. Since offsets are maintained in the Zookeeper, the consumer can read next message correctly even during server outrages.</a:t>
            </a:r>
          </a:p>
          <a:p>
            <a:r>
              <a:rPr lang="en-IN" dirty="0" smtClean="0"/>
              <a:t>This above flow will repeat until the consumer stops the request.</a:t>
            </a:r>
          </a:p>
          <a:p>
            <a:r>
              <a:rPr lang="en-IN" dirty="0" smtClean="0"/>
              <a:t>Consumer has the option to rewind/skip to the desired offset of a topic at any time and read all the subsequent messages.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Role of </a:t>
            </a:r>
            <a:r>
              <a:rPr lang="en-IN" dirty="0" err="1" smtClean="0"/>
              <a:t>ZooKeeper</a:t>
            </a:r>
            <a:endParaRPr lang="en-IN" dirty="0" smtClean="0"/>
          </a:p>
          <a:p>
            <a:r>
              <a:rPr lang="en-IN" dirty="0" smtClean="0"/>
              <a:t>A critical dependency of Apache Kafka is Apache Zookeeper, which is a distributed configuration and synchronization service. Zookeeper serves as the coordination interface between the Kafka brokers and consumers. The Kafka servers share information via a Zookeeper cluster. Kafka stores basic metadata in Zookeeper such as information about topics, brokers, consumer offsets (queue readers) and so on.</a:t>
            </a:r>
          </a:p>
          <a:p>
            <a:r>
              <a:rPr lang="en-IN" dirty="0" smtClean="0"/>
              <a:t>Since all the critical information is stored in the Zookeeper and it normally replicates this data across its ensemble, failure of Kafka broker / Zookeeper does not affect the state of the Kafka cluster. Kafka will restore the state, once the Zookeeper restarts.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3048000"/>
            <a:ext cx="4800600" cy="457200"/>
          </a:xfrm>
        </p:spPr>
        <p:txBody>
          <a:bodyPr/>
          <a:lstStyle/>
          <a:p>
            <a:pPr>
              <a:buNone/>
            </a:pPr>
            <a:r>
              <a:rPr lang="en-US" sz="2500" b="1" dirty="0" smtClean="0">
                <a:solidFill>
                  <a:srgbClr val="000000"/>
                </a:solidFill>
                <a:latin typeface="Verdana" pitchFamily="34" charset="0"/>
                <a:ea typeface="Times New Roman" pitchFamily="18" charset="0"/>
                <a:cs typeface="Times New Roman" pitchFamily="18" charset="0"/>
              </a:rPr>
              <a:t>Zookeeper </a:t>
            </a:r>
            <a:r>
              <a:rPr lang="en-US" sz="2500" b="1" dirty="0" smtClean="0">
                <a:solidFill>
                  <a:srgbClr val="000000"/>
                </a:solidFill>
                <a:latin typeface="Verdana" pitchFamily="34" charset="0"/>
                <a:ea typeface="Times New Roman" pitchFamily="18" charset="0"/>
                <a:cs typeface="Times New Roman" pitchFamily="18" charset="0"/>
              </a:rPr>
              <a:t>overview</a:t>
            </a:r>
            <a:endParaRPr lang="en-IN" sz="2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024813" cy="3598863"/>
          </a:xfrm>
        </p:spPr>
        <p:txBody>
          <a:bodyPr/>
          <a:lstStyle/>
          <a:p>
            <a:pPr marL="0" lvl="0" indent="0">
              <a:spcBef>
                <a:spcPct val="0"/>
              </a:spcBef>
              <a:buClrTx/>
              <a:buNone/>
            </a:pPr>
            <a:r>
              <a:rPr lang="en-US" dirty="0" smtClean="0">
                <a:solidFill>
                  <a:srgbClr val="000000"/>
                </a:solidFill>
                <a:latin typeface="Verdana" pitchFamily="34" charset="0"/>
                <a:ea typeface="Times New Roman" pitchFamily="18" charset="0"/>
                <a:cs typeface="Times New Roman" pitchFamily="18" charset="0"/>
              </a:rPr>
              <a:t>Zookeeper provides a flexible coordination infrastructure for distributed environment. </a:t>
            </a:r>
            <a:r>
              <a:rPr lang="en-US" dirty="0" err="1" smtClean="0">
                <a:solidFill>
                  <a:srgbClr val="000000"/>
                </a:solidFill>
                <a:latin typeface="Verdana" pitchFamily="34" charset="0"/>
                <a:ea typeface="Times New Roman" pitchFamily="18" charset="0"/>
                <a:cs typeface="Times New Roman" pitchFamily="18" charset="0"/>
              </a:rPr>
              <a:t>ZooKeeper</a:t>
            </a:r>
            <a:r>
              <a:rPr lang="en-US" dirty="0" smtClean="0">
                <a:solidFill>
                  <a:srgbClr val="000000"/>
                </a:solidFill>
                <a:latin typeface="Verdana" pitchFamily="34" charset="0"/>
                <a:ea typeface="Times New Roman" pitchFamily="18" charset="0"/>
                <a:cs typeface="Times New Roman" pitchFamily="18" charset="0"/>
              </a:rPr>
              <a:t> framework supports many of the today's best industrial applications.</a:t>
            </a:r>
            <a:endParaRPr lang="en-US" dirty="0" smtClean="0">
              <a:latin typeface="Arial" pitchFamily="34" charset="0"/>
              <a:ea typeface="Times New Roman" pitchFamily="18" charset="0"/>
              <a:cs typeface="Arial" pitchFamily="34" charset="0"/>
            </a:endParaRPr>
          </a:p>
          <a:p>
            <a:pPr marL="0" lvl="0" indent="0" eaLnBrk="0" hangingPunct="0">
              <a:spcBef>
                <a:spcPct val="0"/>
              </a:spcBef>
              <a:buClrTx/>
              <a:buNone/>
            </a:pPr>
            <a:r>
              <a:rPr lang="en-US" dirty="0" smtClean="0">
                <a:solidFill>
                  <a:srgbClr val="000000"/>
                </a:solidFill>
                <a:latin typeface="Verdana" pitchFamily="34" charset="0"/>
                <a:ea typeface="Times New Roman" pitchFamily="18" charset="0"/>
                <a:cs typeface="Times New Roman" pitchFamily="18" charset="0"/>
              </a:rPr>
              <a:t>Assume that a</a:t>
            </a:r>
            <a:r>
              <a:rPr lang="en-US" dirty="0" smtClean="0">
                <a:solidFill>
                  <a:srgbClr val="000000"/>
                </a:solidFill>
                <a:latin typeface="Calibri"/>
                <a:ea typeface="Times New Roman" pitchFamily="18" charset="0"/>
                <a:cs typeface="Times New Roman" pitchFamily="18" charset="0"/>
              </a:rPr>
              <a:t> </a:t>
            </a:r>
            <a:r>
              <a:rPr lang="en-US" b="1" dirty="0" err="1" smtClean="0">
                <a:solidFill>
                  <a:srgbClr val="000000"/>
                </a:solidFill>
                <a:latin typeface="Verdana" pitchFamily="34" charset="0"/>
                <a:ea typeface="Times New Roman" pitchFamily="18" charset="0"/>
                <a:cs typeface="Times New Roman" pitchFamily="18" charset="0"/>
              </a:rPr>
              <a:t>Hadoop</a:t>
            </a:r>
            <a:r>
              <a:rPr lang="en-US" b="1" dirty="0" smtClean="0">
                <a:solidFill>
                  <a:srgbClr val="000000"/>
                </a:solidFill>
                <a:latin typeface="Verdana" pitchFamily="34" charset="0"/>
                <a:ea typeface="Times New Roman" pitchFamily="18" charset="0"/>
                <a:cs typeface="Times New Roman" pitchFamily="18" charset="0"/>
              </a:rPr>
              <a:t> cluster</a:t>
            </a:r>
            <a:r>
              <a:rPr lang="en-US" dirty="0" smtClean="0">
                <a:solidFill>
                  <a:srgbClr val="000000"/>
                </a:solidFill>
                <a:latin typeface="Calibri"/>
                <a:ea typeface="Times New Roman" pitchFamily="18" charset="0"/>
                <a:cs typeface="Times New Roman" pitchFamily="18" charset="0"/>
              </a:rPr>
              <a:t> </a:t>
            </a:r>
            <a:r>
              <a:rPr lang="en-US" dirty="0" smtClean="0">
                <a:solidFill>
                  <a:srgbClr val="000000"/>
                </a:solidFill>
                <a:latin typeface="Verdana" pitchFamily="34" charset="0"/>
                <a:ea typeface="Times New Roman" pitchFamily="18" charset="0"/>
                <a:cs typeface="Times New Roman" pitchFamily="18" charset="0"/>
              </a:rPr>
              <a:t>bridges</a:t>
            </a:r>
            <a:r>
              <a:rPr lang="en-US" dirty="0" smtClean="0">
                <a:solidFill>
                  <a:srgbClr val="000000"/>
                </a:solidFill>
                <a:latin typeface="Calibri"/>
                <a:ea typeface="Times New Roman" pitchFamily="18" charset="0"/>
                <a:cs typeface="Times New Roman" pitchFamily="18" charset="0"/>
              </a:rPr>
              <a:t> </a:t>
            </a:r>
            <a:r>
              <a:rPr lang="en-US" b="1" dirty="0" smtClean="0">
                <a:solidFill>
                  <a:srgbClr val="000000"/>
                </a:solidFill>
                <a:latin typeface="Verdana" pitchFamily="34" charset="0"/>
                <a:ea typeface="Times New Roman" pitchFamily="18" charset="0"/>
                <a:cs typeface="Times New Roman" pitchFamily="18" charset="0"/>
              </a:rPr>
              <a:t>100 or more commodity servers</a:t>
            </a:r>
            <a:r>
              <a:rPr lang="en-US" dirty="0" smtClean="0">
                <a:solidFill>
                  <a:srgbClr val="000000"/>
                </a:solidFill>
                <a:latin typeface="Verdana" pitchFamily="34" charset="0"/>
                <a:ea typeface="Times New Roman" pitchFamily="18" charset="0"/>
                <a:cs typeface="Times New Roman" pitchFamily="18" charset="0"/>
              </a:rPr>
              <a:t>. Therefore, there</a:t>
            </a:r>
            <a:r>
              <a:rPr lang="en-US" dirty="0" smtClean="0">
                <a:solidFill>
                  <a:srgbClr val="000000"/>
                </a:solidFill>
                <a:latin typeface="Calibri"/>
                <a:ea typeface="Times New Roman" pitchFamily="18" charset="0"/>
                <a:cs typeface="Times New Roman" pitchFamily="18" charset="0"/>
              </a:rPr>
              <a:t>’</a:t>
            </a:r>
            <a:r>
              <a:rPr lang="en-US" dirty="0" smtClean="0">
                <a:solidFill>
                  <a:srgbClr val="000000"/>
                </a:solidFill>
                <a:latin typeface="Verdana" pitchFamily="34" charset="0"/>
                <a:ea typeface="Times New Roman" pitchFamily="18" charset="0"/>
                <a:cs typeface="Times New Roman" pitchFamily="18" charset="0"/>
              </a:rPr>
              <a:t>s a need for coordination and naming services. As computation of large number of nodes are involved, each node needs to synchronize with each other, know where to access services, and know how they should be configured. At this point of time, </a:t>
            </a:r>
            <a:r>
              <a:rPr lang="en-US" dirty="0" err="1" smtClean="0">
                <a:solidFill>
                  <a:srgbClr val="000000"/>
                </a:solidFill>
                <a:latin typeface="Verdana" pitchFamily="34" charset="0"/>
                <a:ea typeface="Times New Roman" pitchFamily="18" charset="0"/>
                <a:cs typeface="Times New Roman" pitchFamily="18" charset="0"/>
              </a:rPr>
              <a:t>Hadoop</a:t>
            </a:r>
            <a:r>
              <a:rPr lang="en-US" dirty="0" smtClean="0">
                <a:solidFill>
                  <a:srgbClr val="000000"/>
                </a:solidFill>
                <a:latin typeface="Verdana" pitchFamily="34" charset="0"/>
                <a:ea typeface="Times New Roman" pitchFamily="18" charset="0"/>
                <a:cs typeface="Times New Roman" pitchFamily="18" charset="0"/>
              </a:rPr>
              <a:t> clusters require cross-node services. </a:t>
            </a:r>
            <a:r>
              <a:rPr lang="en-US" dirty="0" err="1" smtClean="0">
                <a:solidFill>
                  <a:srgbClr val="000000"/>
                </a:solidFill>
                <a:latin typeface="Verdana" pitchFamily="34" charset="0"/>
                <a:ea typeface="Times New Roman" pitchFamily="18" charset="0"/>
                <a:cs typeface="Times New Roman" pitchFamily="18" charset="0"/>
              </a:rPr>
              <a:t>ZooKeeper</a:t>
            </a:r>
            <a:r>
              <a:rPr lang="en-US" dirty="0" smtClean="0">
                <a:solidFill>
                  <a:srgbClr val="000000"/>
                </a:solidFill>
                <a:latin typeface="Verdana" pitchFamily="34" charset="0"/>
                <a:ea typeface="Times New Roman" pitchFamily="18" charset="0"/>
                <a:cs typeface="Times New Roman" pitchFamily="18" charset="0"/>
              </a:rPr>
              <a:t> provides the facilities for</a:t>
            </a:r>
            <a:r>
              <a:rPr lang="en-US" dirty="0" smtClean="0">
                <a:solidFill>
                  <a:srgbClr val="000000"/>
                </a:solidFill>
                <a:latin typeface="Calibri"/>
                <a:ea typeface="Times New Roman" pitchFamily="18" charset="0"/>
                <a:cs typeface="Times New Roman" pitchFamily="18" charset="0"/>
              </a:rPr>
              <a:t> </a:t>
            </a:r>
            <a:r>
              <a:rPr lang="en-US" b="1" dirty="0" smtClean="0">
                <a:solidFill>
                  <a:srgbClr val="000000"/>
                </a:solidFill>
                <a:latin typeface="Verdana" pitchFamily="34" charset="0"/>
                <a:ea typeface="Times New Roman" pitchFamily="18" charset="0"/>
                <a:cs typeface="Times New Roman" pitchFamily="18" charset="0"/>
              </a:rPr>
              <a:t>cross-node synchronization</a:t>
            </a:r>
            <a:r>
              <a:rPr lang="en-US" dirty="0" smtClean="0">
                <a:solidFill>
                  <a:srgbClr val="000000"/>
                </a:solidFill>
                <a:latin typeface="Calibri"/>
                <a:ea typeface="Times New Roman" pitchFamily="18" charset="0"/>
                <a:cs typeface="Times New Roman" pitchFamily="18" charset="0"/>
              </a:rPr>
              <a:t> </a:t>
            </a:r>
            <a:r>
              <a:rPr lang="en-US" dirty="0" smtClean="0">
                <a:solidFill>
                  <a:srgbClr val="000000"/>
                </a:solidFill>
                <a:latin typeface="Verdana" pitchFamily="34" charset="0"/>
                <a:ea typeface="Times New Roman" pitchFamily="18" charset="0"/>
                <a:cs typeface="Times New Roman" pitchFamily="18" charset="0"/>
              </a:rPr>
              <a:t>and ensures the tasks across </a:t>
            </a:r>
            <a:r>
              <a:rPr lang="en-US" dirty="0" err="1" smtClean="0">
                <a:solidFill>
                  <a:srgbClr val="000000"/>
                </a:solidFill>
                <a:latin typeface="Verdana" pitchFamily="34" charset="0"/>
                <a:ea typeface="Times New Roman" pitchFamily="18" charset="0"/>
                <a:cs typeface="Times New Roman" pitchFamily="18" charset="0"/>
              </a:rPr>
              <a:t>Hadoop</a:t>
            </a:r>
            <a:r>
              <a:rPr lang="en-US" dirty="0" smtClean="0">
                <a:solidFill>
                  <a:srgbClr val="000000"/>
                </a:solidFill>
                <a:latin typeface="Verdana" pitchFamily="34" charset="0"/>
                <a:ea typeface="Times New Roman" pitchFamily="18" charset="0"/>
                <a:cs typeface="Times New Roman" pitchFamily="18" charset="0"/>
              </a:rPr>
              <a:t> projects are serialized and </a:t>
            </a:r>
            <a:r>
              <a:rPr lang="en-US" dirty="0" err="1" smtClean="0">
                <a:solidFill>
                  <a:srgbClr val="000000"/>
                </a:solidFill>
                <a:latin typeface="Verdana" pitchFamily="34" charset="0"/>
                <a:ea typeface="Times New Roman" pitchFamily="18" charset="0"/>
                <a:cs typeface="Times New Roman" pitchFamily="18" charset="0"/>
              </a:rPr>
              <a:t>synchronized.</a:t>
            </a:r>
            <a:r>
              <a:rPr lang="en-US" dirty="0" err="1" smtClean="0">
                <a:solidFill>
                  <a:srgbClr val="727272"/>
                </a:solidFill>
                <a:latin typeface="Arial" pitchFamily="34" charset="0"/>
                <a:ea typeface="Times New Roman" pitchFamily="18" charset="0"/>
                <a:cs typeface="Arial" pitchFamily="34" charset="0"/>
              </a:rPr>
              <a:t>It</a:t>
            </a:r>
            <a:r>
              <a:rPr lang="en-US" dirty="0" smtClean="0">
                <a:solidFill>
                  <a:srgbClr val="727272"/>
                </a:solidFill>
                <a:latin typeface="Arial" pitchFamily="34" charset="0"/>
                <a:ea typeface="Times New Roman" pitchFamily="18" charset="0"/>
                <a:cs typeface="Arial" pitchFamily="34" charset="0"/>
              </a:rPr>
              <a:t> </a:t>
            </a:r>
            <a:r>
              <a:rPr lang="en-US" dirty="0" smtClean="0">
                <a:solidFill>
                  <a:srgbClr val="727272"/>
                </a:solidFill>
                <a:latin typeface="Arial" pitchFamily="34" charset="0"/>
                <a:ea typeface="Times New Roman" pitchFamily="18" charset="0"/>
                <a:cs typeface="Arial" pitchFamily="34" charset="0"/>
              </a:rPr>
              <a:t>is used to keep the distributed system functioning together as a single </a:t>
            </a:r>
            <a:r>
              <a:rPr lang="en-US" dirty="0" err="1" smtClean="0">
                <a:solidFill>
                  <a:srgbClr val="727272"/>
                </a:solidFill>
                <a:latin typeface="Arial" pitchFamily="34" charset="0"/>
                <a:ea typeface="Times New Roman" pitchFamily="18" charset="0"/>
                <a:cs typeface="Arial" pitchFamily="34" charset="0"/>
              </a:rPr>
              <a:t>unit</a:t>
            </a:r>
            <a:r>
              <a:rPr lang="en-US" dirty="0" err="1" smtClean="0">
                <a:solidFill>
                  <a:srgbClr val="000000"/>
                </a:solidFill>
                <a:latin typeface="Verdana" pitchFamily="34" charset="0"/>
                <a:ea typeface="Times New Roman" pitchFamily="18" charset="0"/>
                <a:cs typeface="Arial" pitchFamily="34" charset="0"/>
              </a:rPr>
              <a:t>ZooKeeper</a:t>
            </a:r>
            <a:r>
              <a:rPr lang="en-US" dirty="0" smtClean="0">
                <a:solidFill>
                  <a:srgbClr val="000000"/>
                </a:solidFill>
                <a:latin typeface="Verdana" pitchFamily="34" charset="0"/>
                <a:ea typeface="Times New Roman" pitchFamily="18" charset="0"/>
                <a:cs typeface="Arial" pitchFamily="34" charset="0"/>
              </a:rPr>
              <a:t> </a:t>
            </a:r>
            <a:r>
              <a:rPr lang="en-US" dirty="0" smtClean="0">
                <a:solidFill>
                  <a:srgbClr val="000000"/>
                </a:solidFill>
                <a:latin typeface="Verdana" pitchFamily="34" charset="0"/>
                <a:ea typeface="Times New Roman" pitchFamily="18" charset="0"/>
                <a:cs typeface="Arial" pitchFamily="34" charset="0"/>
              </a:rPr>
              <a:t>is a distributed co-ordination service to manage large set of hosts. Co-</a:t>
            </a:r>
            <a:r>
              <a:rPr lang="en-US" dirty="0" err="1" smtClean="0">
                <a:solidFill>
                  <a:srgbClr val="000000"/>
                </a:solidFill>
                <a:latin typeface="Verdana" pitchFamily="34" charset="0"/>
                <a:ea typeface="Times New Roman" pitchFamily="18" charset="0"/>
                <a:cs typeface="Arial" pitchFamily="34" charset="0"/>
              </a:rPr>
              <a:t>ordinating</a:t>
            </a:r>
            <a:r>
              <a:rPr lang="en-US" dirty="0" smtClean="0">
                <a:solidFill>
                  <a:srgbClr val="000000"/>
                </a:solidFill>
                <a:latin typeface="Verdana" pitchFamily="34" charset="0"/>
                <a:ea typeface="Times New Roman" pitchFamily="18" charset="0"/>
                <a:cs typeface="Arial" pitchFamily="34" charset="0"/>
              </a:rPr>
              <a:t> and managing a service in a distributed environment is a complicated process. </a:t>
            </a:r>
            <a:r>
              <a:rPr lang="en-US" dirty="0" err="1" smtClean="0">
                <a:solidFill>
                  <a:srgbClr val="000000"/>
                </a:solidFill>
                <a:latin typeface="Verdana" pitchFamily="34" charset="0"/>
                <a:ea typeface="Times New Roman" pitchFamily="18" charset="0"/>
                <a:cs typeface="Arial" pitchFamily="34" charset="0"/>
              </a:rPr>
              <a:t>ZooKeeper</a:t>
            </a:r>
            <a:r>
              <a:rPr lang="en-US" dirty="0" smtClean="0">
                <a:solidFill>
                  <a:srgbClr val="000000"/>
                </a:solidFill>
                <a:latin typeface="Verdana" pitchFamily="34" charset="0"/>
                <a:ea typeface="Times New Roman" pitchFamily="18" charset="0"/>
                <a:cs typeface="Arial" pitchFamily="34" charset="0"/>
              </a:rPr>
              <a:t> solves this issue with its simple architecture and API. </a:t>
            </a:r>
            <a:r>
              <a:rPr lang="en-US" dirty="0" err="1" smtClean="0">
                <a:solidFill>
                  <a:srgbClr val="000000"/>
                </a:solidFill>
                <a:latin typeface="Verdana" pitchFamily="34" charset="0"/>
                <a:ea typeface="Times New Roman" pitchFamily="18" charset="0"/>
                <a:cs typeface="Arial" pitchFamily="34" charset="0"/>
              </a:rPr>
              <a:t>ZooKeeper</a:t>
            </a:r>
            <a:r>
              <a:rPr lang="en-US" dirty="0" smtClean="0">
                <a:solidFill>
                  <a:srgbClr val="000000"/>
                </a:solidFill>
                <a:latin typeface="Verdana" pitchFamily="34" charset="0"/>
                <a:ea typeface="Times New Roman" pitchFamily="18" charset="0"/>
                <a:cs typeface="Arial" pitchFamily="34" charset="0"/>
              </a:rPr>
              <a:t> allows developers to focus on core application logic without worrying about the distributed nature of the </a:t>
            </a:r>
            <a:r>
              <a:rPr lang="en-US" dirty="0" err="1" smtClean="0">
                <a:solidFill>
                  <a:srgbClr val="000000"/>
                </a:solidFill>
                <a:latin typeface="Verdana" pitchFamily="34" charset="0"/>
                <a:ea typeface="Times New Roman" pitchFamily="18" charset="0"/>
                <a:cs typeface="Arial" pitchFamily="34" charset="0"/>
              </a:rPr>
              <a:t>application.The</a:t>
            </a:r>
            <a:r>
              <a:rPr lang="en-US" dirty="0" smtClean="0">
                <a:solidFill>
                  <a:srgbClr val="000000"/>
                </a:solidFill>
                <a:latin typeface="Verdana" pitchFamily="34" charset="0"/>
                <a:ea typeface="Times New Roman" pitchFamily="18" charset="0"/>
                <a:cs typeface="Arial" pitchFamily="34" charset="0"/>
              </a:rPr>
              <a:t> </a:t>
            </a:r>
            <a:r>
              <a:rPr lang="en-US" dirty="0" err="1" smtClean="0">
                <a:solidFill>
                  <a:srgbClr val="000000"/>
                </a:solidFill>
                <a:latin typeface="Verdana" pitchFamily="34" charset="0"/>
                <a:ea typeface="Times New Roman" pitchFamily="18" charset="0"/>
                <a:cs typeface="Arial" pitchFamily="34" charset="0"/>
              </a:rPr>
              <a:t>ZooKeeper</a:t>
            </a:r>
            <a:r>
              <a:rPr lang="en-US" dirty="0" smtClean="0">
                <a:solidFill>
                  <a:srgbClr val="000000"/>
                </a:solidFill>
                <a:latin typeface="Verdana" pitchFamily="34" charset="0"/>
                <a:ea typeface="Times New Roman" pitchFamily="18" charset="0"/>
                <a:cs typeface="Arial" pitchFamily="34" charset="0"/>
              </a:rPr>
              <a:t> framework was originally built at “Yahoo!” for accessing their applications in an easy and robust manner. Later, Apache </a:t>
            </a:r>
            <a:r>
              <a:rPr lang="en-US" dirty="0" err="1" smtClean="0">
                <a:solidFill>
                  <a:srgbClr val="000000"/>
                </a:solidFill>
                <a:latin typeface="Verdana" pitchFamily="34" charset="0"/>
                <a:ea typeface="Times New Roman" pitchFamily="18" charset="0"/>
                <a:cs typeface="Arial" pitchFamily="34" charset="0"/>
              </a:rPr>
              <a:t>ZooKeeper</a:t>
            </a:r>
            <a:r>
              <a:rPr lang="en-US" dirty="0" smtClean="0">
                <a:solidFill>
                  <a:srgbClr val="000000"/>
                </a:solidFill>
                <a:latin typeface="Verdana" pitchFamily="34" charset="0"/>
                <a:ea typeface="Times New Roman" pitchFamily="18" charset="0"/>
                <a:cs typeface="Arial" pitchFamily="34" charset="0"/>
              </a:rPr>
              <a:t> became a standard for organized service used by </a:t>
            </a:r>
            <a:r>
              <a:rPr lang="en-US" dirty="0" err="1" smtClean="0">
                <a:solidFill>
                  <a:srgbClr val="000000"/>
                </a:solidFill>
                <a:latin typeface="Verdana" pitchFamily="34" charset="0"/>
                <a:ea typeface="Times New Roman" pitchFamily="18" charset="0"/>
                <a:cs typeface="Arial" pitchFamily="34" charset="0"/>
              </a:rPr>
              <a:t>Hadoop</a:t>
            </a:r>
            <a:r>
              <a:rPr lang="en-US" dirty="0" smtClean="0">
                <a:solidFill>
                  <a:srgbClr val="000000"/>
                </a:solidFill>
                <a:latin typeface="Verdana" pitchFamily="34" charset="0"/>
                <a:ea typeface="Times New Roman" pitchFamily="18" charset="0"/>
                <a:cs typeface="Arial" pitchFamily="34" charset="0"/>
              </a:rPr>
              <a:t>, </a:t>
            </a:r>
            <a:r>
              <a:rPr lang="en-US" dirty="0" err="1" smtClean="0">
                <a:solidFill>
                  <a:srgbClr val="000000"/>
                </a:solidFill>
                <a:latin typeface="Verdana" pitchFamily="34" charset="0"/>
                <a:ea typeface="Times New Roman" pitchFamily="18" charset="0"/>
                <a:cs typeface="Arial" pitchFamily="34" charset="0"/>
              </a:rPr>
              <a:t>HBase</a:t>
            </a:r>
            <a:r>
              <a:rPr lang="en-US" dirty="0" smtClean="0">
                <a:solidFill>
                  <a:srgbClr val="000000"/>
                </a:solidFill>
                <a:latin typeface="Verdana" pitchFamily="34" charset="0"/>
                <a:ea typeface="Times New Roman" pitchFamily="18" charset="0"/>
                <a:cs typeface="Arial" pitchFamily="34" charset="0"/>
              </a:rPr>
              <a:t>, and other distributed frameworks. For example, Apache </a:t>
            </a:r>
            <a:r>
              <a:rPr lang="en-US" dirty="0" err="1" smtClean="0">
                <a:solidFill>
                  <a:srgbClr val="000000"/>
                </a:solidFill>
                <a:latin typeface="Verdana" pitchFamily="34" charset="0"/>
                <a:ea typeface="Times New Roman" pitchFamily="18" charset="0"/>
                <a:cs typeface="Arial" pitchFamily="34" charset="0"/>
              </a:rPr>
              <a:t>HBase</a:t>
            </a:r>
            <a:r>
              <a:rPr lang="en-US" dirty="0" smtClean="0">
                <a:solidFill>
                  <a:srgbClr val="000000"/>
                </a:solidFill>
                <a:latin typeface="Verdana" pitchFamily="34" charset="0"/>
                <a:ea typeface="Times New Roman" pitchFamily="18" charset="0"/>
                <a:cs typeface="Arial" pitchFamily="34" charset="0"/>
              </a:rPr>
              <a:t> uses </a:t>
            </a:r>
            <a:r>
              <a:rPr lang="en-US" dirty="0" err="1" smtClean="0">
                <a:solidFill>
                  <a:srgbClr val="000000"/>
                </a:solidFill>
                <a:latin typeface="Verdana" pitchFamily="34" charset="0"/>
                <a:ea typeface="Times New Roman" pitchFamily="18" charset="0"/>
                <a:cs typeface="Arial" pitchFamily="34" charset="0"/>
              </a:rPr>
              <a:t>ZooKeeper</a:t>
            </a:r>
            <a:r>
              <a:rPr lang="en-US" dirty="0" smtClean="0">
                <a:solidFill>
                  <a:srgbClr val="000000"/>
                </a:solidFill>
                <a:latin typeface="Verdana" pitchFamily="34" charset="0"/>
                <a:ea typeface="Times New Roman" pitchFamily="18" charset="0"/>
                <a:cs typeface="Arial" pitchFamily="34" charset="0"/>
              </a:rPr>
              <a:t> to track the status of distributed data.</a:t>
            </a:r>
            <a:endParaRPr lang="en-US" dirty="0" smtClean="0">
              <a:latin typeface="Arial" pitchFamily="34" charset="0"/>
              <a:cs typeface="Arial" pitchFamily="34"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533400"/>
            <a:ext cx="8610600" cy="5632311"/>
          </a:xfrm>
          <a:prstGeom prst="rect">
            <a:avLst/>
          </a:prstGeom>
        </p:spPr>
        <p:txBody>
          <a:bodyPr wrap="square">
            <a:spAutoFit/>
          </a:bodyPr>
          <a:lstStyle/>
          <a:p>
            <a:pPr lvl="0" fontAlgn="base">
              <a:spcBef>
                <a:spcPct val="0"/>
              </a:spcBef>
              <a:spcAft>
                <a:spcPct val="0"/>
              </a:spcAft>
              <a:tabLst>
                <a:tab pos="457200" algn="l"/>
              </a:tabLst>
            </a:pPr>
            <a:r>
              <a:rPr lang="en-US" dirty="0" smtClean="0">
                <a:solidFill>
                  <a:srgbClr val="000000"/>
                </a:solidFill>
                <a:latin typeface="Verdana" pitchFamily="34" charset="0"/>
                <a:ea typeface="Times New Roman" pitchFamily="18" charset="0"/>
                <a:cs typeface="Arial" pitchFamily="34" charset="0"/>
              </a:rPr>
              <a:t>leader node</a:t>
            </a:r>
            <a:endParaRPr lang="en-US" dirty="0" smtClean="0">
              <a:latin typeface="Arial" pitchFamily="34" charset="0"/>
              <a:ea typeface="Times New Roman" pitchFamily="18" charset="0"/>
              <a:cs typeface="Arial" pitchFamily="34" charset="0"/>
            </a:endParaRPr>
          </a:p>
          <a:p>
            <a:pPr lvl="0" eaLnBrk="0" fontAlgn="base" hangingPunct="0">
              <a:spcBef>
                <a:spcPct val="0"/>
              </a:spcBef>
              <a:spcAft>
                <a:spcPct val="0"/>
              </a:spcAft>
              <a:tabLst>
                <a:tab pos="457200" algn="l"/>
              </a:tabLst>
            </a:pPr>
            <a:endParaRPr lang="en-US" dirty="0" smtClean="0">
              <a:solidFill>
                <a:srgbClr val="000000"/>
              </a:solidFill>
              <a:latin typeface="Verdana" pitchFamily="34" charset="0"/>
              <a:ea typeface="Times New Roman" pitchFamily="18" charset="0"/>
              <a:cs typeface="Arial" pitchFamily="34" charset="0"/>
            </a:endParaRPr>
          </a:p>
          <a:p>
            <a:pPr lvl="0" eaLnBrk="0" fontAlgn="base" hangingPunct="0">
              <a:spcBef>
                <a:spcPct val="0"/>
              </a:spcBef>
              <a:spcAft>
                <a:spcPct val="0"/>
              </a:spcAft>
              <a:tabLst>
                <a:tab pos="457200" algn="l"/>
              </a:tabLst>
            </a:pPr>
            <a:endParaRPr lang="en-US" dirty="0" smtClean="0">
              <a:solidFill>
                <a:srgbClr val="000000"/>
              </a:solidFill>
              <a:latin typeface="Verdana" pitchFamily="34" charset="0"/>
              <a:ea typeface="Times New Roman" pitchFamily="18" charset="0"/>
              <a:cs typeface="Arial" pitchFamily="34" charset="0"/>
            </a:endParaRPr>
          </a:p>
          <a:p>
            <a:pPr lvl="0" eaLnBrk="0" fontAlgn="base" hangingPunct="0">
              <a:spcBef>
                <a:spcPct val="0"/>
              </a:spcBef>
              <a:spcAft>
                <a:spcPct val="0"/>
              </a:spcAft>
              <a:tabLst>
                <a:tab pos="457200" algn="l"/>
              </a:tabLst>
            </a:pPr>
            <a:r>
              <a:rPr lang="en-US" dirty="0" smtClean="0">
                <a:solidFill>
                  <a:srgbClr val="000000"/>
                </a:solidFill>
                <a:latin typeface="Verdana" pitchFamily="34" charset="0"/>
                <a:ea typeface="Times New Roman" pitchFamily="18" charset="0"/>
                <a:cs typeface="Arial" pitchFamily="34" charset="0"/>
              </a:rPr>
              <a:t>Let us analyze how a leader node can be elected in a </a:t>
            </a:r>
            <a:r>
              <a:rPr lang="en-US" dirty="0" err="1" smtClean="0">
                <a:solidFill>
                  <a:srgbClr val="000000"/>
                </a:solidFill>
                <a:latin typeface="Verdana" pitchFamily="34" charset="0"/>
                <a:ea typeface="Times New Roman" pitchFamily="18" charset="0"/>
                <a:cs typeface="Arial" pitchFamily="34" charset="0"/>
              </a:rPr>
              <a:t>ZooKeeper</a:t>
            </a:r>
            <a:r>
              <a:rPr lang="en-US" dirty="0" smtClean="0">
                <a:solidFill>
                  <a:srgbClr val="000000"/>
                </a:solidFill>
                <a:latin typeface="Verdana" pitchFamily="34" charset="0"/>
                <a:ea typeface="Times New Roman" pitchFamily="18" charset="0"/>
                <a:cs typeface="Arial" pitchFamily="34" charset="0"/>
              </a:rPr>
              <a:t> ensemble. Consider there are </a:t>
            </a:r>
            <a:r>
              <a:rPr lang="en-US" b="1" dirty="0" smtClean="0">
                <a:solidFill>
                  <a:srgbClr val="000000"/>
                </a:solidFill>
                <a:latin typeface="Verdana" pitchFamily="34" charset="0"/>
                <a:ea typeface="Times New Roman" pitchFamily="18" charset="0"/>
                <a:cs typeface="Arial" pitchFamily="34" charset="0"/>
              </a:rPr>
              <a:t>N</a:t>
            </a:r>
            <a:r>
              <a:rPr lang="en-US" dirty="0" smtClean="0">
                <a:solidFill>
                  <a:srgbClr val="000000"/>
                </a:solidFill>
                <a:latin typeface="Verdana" pitchFamily="34" charset="0"/>
                <a:ea typeface="Times New Roman" pitchFamily="18" charset="0"/>
                <a:cs typeface="Arial" pitchFamily="34" charset="0"/>
              </a:rPr>
              <a:t> number of nodes in a cluster. The process of leader election is as follows −</a:t>
            </a:r>
            <a:endParaRPr lang="en-US" dirty="0" smtClean="0">
              <a:latin typeface="Arial" pitchFamily="34" charset="0"/>
              <a:ea typeface="Times New Roman" pitchFamily="18" charset="0"/>
              <a:cs typeface="Arial" pitchFamily="34" charset="0"/>
            </a:endParaRPr>
          </a:p>
          <a:p>
            <a:pPr lvl="0" eaLnBrk="0" fontAlgn="base" hangingPunct="0">
              <a:spcBef>
                <a:spcPct val="0"/>
              </a:spcBef>
              <a:spcAft>
                <a:spcPct val="0"/>
              </a:spcAft>
              <a:buFontTx/>
              <a:buChar char="•"/>
              <a:tabLst>
                <a:tab pos="457200" algn="l"/>
              </a:tabLst>
            </a:pPr>
            <a:r>
              <a:rPr lang="en-US" dirty="0" smtClean="0">
                <a:solidFill>
                  <a:srgbClr val="000000"/>
                </a:solidFill>
                <a:latin typeface="Verdana" pitchFamily="34" charset="0"/>
                <a:ea typeface="Times New Roman" pitchFamily="18" charset="0"/>
                <a:cs typeface="Arial" pitchFamily="34" charset="0"/>
              </a:rPr>
              <a:t>All the nodes create a sequential, ephemeral </a:t>
            </a:r>
            <a:r>
              <a:rPr lang="en-US" dirty="0" err="1" smtClean="0">
                <a:solidFill>
                  <a:srgbClr val="000000"/>
                </a:solidFill>
                <a:latin typeface="Verdana" pitchFamily="34" charset="0"/>
                <a:ea typeface="Times New Roman" pitchFamily="18" charset="0"/>
                <a:cs typeface="Arial" pitchFamily="34" charset="0"/>
              </a:rPr>
              <a:t>znode</a:t>
            </a:r>
            <a:r>
              <a:rPr lang="en-US" dirty="0" smtClean="0">
                <a:solidFill>
                  <a:srgbClr val="000000"/>
                </a:solidFill>
                <a:latin typeface="Verdana" pitchFamily="34" charset="0"/>
                <a:ea typeface="Times New Roman" pitchFamily="18" charset="0"/>
                <a:cs typeface="Arial" pitchFamily="34" charset="0"/>
              </a:rPr>
              <a:t> with the same path, </a:t>
            </a:r>
            <a:r>
              <a:rPr lang="en-US" b="1" dirty="0" smtClean="0">
                <a:solidFill>
                  <a:srgbClr val="000000"/>
                </a:solidFill>
                <a:latin typeface="Verdana" pitchFamily="34" charset="0"/>
                <a:ea typeface="Times New Roman" pitchFamily="18" charset="0"/>
                <a:cs typeface="Arial" pitchFamily="34" charset="0"/>
              </a:rPr>
              <a:t>/app/</a:t>
            </a:r>
            <a:r>
              <a:rPr lang="en-US" b="1" dirty="0" err="1" smtClean="0">
                <a:solidFill>
                  <a:srgbClr val="000000"/>
                </a:solidFill>
                <a:latin typeface="Verdana" pitchFamily="34" charset="0"/>
                <a:ea typeface="Times New Roman" pitchFamily="18" charset="0"/>
                <a:cs typeface="Arial" pitchFamily="34" charset="0"/>
              </a:rPr>
              <a:t>leader_election</a:t>
            </a:r>
            <a:r>
              <a:rPr lang="en-US" b="1" dirty="0" smtClean="0">
                <a:solidFill>
                  <a:srgbClr val="000000"/>
                </a:solidFill>
                <a:latin typeface="Verdana" pitchFamily="34" charset="0"/>
                <a:ea typeface="Times New Roman" pitchFamily="18" charset="0"/>
                <a:cs typeface="Arial" pitchFamily="34" charset="0"/>
              </a:rPr>
              <a:t>/</a:t>
            </a:r>
            <a:r>
              <a:rPr lang="en-US" b="1" dirty="0" err="1" smtClean="0">
                <a:solidFill>
                  <a:srgbClr val="000000"/>
                </a:solidFill>
                <a:latin typeface="Verdana" pitchFamily="34" charset="0"/>
                <a:ea typeface="Times New Roman" pitchFamily="18" charset="0"/>
                <a:cs typeface="Arial" pitchFamily="34" charset="0"/>
              </a:rPr>
              <a:t>guid</a:t>
            </a:r>
            <a:r>
              <a:rPr lang="en-US" b="1" dirty="0" smtClean="0">
                <a:solidFill>
                  <a:srgbClr val="000000"/>
                </a:solidFill>
                <a:latin typeface="Verdana" pitchFamily="34" charset="0"/>
                <a:ea typeface="Times New Roman" pitchFamily="18" charset="0"/>
                <a:cs typeface="Arial" pitchFamily="34" charset="0"/>
              </a:rPr>
              <a:t>_</a:t>
            </a:r>
            <a:r>
              <a:rPr lang="en-US" dirty="0" smtClean="0">
                <a:solidFill>
                  <a:srgbClr val="000000"/>
                </a:solidFill>
                <a:latin typeface="Verdana" pitchFamily="34" charset="0"/>
                <a:ea typeface="Times New Roman" pitchFamily="18" charset="0"/>
                <a:cs typeface="Arial" pitchFamily="34" charset="0"/>
              </a:rPr>
              <a:t>.</a:t>
            </a:r>
            <a:endParaRPr lang="en-US" dirty="0" smtClean="0">
              <a:latin typeface="Arial" pitchFamily="34" charset="0"/>
              <a:ea typeface="Times New Roman" pitchFamily="18" charset="0"/>
              <a:cs typeface="Arial" pitchFamily="34" charset="0"/>
            </a:endParaRPr>
          </a:p>
          <a:p>
            <a:pPr lvl="0" eaLnBrk="0" fontAlgn="base" hangingPunct="0">
              <a:spcBef>
                <a:spcPct val="0"/>
              </a:spcBef>
              <a:spcAft>
                <a:spcPct val="0"/>
              </a:spcAft>
              <a:buFontTx/>
              <a:buChar char="•"/>
              <a:tabLst>
                <a:tab pos="457200" algn="l"/>
              </a:tabLst>
            </a:pPr>
            <a:r>
              <a:rPr lang="en-US" dirty="0" err="1" smtClean="0">
                <a:solidFill>
                  <a:srgbClr val="000000"/>
                </a:solidFill>
                <a:latin typeface="Verdana" pitchFamily="34" charset="0"/>
                <a:ea typeface="Times New Roman" pitchFamily="18" charset="0"/>
                <a:cs typeface="Arial" pitchFamily="34" charset="0"/>
              </a:rPr>
              <a:t>ZooKeeper</a:t>
            </a:r>
            <a:r>
              <a:rPr lang="en-US" dirty="0" smtClean="0">
                <a:solidFill>
                  <a:srgbClr val="000000"/>
                </a:solidFill>
                <a:latin typeface="Verdana" pitchFamily="34" charset="0"/>
                <a:ea typeface="Times New Roman" pitchFamily="18" charset="0"/>
                <a:cs typeface="Arial" pitchFamily="34" charset="0"/>
              </a:rPr>
              <a:t> ensemble will append the 10-digit sequence number to the path and the </a:t>
            </a:r>
            <a:r>
              <a:rPr lang="en-US" dirty="0" err="1" smtClean="0">
                <a:solidFill>
                  <a:srgbClr val="000000"/>
                </a:solidFill>
                <a:latin typeface="Verdana" pitchFamily="34" charset="0"/>
                <a:ea typeface="Times New Roman" pitchFamily="18" charset="0"/>
                <a:cs typeface="Arial" pitchFamily="34" charset="0"/>
              </a:rPr>
              <a:t>znode</a:t>
            </a:r>
            <a:r>
              <a:rPr lang="en-US" dirty="0" smtClean="0">
                <a:solidFill>
                  <a:srgbClr val="000000"/>
                </a:solidFill>
                <a:latin typeface="Verdana" pitchFamily="34" charset="0"/>
                <a:ea typeface="Times New Roman" pitchFamily="18" charset="0"/>
                <a:cs typeface="Arial" pitchFamily="34" charset="0"/>
              </a:rPr>
              <a:t> created will be</a:t>
            </a:r>
            <a:r>
              <a:rPr lang="en-US" b="1" dirty="0" smtClean="0">
                <a:solidFill>
                  <a:srgbClr val="000000"/>
                </a:solidFill>
                <a:latin typeface="Verdana" pitchFamily="34" charset="0"/>
                <a:ea typeface="Times New Roman" pitchFamily="18" charset="0"/>
                <a:cs typeface="Arial" pitchFamily="34" charset="0"/>
              </a:rPr>
              <a:t>/app/</a:t>
            </a:r>
            <a:r>
              <a:rPr lang="en-US" b="1" dirty="0" err="1" smtClean="0">
                <a:solidFill>
                  <a:srgbClr val="000000"/>
                </a:solidFill>
                <a:latin typeface="Verdana" pitchFamily="34" charset="0"/>
                <a:ea typeface="Times New Roman" pitchFamily="18" charset="0"/>
                <a:cs typeface="Arial" pitchFamily="34" charset="0"/>
              </a:rPr>
              <a:t>leader_election</a:t>
            </a:r>
            <a:r>
              <a:rPr lang="en-US" b="1" dirty="0" smtClean="0">
                <a:solidFill>
                  <a:srgbClr val="000000"/>
                </a:solidFill>
                <a:latin typeface="Verdana" pitchFamily="34" charset="0"/>
                <a:ea typeface="Times New Roman" pitchFamily="18" charset="0"/>
                <a:cs typeface="Arial" pitchFamily="34" charset="0"/>
              </a:rPr>
              <a:t>/guid_0000000001, /app/</a:t>
            </a:r>
            <a:r>
              <a:rPr lang="en-US" b="1" dirty="0" err="1" smtClean="0">
                <a:solidFill>
                  <a:srgbClr val="000000"/>
                </a:solidFill>
                <a:latin typeface="Verdana" pitchFamily="34" charset="0"/>
                <a:ea typeface="Times New Roman" pitchFamily="18" charset="0"/>
                <a:cs typeface="Arial" pitchFamily="34" charset="0"/>
              </a:rPr>
              <a:t>leader_election</a:t>
            </a:r>
            <a:r>
              <a:rPr lang="en-US" b="1" dirty="0" smtClean="0">
                <a:solidFill>
                  <a:srgbClr val="000000"/>
                </a:solidFill>
                <a:latin typeface="Verdana" pitchFamily="34" charset="0"/>
                <a:ea typeface="Times New Roman" pitchFamily="18" charset="0"/>
                <a:cs typeface="Arial" pitchFamily="34" charset="0"/>
              </a:rPr>
              <a:t>/guid_0000000002,</a:t>
            </a:r>
            <a:r>
              <a:rPr lang="en-US" dirty="0" smtClean="0">
                <a:solidFill>
                  <a:srgbClr val="000000"/>
                </a:solidFill>
                <a:latin typeface="Verdana" pitchFamily="34" charset="0"/>
                <a:ea typeface="Times New Roman" pitchFamily="18" charset="0"/>
                <a:cs typeface="Arial" pitchFamily="34" charset="0"/>
              </a:rPr>
              <a:t> etc.</a:t>
            </a:r>
            <a:endParaRPr lang="en-US" dirty="0" smtClean="0">
              <a:latin typeface="Arial" pitchFamily="34" charset="0"/>
              <a:ea typeface="Times New Roman" pitchFamily="18" charset="0"/>
              <a:cs typeface="Arial" pitchFamily="34" charset="0"/>
            </a:endParaRPr>
          </a:p>
          <a:p>
            <a:pPr lvl="0" eaLnBrk="0" fontAlgn="base" hangingPunct="0">
              <a:spcBef>
                <a:spcPct val="0"/>
              </a:spcBef>
              <a:spcAft>
                <a:spcPct val="0"/>
              </a:spcAft>
              <a:buFontTx/>
              <a:buChar char="•"/>
              <a:tabLst>
                <a:tab pos="457200" algn="l"/>
              </a:tabLst>
            </a:pPr>
            <a:r>
              <a:rPr lang="en-US" dirty="0" smtClean="0">
                <a:solidFill>
                  <a:srgbClr val="000000"/>
                </a:solidFill>
                <a:latin typeface="Verdana" pitchFamily="34" charset="0"/>
                <a:ea typeface="Times New Roman" pitchFamily="18" charset="0"/>
                <a:cs typeface="Arial" pitchFamily="34" charset="0"/>
              </a:rPr>
              <a:t>For a given instance, the node which creates the smallest number in the </a:t>
            </a:r>
            <a:r>
              <a:rPr lang="en-US" dirty="0" err="1" smtClean="0">
                <a:solidFill>
                  <a:srgbClr val="000000"/>
                </a:solidFill>
                <a:latin typeface="Verdana" pitchFamily="34" charset="0"/>
                <a:ea typeface="Times New Roman" pitchFamily="18" charset="0"/>
                <a:cs typeface="Arial" pitchFamily="34" charset="0"/>
              </a:rPr>
              <a:t>znode</a:t>
            </a:r>
            <a:r>
              <a:rPr lang="en-US" dirty="0" smtClean="0">
                <a:solidFill>
                  <a:srgbClr val="000000"/>
                </a:solidFill>
                <a:latin typeface="Verdana" pitchFamily="34" charset="0"/>
                <a:ea typeface="Times New Roman" pitchFamily="18" charset="0"/>
                <a:cs typeface="Arial" pitchFamily="34" charset="0"/>
              </a:rPr>
              <a:t> becomes the leader and all the other nodes are followers.</a:t>
            </a:r>
            <a:endParaRPr lang="en-US" dirty="0" smtClean="0">
              <a:latin typeface="Arial" pitchFamily="34" charset="0"/>
              <a:ea typeface="Times New Roman" pitchFamily="18" charset="0"/>
              <a:cs typeface="Arial" pitchFamily="34" charset="0"/>
            </a:endParaRPr>
          </a:p>
          <a:p>
            <a:pPr lvl="0" eaLnBrk="0" fontAlgn="base" hangingPunct="0">
              <a:spcBef>
                <a:spcPct val="0"/>
              </a:spcBef>
              <a:spcAft>
                <a:spcPct val="0"/>
              </a:spcAft>
              <a:buFontTx/>
              <a:buChar char="•"/>
              <a:tabLst>
                <a:tab pos="457200" algn="l"/>
              </a:tabLst>
            </a:pPr>
            <a:r>
              <a:rPr lang="en-US" dirty="0" smtClean="0">
                <a:solidFill>
                  <a:srgbClr val="000000"/>
                </a:solidFill>
                <a:latin typeface="Verdana" pitchFamily="34" charset="0"/>
                <a:ea typeface="Times New Roman" pitchFamily="18" charset="0"/>
                <a:cs typeface="Arial" pitchFamily="34" charset="0"/>
              </a:rPr>
              <a:t>Each follower node watches the </a:t>
            </a:r>
            <a:r>
              <a:rPr lang="en-US" dirty="0" err="1" smtClean="0">
                <a:solidFill>
                  <a:srgbClr val="000000"/>
                </a:solidFill>
                <a:latin typeface="Verdana" pitchFamily="34" charset="0"/>
                <a:ea typeface="Times New Roman" pitchFamily="18" charset="0"/>
                <a:cs typeface="Arial" pitchFamily="34" charset="0"/>
              </a:rPr>
              <a:t>znode</a:t>
            </a:r>
            <a:r>
              <a:rPr lang="en-US" dirty="0" smtClean="0">
                <a:solidFill>
                  <a:srgbClr val="000000"/>
                </a:solidFill>
                <a:latin typeface="Verdana" pitchFamily="34" charset="0"/>
                <a:ea typeface="Times New Roman" pitchFamily="18" charset="0"/>
                <a:cs typeface="Arial" pitchFamily="34" charset="0"/>
              </a:rPr>
              <a:t> having the next smallest number. For example, the node which creates </a:t>
            </a:r>
            <a:r>
              <a:rPr lang="en-US" dirty="0" err="1" smtClean="0">
                <a:solidFill>
                  <a:srgbClr val="000000"/>
                </a:solidFill>
                <a:latin typeface="Verdana" pitchFamily="34" charset="0"/>
                <a:ea typeface="Times New Roman" pitchFamily="18" charset="0"/>
                <a:cs typeface="Arial" pitchFamily="34" charset="0"/>
              </a:rPr>
              <a:t>znode</a:t>
            </a:r>
            <a:r>
              <a:rPr lang="en-US" b="1" dirty="0" smtClean="0">
                <a:solidFill>
                  <a:srgbClr val="000000"/>
                </a:solidFill>
                <a:latin typeface="Verdana" pitchFamily="34" charset="0"/>
                <a:ea typeface="Times New Roman" pitchFamily="18" charset="0"/>
                <a:cs typeface="Arial" pitchFamily="34" charset="0"/>
              </a:rPr>
              <a:t>/app/</a:t>
            </a:r>
            <a:r>
              <a:rPr lang="en-US" b="1" dirty="0" err="1" smtClean="0">
                <a:solidFill>
                  <a:srgbClr val="000000"/>
                </a:solidFill>
                <a:latin typeface="Verdana" pitchFamily="34" charset="0"/>
                <a:ea typeface="Times New Roman" pitchFamily="18" charset="0"/>
                <a:cs typeface="Arial" pitchFamily="34" charset="0"/>
              </a:rPr>
              <a:t>leader_election</a:t>
            </a:r>
            <a:r>
              <a:rPr lang="en-US" b="1" dirty="0" smtClean="0">
                <a:solidFill>
                  <a:srgbClr val="000000"/>
                </a:solidFill>
                <a:latin typeface="Verdana" pitchFamily="34" charset="0"/>
                <a:ea typeface="Times New Roman" pitchFamily="18" charset="0"/>
                <a:cs typeface="Arial" pitchFamily="34" charset="0"/>
              </a:rPr>
              <a:t>/guid_0000000008</a:t>
            </a:r>
            <a:r>
              <a:rPr lang="en-US" dirty="0" smtClean="0">
                <a:solidFill>
                  <a:srgbClr val="000000"/>
                </a:solidFill>
                <a:latin typeface="Verdana" pitchFamily="34" charset="0"/>
                <a:ea typeface="Times New Roman" pitchFamily="18" charset="0"/>
                <a:cs typeface="Arial" pitchFamily="34" charset="0"/>
              </a:rPr>
              <a:t> will watch the </a:t>
            </a:r>
            <a:r>
              <a:rPr lang="en-US" dirty="0" err="1" smtClean="0">
                <a:solidFill>
                  <a:srgbClr val="000000"/>
                </a:solidFill>
                <a:latin typeface="Verdana" pitchFamily="34" charset="0"/>
                <a:ea typeface="Times New Roman" pitchFamily="18" charset="0"/>
                <a:cs typeface="Arial" pitchFamily="34" charset="0"/>
              </a:rPr>
              <a:t>znode</a:t>
            </a:r>
            <a:r>
              <a:rPr lang="en-US" b="1" dirty="0" smtClean="0">
                <a:solidFill>
                  <a:srgbClr val="000000"/>
                </a:solidFill>
                <a:latin typeface="Verdana" pitchFamily="34" charset="0"/>
                <a:ea typeface="Times New Roman" pitchFamily="18" charset="0"/>
                <a:cs typeface="Arial" pitchFamily="34" charset="0"/>
              </a:rPr>
              <a:t>/app/</a:t>
            </a:r>
            <a:r>
              <a:rPr lang="en-US" b="1" dirty="0" err="1" smtClean="0">
                <a:solidFill>
                  <a:srgbClr val="000000"/>
                </a:solidFill>
                <a:latin typeface="Verdana" pitchFamily="34" charset="0"/>
                <a:ea typeface="Times New Roman" pitchFamily="18" charset="0"/>
                <a:cs typeface="Arial" pitchFamily="34" charset="0"/>
              </a:rPr>
              <a:t>leader_election</a:t>
            </a:r>
            <a:r>
              <a:rPr lang="en-US" b="1" dirty="0" smtClean="0">
                <a:solidFill>
                  <a:srgbClr val="000000"/>
                </a:solidFill>
                <a:latin typeface="Verdana" pitchFamily="34" charset="0"/>
                <a:ea typeface="Times New Roman" pitchFamily="18" charset="0"/>
                <a:cs typeface="Arial" pitchFamily="34" charset="0"/>
              </a:rPr>
              <a:t>/guid_0000000007</a:t>
            </a:r>
            <a:r>
              <a:rPr lang="en-US" dirty="0" smtClean="0">
                <a:solidFill>
                  <a:srgbClr val="000000"/>
                </a:solidFill>
                <a:latin typeface="Verdana" pitchFamily="34" charset="0"/>
                <a:ea typeface="Times New Roman" pitchFamily="18" charset="0"/>
                <a:cs typeface="Arial" pitchFamily="34" charset="0"/>
              </a:rPr>
              <a:t> and the node which creates the </a:t>
            </a:r>
            <a:r>
              <a:rPr lang="en-US" dirty="0" err="1" smtClean="0">
                <a:solidFill>
                  <a:srgbClr val="000000"/>
                </a:solidFill>
                <a:latin typeface="Verdana" pitchFamily="34" charset="0"/>
                <a:ea typeface="Times New Roman" pitchFamily="18" charset="0"/>
                <a:cs typeface="Arial" pitchFamily="34" charset="0"/>
              </a:rPr>
              <a:t>znode</a:t>
            </a:r>
            <a:r>
              <a:rPr lang="en-US" dirty="0" smtClean="0">
                <a:solidFill>
                  <a:srgbClr val="000000"/>
                </a:solidFill>
                <a:latin typeface="Verdana" pitchFamily="34" charset="0"/>
                <a:ea typeface="Times New Roman" pitchFamily="18" charset="0"/>
                <a:cs typeface="Arial" pitchFamily="34" charset="0"/>
              </a:rPr>
              <a:t> </a:t>
            </a:r>
            <a:r>
              <a:rPr lang="en-US" b="1" dirty="0" smtClean="0">
                <a:solidFill>
                  <a:srgbClr val="000000"/>
                </a:solidFill>
                <a:latin typeface="Verdana" pitchFamily="34" charset="0"/>
                <a:ea typeface="Times New Roman" pitchFamily="18" charset="0"/>
                <a:cs typeface="Arial" pitchFamily="34" charset="0"/>
              </a:rPr>
              <a:t>/app/</a:t>
            </a:r>
            <a:r>
              <a:rPr lang="en-US" b="1" dirty="0" err="1" smtClean="0">
                <a:solidFill>
                  <a:srgbClr val="000000"/>
                </a:solidFill>
                <a:latin typeface="Verdana" pitchFamily="34" charset="0"/>
                <a:ea typeface="Times New Roman" pitchFamily="18" charset="0"/>
                <a:cs typeface="Arial" pitchFamily="34" charset="0"/>
              </a:rPr>
              <a:t>leader_election</a:t>
            </a:r>
            <a:r>
              <a:rPr lang="en-US" b="1" dirty="0" smtClean="0">
                <a:solidFill>
                  <a:srgbClr val="000000"/>
                </a:solidFill>
                <a:latin typeface="Verdana" pitchFamily="34" charset="0"/>
                <a:ea typeface="Times New Roman" pitchFamily="18" charset="0"/>
                <a:cs typeface="Arial" pitchFamily="34" charset="0"/>
              </a:rPr>
              <a:t>/guid_0000000007</a:t>
            </a:r>
            <a:r>
              <a:rPr lang="en-US" dirty="0" smtClean="0">
                <a:solidFill>
                  <a:srgbClr val="000000"/>
                </a:solidFill>
                <a:latin typeface="Verdana" pitchFamily="34" charset="0"/>
                <a:ea typeface="Times New Roman" pitchFamily="18" charset="0"/>
                <a:cs typeface="Arial" pitchFamily="34" charset="0"/>
              </a:rPr>
              <a:t> will watch the </a:t>
            </a:r>
            <a:r>
              <a:rPr lang="en-US" dirty="0" err="1" smtClean="0">
                <a:solidFill>
                  <a:srgbClr val="000000"/>
                </a:solidFill>
                <a:latin typeface="Verdana" pitchFamily="34" charset="0"/>
                <a:ea typeface="Times New Roman" pitchFamily="18" charset="0"/>
                <a:cs typeface="Arial" pitchFamily="34" charset="0"/>
              </a:rPr>
              <a:t>znode</a:t>
            </a:r>
            <a:r>
              <a:rPr lang="en-US" dirty="0" smtClean="0">
                <a:solidFill>
                  <a:srgbClr val="000000"/>
                </a:solidFill>
                <a:latin typeface="Verdana" pitchFamily="34" charset="0"/>
                <a:ea typeface="Times New Roman" pitchFamily="18" charset="0"/>
                <a:cs typeface="Arial" pitchFamily="34" charset="0"/>
              </a:rPr>
              <a:t> </a:t>
            </a:r>
            <a:r>
              <a:rPr lang="en-US" b="1" dirty="0" smtClean="0">
                <a:solidFill>
                  <a:srgbClr val="000000"/>
                </a:solidFill>
                <a:latin typeface="Verdana" pitchFamily="34" charset="0"/>
                <a:ea typeface="Times New Roman" pitchFamily="18" charset="0"/>
                <a:cs typeface="Arial" pitchFamily="34" charset="0"/>
              </a:rPr>
              <a:t>/app/</a:t>
            </a:r>
            <a:r>
              <a:rPr lang="en-US" b="1" dirty="0" err="1" smtClean="0">
                <a:solidFill>
                  <a:srgbClr val="000000"/>
                </a:solidFill>
                <a:latin typeface="Verdana" pitchFamily="34" charset="0"/>
                <a:ea typeface="Times New Roman" pitchFamily="18" charset="0"/>
                <a:cs typeface="Arial" pitchFamily="34" charset="0"/>
              </a:rPr>
              <a:t>leader_election</a:t>
            </a:r>
            <a:r>
              <a:rPr lang="en-US" b="1" dirty="0" smtClean="0">
                <a:solidFill>
                  <a:srgbClr val="000000"/>
                </a:solidFill>
                <a:latin typeface="Verdana" pitchFamily="34" charset="0"/>
                <a:ea typeface="Times New Roman" pitchFamily="18" charset="0"/>
                <a:cs typeface="Arial" pitchFamily="34" charset="0"/>
              </a:rPr>
              <a:t>/guid_0000000006.</a:t>
            </a:r>
            <a:endParaRPr lang="en-US" dirty="0" smtClean="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ct val="0"/>
              </a:spcBef>
              <a:buClrTx/>
              <a:tabLst>
                <a:tab pos="457200" algn="l"/>
              </a:tabLst>
            </a:pPr>
            <a:r>
              <a:rPr lang="en-US" dirty="0" smtClean="0">
                <a:solidFill>
                  <a:srgbClr val="000000"/>
                </a:solidFill>
                <a:latin typeface="Verdana" pitchFamily="34" charset="0"/>
                <a:ea typeface="Times New Roman" pitchFamily="18" charset="0"/>
                <a:cs typeface="Arial" pitchFamily="34" charset="0"/>
              </a:rPr>
              <a:t>If the leader goes down, then its corresponding </a:t>
            </a:r>
            <a:r>
              <a:rPr lang="en-US" dirty="0" err="1" smtClean="0">
                <a:solidFill>
                  <a:srgbClr val="000000"/>
                </a:solidFill>
                <a:latin typeface="Verdana" pitchFamily="34" charset="0"/>
                <a:ea typeface="Times New Roman" pitchFamily="18" charset="0"/>
                <a:cs typeface="Arial" pitchFamily="34" charset="0"/>
              </a:rPr>
              <a:t>znode</a:t>
            </a:r>
            <a:r>
              <a:rPr lang="en-US" b="1" dirty="0" smtClean="0">
                <a:solidFill>
                  <a:srgbClr val="000000"/>
                </a:solidFill>
                <a:latin typeface="Verdana" pitchFamily="34" charset="0"/>
                <a:ea typeface="Times New Roman" pitchFamily="18" charset="0"/>
                <a:cs typeface="Arial" pitchFamily="34" charset="0"/>
              </a:rPr>
              <a:t>/app/</a:t>
            </a:r>
            <a:r>
              <a:rPr lang="en-US" b="1" dirty="0" err="1" smtClean="0">
                <a:solidFill>
                  <a:srgbClr val="000000"/>
                </a:solidFill>
                <a:latin typeface="Verdana" pitchFamily="34" charset="0"/>
                <a:ea typeface="Times New Roman" pitchFamily="18" charset="0"/>
                <a:cs typeface="Arial" pitchFamily="34" charset="0"/>
              </a:rPr>
              <a:t>leader_electionN</a:t>
            </a:r>
            <a:r>
              <a:rPr lang="en-US" dirty="0" smtClean="0">
                <a:solidFill>
                  <a:srgbClr val="000000"/>
                </a:solidFill>
                <a:latin typeface="Verdana" pitchFamily="34" charset="0"/>
                <a:ea typeface="Times New Roman" pitchFamily="18" charset="0"/>
                <a:cs typeface="Arial" pitchFamily="34" charset="0"/>
              </a:rPr>
              <a:t> gets deleted.</a:t>
            </a:r>
            <a:endParaRPr lang="en-US" dirty="0" smtClean="0">
              <a:latin typeface="Arial" pitchFamily="34" charset="0"/>
              <a:ea typeface="Times New Roman" pitchFamily="18" charset="0"/>
              <a:cs typeface="Arial" pitchFamily="34" charset="0"/>
            </a:endParaRPr>
          </a:p>
          <a:p>
            <a:pPr marL="0" lvl="0" indent="0" eaLnBrk="0" hangingPunct="0">
              <a:spcBef>
                <a:spcPct val="0"/>
              </a:spcBef>
              <a:buClrTx/>
              <a:tabLst>
                <a:tab pos="457200" algn="l"/>
              </a:tabLst>
            </a:pPr>
            <a:r>
              <a:rPr lang="en-US" dirty="0" smtClean="0">
                <a:solidFill>
                  <a:srgbClr val="000000"/>
                </a:solidFill>
                <a:latin typeface="Verdana" pitchFamily="34" charset="0"/>
                <a:ea typeface="Times New Roman" pitchFamily="18" charset="0"/>
                <a:cs typeface="Arial" pitchFamily="34" charset="0"/>
              </a:rPr>
              <a:t>The next in line follower node will get the notification through watcher about the leader removal.</a:t>
            </a:r>
            <a:endParaRPr lang="en-US" dirty="0" smtClean="0">
              <a:latin typeface="Arial" pitchFamily="34" charset="0"/>
              <a:ea typeface="Times New Roman" pitchFamily="18" charset="0"/>
              <a:cs typeface="Arial" pitchFamily="34" charset="0"/>
            </a:endParaRPr>
          </a:p>
          <a:p>
            <a:pPr marL="0" lvl="0" indent="0" eaLnBrk="0" hangingPunct="0">
              <a:spcBef>
                <a:spcPct val="0"/>
              </a:spcBef>
              <a:buClrTx/>
              <a:tabLst>
                <a:tab pos="457200" algn="l"/>
              </a:tabLst>
            </a:pPr>
            <a:r>
              <a:rPr lang="en-US" dirty="0" smtClean="0">
                <a:solidFill>
                  <a:srgbClr val="000000"/>
                </a:solidFill>
                <a:latin typeface="Verdana" pitchFamily="34" charset="0"/>
                <a:ea typeface="Times New Roman" pitchFamily="18" charset="0"/>
                <a:cs typeface="Arial" pitchFamily="34" charset="0"/>
              </a:rPr>
              <a:t>The next in line follower node will check if there are other </a:t>
            </a:r>
            <a:r>
              <a:rPr lang="en-US" dirty="0" err="1" smtClean="0">
                <a:solidFill>
                  <a:srgbClr val="000000"/>
                </a:solidFill>
                <a:latin typeface="Verdana" pitchFamily="34" charset="0"/>
                <a:ea typeface="Times New Roman" pitchFamily="18" charset="0"/>
                <a:cs typeface="Arial" pitchFamily="34" charset="0"/>
              </a:rPr>
              <a:t>znodes</a:t>
            </a:r>
            <a:r>
              <a:rPr lang="en-US" dirty="0" smtClean="0">
                <a:solidFill>
                  <a:srgbClr val="000000"/>
                </a:solidFill>
                <a:latin typeface="Verdana" pitchFamily="34" charset="0"/>
                <a:ea typeface="Times New Roman" pitchFamily="18" charset="0"/>
                <a:cs typeface="Arial" pitchFamily="34" charset="0"/>
              </a:rPr>
              <a:t> with the smallest number. If none, then it will assume the role of the leader. Otherwise, it finds the node which created the </a:t>
            </a:r>
            <a:r>
              <a:rPr lang="en-US" dirty="0" err="1" smtClean="0">
                <a:solidFill>
                  <a:srgbClr val="000000"/>
                </a:solidFill>
                <a:latin typeface="Verdana" pitchFamily="34" charset="0"/>
                <a:ea typeface="Times New Roman" pitchFamily="18" charset="0"/>
                <a:cs typeface="Arial" pitchFamily="34" charset="0"/>
              </a:rPr>
              <a:t>znode</a:t>
            </a:r>
            <a:r>
              <a:rPr lang="en-US" dirty="0" smtClean="0">
                <a:solidFill>
                  <a:srgbClr val="000000"/>
                </a:solidFill>
                <a:latin typeface="Verdana" pitchFamily="34" charset="0"/>
                <a:ea typeface="Times New Roman" pitchFamily="18" charset="0"/>
                <a:cs typeface="Arial" pitchFamily="34" charset="0"/>
              </a:rPr>
              <a:t> with the smallest number as leader.</a:t>
            </a:r>
            <a:endParaRPr lang="en-US" dirty="0" smtClean="0">
              <a:latin typeface="Arial" pitchFamily="34" charset="0"/>
              <a:ea typeface="Times New Roman" pitchFamily="18" charset="0"/>
              <a:cs typeface="Arial" pitchFamily="34" charset="0"/>
            </a:endParaRPr>
          </a:p>
          <a:p>
            <a:pPr marL="0" lvl="0" indent="0" eaLnBrk="0" hangingPunct="0">
              <a:spcBef>
                <a:spcPct val="0"/>
              </a:spcBef>
              <a:buClrTx/>
              <a:tabLst>
                <a:tab pos="457200" algn="l"/>
              </a:tabLst>
            </a:pPr>
            <a:r>
              <a:rPr lang="en-US" dirty="0" smtClean="0">
                <a:solidFill>
                  <a:srgbClr val="000000"/>
                </a:solidFill>
                <a:latin typeface="Verdana" pitchFamily="34" charset="0"/>
                <a:ea typeface="Times New Roman" pitchFamily="18" charset="0"/>
                <a:cs typeface="Arial" pitchFamily="34" charset="0"/>
              </a:rPr>
              <a:t>Similarly, all other follower nodes elect the node which created the </a:t>
            </a:r>
            <a:r>
              <a:rPr lang="en-US" dirty="0" err="1" smtClean="0">
                <a:solidFill>
                  <a:srgbClr val="000000"/>
                </a:solidFill>
                <a:latin typeface="Verdana" pitchFamily="34" charset="0"/>
                <a:ea typeface="Times New Roman" pitchFamily="18" charset="0"/>
                <a:cs typeface="Arial" pitchFamily="34" charset="0"/>
              </a:rPr>
              <a:t>znode</a:t>
            </a:r>
            <a:r>
              <a:rPr lang="en-US" dirty="0" smtClean="0">
                <a:solidFill>
                  <a:srgbClr val="000000"/>
                </a:solidFill>
                <a:latin typeface="Verdana" pitchFamily="34" charset="0"/>
                <a:ea typeface="Times New Roman" pitchFamily="18" charset="0"/>
                <a:cs typeface="Arial" pitchFamily="34" charset="0"/>
              </a:rPr>
              <a:t> with the smallest number as leader.</a:t>
            </a:r>
            <a:endParaRPr lang="en-US" dirty="0" smtClean="0">
              <a:latin typeface="Arial" pitchFamily="34" charset="0"/>
              <a:cs typeface="Arial"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09600" y="1828800"/>
            <a:ext cx="8024813" cy="3598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903663" algn="l"/>
              </a:tabLst>
            </a:pPr>
            <a:r>
              <a:rPr kumimoji="0" lang="en-US" b="0" i="0" u="none" strike="noStrike" cap="none" normalizeH="0" baseline="0" dirty="0" smtClean="0">
                <a:ln>
                  <a:noFill/>
                </a:ln>
                <a:solidFill>
                  <a:srgbClr val="727272"/>
                </a:solidFill>
                <a:effectLst/>
                <a:latin typeface="Arial" pitchFamily="34" charset="0"/>
                <a:ea typeface="Times New Roman" pitchFamily="18" charset="0"/>
                <a:cs typeface="Arial" pitchFamily="34" charset="0"/>
              </a:rPr>
              <a:t>Distributed applications are difficult to coordinate and work with as they are much more error prone due to huge number of machines attached to network. As many machines are involved, race condition and deadlocks are common problems when implementing distributed applications. Race condition occurs when a machine tries to perform two or more operations at a time and this can be taken care by serialization property of </a:t>
            </a:r>
            <a:r>
              <a:rPr kumimoji="0" lang="en-US" b="0" i="0" u="none" strike="noStrike" cap="none" normalizeH="0" baseline="0" dirty="0" err="1" smtClean="0">
                <a:ln>
                  <a:noFill/>
                </a:ln>
                <a:solidFill>
                  <a:srgbClr val="727272"/>
                </a:solidFill>
                <a:effectLst/>
                <a:latin typeface="Arial" pitchFamily="34" charset="0"/>
                <a:ea typeface="Times New Roman" pitchFamily="18" charset="0"/>
                <a:cs typeface="Arial" pitchFamily="34" charset="0"/>
              </a:rPr>
              <a:t>ZooKeeper</a:t>
            </a:r>
            <a:r>
              <a:rPr kumimoji="0" lang="en-US" b="0" i="0" u="none" strike="noStrike" cap="none" normalizeH="0" baseline="0" dirty="0" smtClean="0">
                <a:ln>
                  <a:noFill/>
                </a:ln>
                <a:solidFill>
                  <a:srgbClr val="727272"/>
                </a:solidFill>
                <a:effectLst/>
                <a:latin typeface="Arial" pitchFamily="34" charset="0"/>
                <a:ea typeface="Times New Roman" pitchFamily="18" charset="0"/>
                <a:cs typeface="Arial" pitchFamily="34" charset="0"/>
              </a:rPr>
              <a:t>. Deadlocks are when two or more machines try to access same shared resource at the same time. More precisely they try to access each other’s resources which leads to lock of system as none of the system is releasing the resource but waiting for other system to release it. Synchronization in Zookeeper helps to solve the deadlock. Another major issue with distributed application can be partial failure of process, which can lead to inconsistency of data. Zookeeper handles this through atomicity, which means either whole of the process will finish or nothing will persist after failure. Thus Zookeeper is an important part of </a:t>
            </a:r>
            <a:r>
              <a:rPr kumimoji="0" lang="en-US" b="0" i="0" u="none" strike="noStrike" cap="none" normalizeH="0" baseline="0" dirty="0" err="1" smtClean="0">
                <a:ln>
                  <a:noFill/>
                </a:ln>
                <a:solidFill>
                  <a:srgbClr val="727272"/>
                </a:solidFill>
                <a:effectLst/>
                <a:latin typeface="Arial" pitchFamily="34" charset="0"/>
                <a:ea typeface="Times New Roman" pitchFamily="18" charset="0"/>
                <a:cs typeface="Arial" pitchFamily="34" charset="0"/>
              </a:rPr>
              <a:t>Hadoop</a:t>
            </a:r>
            <a:r>
              <a:rPr kumimoji="0" lang="en-US" b="0" i="0" u="none" strike="noStrike" cap="none" normalizeH="0" baseline="0" dirty="0" smtClean="0">
                <a:ln>
                  <a:noFill/>
                </a:ln>
                <a:solidFill>
                  <a:srgbClr val="727272"/>
                </a:solidFill>
                <a:effectLst/>
                <a:latin typeface="Arial" pitchFamily="34" charset="0"/>
                <a:ea typeface="Times New Roman" pitchFamily="18" charset="0"/>
                <a:cs typeface="Arial" pitchFamily="34" charset="0"/>
              </a:rPr>
              <a:t> that take care of these small but important issues so that developer can focus more on functionality of the application.</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903663" algn="l"/>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590800"/>
            <a:ext cx="4027488" cy="2570163"/>
          </a:xfrm>
        </p:spPr>
        <p:txBody>
          <a:bodyPr/>
          <a:lstStyle/>
          <a:p>
            <a:pPr>
              <a:buNone/>
            </a:pPr>
            <a:r>
              <a:rPr lang="en-IN" sz="2600" dirty="0" smtClean="0"/>
              <a:t>THANK YOU!!</a:t>
            </a:r>
            <a:endParaRPr lang="en-IN"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219200"/>
            <a:ext cx="8077200" cy="923330"/>
          </a:xfrm>
          <a:prstGeom prst="rect">
            <a:avLst/>
          </a:prstGeom>
        </p:spPr>
        <p:txBody>
          <a:bodyPr wrap="square">
            <a:spAutoFit/>
          </a:bodyPr>
          <a:lstStyle/>
          <a:p>
            <a:r>
              <a:rPr lang="en-IN" dirty="0" smtClean="0"/>
              <a:t>Apache Kafka was originated at LinkedIn and later became an open sourced Apache project in 2011, then First-class Apache project in 2012. Kafka is written in </a:t>
            </a:r>
            <a:r>
              <a:rPr lang="en-IN" dirty="0" err="1" smtClean="0"/>
              <a:t>Scala</a:t>
            </a:r>
            <a:r>
              <a:rPr lang="en-IN" dirty="0" smtClean="0"/>
              <a:t> and Java.</a:t>
            </a:r>
            <a:endParaRPr lang="en-IN" dirty="0"/>
          </a:p>
        </p:txBody>
      </p:sp>
      <p:sp>
        <p:nvSpPr>
          <p:cNvPr id="5" name="Rectangle 4"/>
          <p:cNvSpPr/>
          <p:nvPr/>
        </p:nvSpPr>
        <p:spPr>
          <a:xfrm>
            <a:off x="457200" y="2209800"/>
            <a:ext cx="7696200" cy="646331"/>
          </a:xfrm>
          <a:prstGeom prst="rect">
            <a:avLst/>
          </a:prstGeom>
        </p:spPr>
        <p:txBody>
          <a:bodyPr wrap="square">
            <a:spAutoFit/>
          </a:bodyPr>
          <a:lstStyle/>
          <a:p>
            <a:r>
              <a:rPr lang="en-IN" dirty="0" smtClean="0"/>
              <a:t>Apache Kafka is publish-subscribe based fault tolerant messaging system. It is fast, scalable and distributed by design</a:t>
            </a:r>
            <a:endParaRPr lang="en-IN" dirty="0"/>
          </a:p>
        </p:txBody>
      </p:sp>
      <p:sp>
        <p:nvSpPr>
          <p:cNvPr id="6" name="Rectangle 5"/>
          <p:cNvSpPr/>
          <p:nvPr/>
        </p:nvSpPr>
        <p:spPr>
          <a:xfrm>
            <a:off x="533400" y="2971800"/>
            <a:ext cx="8458200" cy="923330"/>
          </a:xfrm>
          <a:prstGeom prst="rect">
            <a:avLst/>
          </a:prstGeom>
        </p:spPr>
        <p:txBody>
          <a:bodyPr wrap="square">
            <a:spAutoFit/>
          </a:bodyPr>
          <a:lstStyle/>
          <a:p>
            <a:r>
              <a:rPr lang="en-IN" dirty="0" smtClean="0"/>
              <a:t>Two types of messaging patterns are available - one is point to point and the other is publish-subscribe (pub-sub) messaging system. </a:t>
            </a:r>
          </a:p>
          <a:p>
            <a:r>
              <a:rPr lang="en-IN" dirty="0" smtClean="0"/>
              <a:t>Most of the messaging patterns follow pub-sub.</a:t>
            </a:r>
            <a:endParaRPr lang="en-IN" dirty="0"/>
          </a:p>
        </p:txBody>
      </p:sp>
      <p:sp>
        <p:nvSpPr>
          <p:cNvPr id="7" name="Rectangle 6"/>
          <p:cNvSpPr/>
          <p:nvPr/>
        </p:nvSpPr>
        <p:spPr>
          <a:xfrm>
            <a:off x="381000" y="3886200"/>
            <a:ext cx="8534400" cy="2308324"/>
          </a:xfrm>
          <a:prstGeom prst="rect">
            <a:avLst/>
          </a:prstGeom>
        </p:spPr>
        <p:txBody>
          <a:bodyPr wrap="square">
            <a:spAutoFit/>
          </a:bodyPr>
          <a:lstStyle/>
          <a:p>
            <a:r>
              <a:rPr lang="en-IN" dirty="0" smtClean="0"/>
              <a:t>What is Kafka?</a:t>
            </a:r>
          </a:p>
          <a:p>
            <a:r>
              <a:rPr lang="en-IN" dirty="0" smtClean="0"/>
              <a:t>Apache Kafka is a distributed publish-subscribe messaging system and a robust queue that can handle a high volume of data </a:t>
            </a:r>
          </a:p>
          <a:p>
            <a:r>
              <a:rPr lang="en-IN" dirty="0" smtClean="0"/>
              <a:t>and enables you to pass messages from one end-point to another. Kafka is suitable for both offline and online message </a:t>
            </a:r>
          </a:p>
          <a:p>
            <a:r>
              <a:rPr lang="en-IN" dirty="0" smtClean="0"/>
              <a:t>consumption. Kafka messages are persisted on the disk and replicated within the cluster to prevent data loss.</a:t>
            </a:r>
          </a:p>
          <a:p>
            <a:r>
              <a:rPr lang="en-IN" dirty="0" smtClean="0"/>
              <a:t> Kafka is built on top of the </a:t>
            </a:r>
            <a:r>
              <a:rPr lang="en-IN" dirty="0" err="1" smtClean="0"/>
              <a:t>ZooKeeper</a:t>
            </a:r>
            <a:r>
              <a:rPr lang="en-IN" dirty="0" smtClean="0"/>
              <a:t> synchronization service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295400"/>
            <a:ext cx="8534400" cy="1754326"/>
          </a:xfrm>
          <a:prstGeom prst="rect">
            <a:avLst/>
          </a:prstGeom>
        </p:spPr>
        <p:txBody>
          <a:bodyPr wrap="square">
            <a:spAutoFit/>
          </a:bodyPr>
          <a:lstStyle/>
          <a:p>
            <a:r>
              <a:rPr lang="en-IN" dirty="0" smtClean="0"/>
              <a:t>Need for Kafka</a:t>
            </a:r>
          </a:p>
          <a:p>
            <a:r>
              <a:rPr lang="en-IN" dirty="0" smtClean="0"/>
              <a:t>Kafka is a unified platform for handling all the real-time data feeds.</a:t>
            </a:r>
          </a:p>
          <a:p>
            <a:r>
              <a:rPr lang="en-IN" dirty="0" smtClean="0"/>
              <a:t> Kafka supports low latency message delivery and gives guarantee for fault tolerance in the presence of machine failures.</a:t>
            </a:r>
          </a:p>
          <a:p>
            <a:r>
              <a:rPr lang="en-IN" dirty="0" smtClean="0"/>
              <a:t> It has the ability to handle a large number of diverse consumers. </a:t>
            </a:r>
          </a:p>
          <a:p>
            <a:r>
              <a:rPr lang="en-IN" dirty="0" smtClean="0"/>
              <a:t>Kafka is very fast, performs 2 million writes/sec.</a:t>
            </a:r>
            <a:endParaRPr lang="en-IN" dirty="0"/>
          </a:p>
        </p:txBody>
      </p:sp>
      <p:sp>
        <p:nvSpPr>
          <p:cNvPr id="5" name="Rectangle 4"/>
          <p:cNvSpPr/>
          <p:nvPr/>
        </p:nvSpPr>
        <p:spPr>
          <a:xfrm>
            <a:off x="457200" y="3276600"/>
            <a:ext cx="8077200" cy="2031325"/>
          </a:xfrm>
          <a:prstGeom prst="rect">
            <a:avLst/>
          </a:prstGeom>
        </p:spPr>
        <p:txBody>
          <a:bodyPr wrap="square">
            <a:spAutoFit/>
          </a:bodyPr>
          <a:lstStyle/>
          <a:p>
            <a:r>
              <a:rPr lang="en-IN" dirty="0" smtClean="0"/>
              <a:t>Topics</a:t>
            </a:r>
          </a:p>
          <a:p>
            <a:endParaRPr lang="en-IN" dirty="0" smtClean="0"/>
          </a:p>
          <a:p>
            <a:r>
              <a:rPr lang="en-IN" dirty="0" smtClean="0"/>
              <a:t>A stream of messages belonging to a particular category is called a topic. </a:t>
            </a:r>
          </a:p>
          <a:p>
            <a:r>
              <a:rPr lang="en-IN" dirty="0" smtClean="0"/>
              <a:t>Data is stored in topics.</a:t>
            </a:r>
          </a:p>
          <a:p>
            <a:r>
              <a:rPr lang="en-IN" dirty="0" smtClean="0"/>
              <a:t>Topics are split into partitions. For each topic, Kafka keeps a mini-mum of one partition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Architecture</a:t>
            </a:r>
            <a:br>
              <a:rPr lang="en-IN" dirty="0" smtClean="0"/>
            </a:br>
            <a:endParaRPr lang="en-IN" dirty="0"/>
          </a:p>
        </p:txBody>
      </p:sp>
      <p:pic>
        <p:nvPicPr>
          <p:cNvPr id="4" name="Content Placeholder 3" descr="cluster_architecture.jpg"/>
          <p:cNvPicPr>
            <a:picLocks noGrp="1" noChangeAspect="1"/>
          </p:cNvPicPr>
          <p:nvPr>
            <p:ph idx="1"/>
          </p:nvPr>
        </p:nvPicPr>
        <p:blipFill>
          <a:blip r:embed="rId2"/>
          <a:stretch>
            <a:fillRect/>
          </a:stretch>
        </p:blipFill>
        <p:spPr>
          <a:xfrm>
            <a:off x="1729182" y="1684908"/>
            <a:ext cx="5715798" cy="3200847"/>
          </a:xfrm>
        </p:spPr>
      </p:pic>
      <p:sp>
        <p:nvSpPr>
          <p:cNvPr id="5" name="Rectangle 4"/>
          <p:cNvSpPr/>
          <p:nvPr/>
        </p:nvSpPr>
        <p:spPr>
          <a:xfrm>
            <a:off x="2667000" y="5410200"/>
            <a:ext cx="3727687" cy="369332"/>
          </a:xfrm>
          <a:prstGeom prst="rect">
            <a:avLst/>
          </a:prstGeom>
        </p:spPr>
        <p:txBody>
          <a:bodyPr wrap="none">
            <a:spAutoFit/>
          </a:bodyPr>
          <a:lstStyle/>
          <a:p>
            <a:r>
              <a:rPr lang="en-IN" dirty="0" smtClean="0"/>
              <a:t>For </a:t>
            </a:r>
            <a:r>
              <a:rPr lang="en-IN" dirty="0" err="1" smtClean="0"/>
              <a:t>kafka</a:t>
            </a:r>
            <a:r>
              <a:rPr lang="en-IN" dirty="0" smtClean="0"/>
              <a:t> zookeeper is needed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undamentals.jpg"/>
          <p:cNvPicPr>
            <a:picLocks noGrp="1" noChangeAspect="1"/>
          </p:cNvPicPr>
          <p:nvPr>
            <p:ph idx="1"/>
          </p:nvPr>
        </p:nvPicPr>
        <p:blipFill>
          <a:blip r:embed="rId2"/>
          <a:stretch>
            <a:fillRect/>
          </a:stretch>
        </p:blipFill>
        <p:spPr>
          <a:xfrm>
            <a:off x="1447800" y="304800"/>
            <a:ext cx="5715000" cy="2886075"/>
          </a:xfrm>
        </p:spPr>
      </p:pic>
      <p:sp>
        <p:nvSpPr>
          <p:cNvPr id="5" name="Rectangle 4"/>
          <p:cNvSpPr/>
          <p:nvPr/>
        </p:nvSpPr>
        <p:spPr>
          <a:xfrm>
            <a:off x="228600" y="3124200"/>
            <a:ext cx="7924800" cy="2862322"/>
          </a:xfrm>
          <a:prstGeom prst="rect">
            <a:avLst/>
          </a:prstGeom>
        </p:spPr>
        <p:txBody>
          <a:bodyPr wrap="square">
            <a:spAutoFit/>
          </a:bodyPr>
          <a:lstStyle/>
          <a:p>
            <a:r>
              <a:rPr lang="en-IN" dirty="0" smtClean="0"/>
              <a:t>In the above diagram, a topic is configured into three partitions. Partition 1 has two offset factors 0 and 1. Partition 2 has four offset factors 0, 1, 2, and 3. Partition 3 has one offset factor 0. The id of the replica is same as the id of the server that hosts </a:t>
            </a:r>
            <a:r>
              <a:rPr lang="en-IN" dirty="0" err="1" smtClean="0"/>
              <a:t>it.Assume</a:t>
            </a:r>
            <a:r>
              <a:rPr lang="en-IN" dirty="0" smtClean="0"/>
              <a:t>, if the replication factor of the topic is set to 3, then Kafka will create 3 identical replicas of each partition and place them in the cluster to make available for all its operations. To balance a load in cluster, each broker stores one or more of those partitions. Multiple producers and consumers can publish and retrieve messages at the same time.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166843"/>
            <a:ext cx="8229600" cy="1754326"/>
          </a:xfrm>
          <a:prstGeom prst="rect">
            <a:avLst/>
          </a:prstGeom>
        </p:spPr>
        <p:txBody>
          <a:bodyPr wrap="square">
            <a:spAutoFit/>
          </a:bodyPr>
          <a:lstStyle/>
          <a:p>
            <a:r>
              <a:rPr lang="en-IN" dirty="0" smtClean="0"/>
              <a:t>Partition</a:t>
            </a:r>
          </a:p>
          <a:p>
            <a:r>
              <a:rPr lang="en-IN" dirty="0" smtClean="0"/>
              <a:t>Topics </a:t>
            </a:r>
            <a:r>
              <a:rPr lang="en-IN" dirty="0" smtClean="0"/>
              <a:t>may have many partitions, so it can handle an arbitrary amount of data.</a:t>
            </a:r>
          </a:p>
          <a:p>
            <a:r>
              <a:rPr lang="en-IN" dirty="0" smtClean="0"/>
              <a:t>Replicas </a:t>
            </a:r>
            <a:r>
              <a:rPr lang="en-IN" dirty="0" smtClean="0"/>
              <a:t>are nothing but backups of a partition.</a:t>
            </a:r>
          </a:p>
          <a:p>
            <a:r>
              <a:rPr lang="en-IN" dirty="0" smtClean="0"/>
              <a:t> Replicas are never read or write data. </a:t>
            </a:r>
          </a:p>
          <a:p>
            <a:r>
              <a:rPr lang="en-IN" dirty="0" smtClean="0"/>
              <a:t>They are used to prevent data loss.</a:t>
            </a:r>
            <a:endParaRPr lang="en-IN" dirty="0"/>
          </a:p>
        </p:txBody>
      </p:sp>
      <p:sp>
        <p:nvSpPr>
          <p:cNvPr id="5" name="Rectangle 4"/>
          <p:cNvSpPr/>
          <p:nvPr/>
        </p:nvSpPr>
        <p:spPr>
          <a:xfrm>
            <a:off x="457200" y="2895600"/>
            <a:ext cx="8077200" cy="1200329"/>
          </a:xfrm>
          <a:prstGeom prst="rect">
            <a:avLst/>
          </a:prstGeom>
        </p:spPr>
        <p:txBody>
          <a:bodyPr wrap="square">
            <a:spAutoFit/>
          </a:bodyPr>
          <a:lstStyle/>
          <a:p>
            <a:r>
              <a:rPr lang="en-IN" dirty="0" smtClean="0"/>
              <a:t>Brokers are simple system responsible for maintaining the pub-</a:t>
            </a:r>
            <a:r>
              <a:rPr lang="en-IN" dirty="0" err="1" smtClean="0"/>
              <a:t>lished</a:t>
            </a:r>
            <a:r>
              <a:rPr lang="en-IN" dirty="0" smtClean="0"/>
              <a:t> data. </a:t>
            </a:r>
            <a:r>
              <a:rPr lang="en-IN" dirty="0" smtClean="0"/>
              <a:t>Each </a:t>
            </a:r>
            <a:r>
              <a:rPr lang="en-IN" dirty="0" smtClean="0"/>
              <a:t>broker may have zero or more partitions per topic. Kafka cluster typically consists of multiple brokers to maintain load balance</a:t>
            </a:r>
            <a:endParaRPr lang="en-IN" dirty="0"/>
          </a:p>
        </p:txBody>
      </p:sp>
      <p:sp>
        <p:nvSpPr>
          <p:cNvPr id="6" name="Rectangle 5"/>
          <p:cNvSpPr/>
          <p:nvPr/>
        </p:nvSpPr>
        <p:spPr>
          <a:xfrm>
            <a:off x="381000" y="609600"/>
            <a:ext cx="4572000" cy="369332"/>
          </a:xfrm>
          <a:prstGeom prst="rect">
            <a:avLst/>
          </a:prstGeom>
        </p:spPr>
        <p:txBody>
          <a:bodyPr>
            <a:spAutoFit/>
          </a:bodyPr>
          <a:lstStyle/>
          <a:p>
            <a:r>
              <a:rPr lang="en-IN" dirty="0" smtClean="0"/>
              <a:t>Kafka components</a:t>
            </a:r>
            <a:endParaRPr lang="en-IN" dirty="0" smtClean="0"/>
          </a:p>
        </p:txBody>
      </p:sp>
      <p:sp>
        <p:nvSpPr>
          <p:cNvPr id="7" name="Rectangle 6"/>
          <p:cNvSpPr/>
          <p:nvPr/>
        </p:nvSpPr>
        <p:spPr>
          <a:xfrm>
            <a:off x="457200" y="4191000"/>
            <a:ext cx="7696200" cy="2031325"/>
          </a:xfrm>
          <a:prstGeom prst="rect">
            <a:avLst/>
          </a:prstGeom>
        </p:spPr>
        <p:txBody>
          <a:bodyPr wrap="square">
            <a:spAutoFit/>
          </a:bodyPr>
          <a:lstStyle/>
          <a:p>
            <a:r>
              <a:rPr lang="en-IN" dirty="0" smtClean="0"/>
              <a:t>Kafka Cluster</a:t>
            </a:r>
          </a:p>
          <a:p>
            <a:r>
              <a:rPr lang="en-IN" dirty="0" smtClean="0"/>
              <a:t>Kafka’s </a:t>
            </a:r>
            <a:r>
              <a:rPr lang="en-IN" dirty="0" smtClean="0"/>
              <a:t>having more than one broker are called as Kafka </a:t>
            </a:r>
            <a:r>
              <a:rPr lang="en-IN" dirty="0" smtClean="0"/>
              <a:t>cluster</a:t>
            </a:r>
          </a:p>
          <a:p>
            <a:endParaRPr lang="en-IN" dirty="0" smtClean="0"/>
          </a:p>
          <a:p>
            <a:r>
              <a:rPr lang="en-IN" dirty="0" smtClean="0"/>
              <a:t>In very simple language :broker does the work of holding the data taken from producers so that the consumer present anywhere in that cluster can have the access/or pull to that message from the broker when needed</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r>
              <a:rPr lang="en-IN" dirty="0" smtClean="0"/>
              <a:t>Producers</a:t>
            </a:r>
          </a:p>
          <a:p>
            <a:endParaRPr lang="en-IN" dirty="0" smtClean="0"/>
          </a:p>
          <a:p>
            <a:r>
              <a:rPr lang="en-IN" dirty="0" smtClean="0"/>
              <a:t>Producers are the publisher of messages to one or more Kafka topics. </a:t>
            </a:r>
          </a:p>
          <a:p>
            <a:r>
              <a:rPr lang="en-IN" dirty="0" smtClean="0"/>
              <a:t>Producers send data to Kafka brokers. </a:t>
            </a:r>
          </a:p>
          <a:p>
            <a:r>
              <a:rPr lang="en-IN" dirty="0" smtClean="0"/>
              <a:t>Every time a producer pub-</a:t>
            </a:r>
            <a:r>
              <a:rPr lang="en-IN" dirty="0" err="1" smtClean="0"/>
              <a:t>lishes</a:t>
            </a:r>
            <a:r>
              <a:rPr lang="en-IN" dirty="0" smtClean="0"/>
              <a:t> a message to a broker, the broker simply appends the message to the last segment file. </a:t>
            </a:r>
          </a:p>
          <a:p>
            <a:r>
              <a:rPr lang="en-IN" dirty="0" smtClean="0"/>
              <a:t>Actually, the message will be appended to a partition. </a:t>
            </a:r>
          </a:p>
          <a:p>
            <a:r>
              <a:rPr lang="en-IN" dirty="0" smtClean="0"/>
              <a:t>Producer can also send messages to a partition of their choice</a:t>
            </a:r>
          </a:p>
          <a:p>
            <a:r>
              <a:rPr lang="en-IN" dirty="0" smtClean="0"/>
              <a:t>Assume, if there are N partitions in a topic and N number of brokers, each broker will have one partition else accordingly </a:t>
            </a:r>
            <a:r>
              <a:rPr lang="en-IN" dirty="0" err="1" smtClean="0"/>
              <a:t>accomodated</a:t>
            </a:r>
            <a:endParaRPr lang="en-IN" dirty="0" smtClean="0"/>
          </a:p>
          <a:p>
            <a:endParaRPr lang="en-IN" dirty="0" smtClean="0"/>
          </a:p>
          <a:p>
            <a:r>
              <a:rPr lang="en-IN" b="1" dirty="0" smtClean="0"/>
              <a:t>Consumers</a:t>
            </a:r>
            <a:endParaRPr lang="en-IN" dirty="0" smtClean="0"/>
          </a:p>
          <a:p>
            <a:r>
              <a:rPr lang="en-IN" dirty="0" smtClean="0"/>
              <a:t>Consumers read data from brokers. Consumers subscribes to one or more topics and consume published messages by pulling data from the brokers.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Producers</a:t>
            </a:r>
            <a:endParaRPr lang="en-IN" dirty="0" smtClean="0"/>
          </a:p>
          <a:p>
            <a:r>
              <a:rPr lang="en-IN" dirty="0" smtClean="0"/>
              <a:t>Producers push data to brokers. When the new broker is started, all the producers search it and automatically sends a message to that new broker. Kafka producer doesn’t wait for acknowledgements from the broker and sends messages as fast as the broker can handle.</a:t>
            </a:r>
          </a:p>
          <a:p>
            <a:r>
              <a:rPr lang="en-IN" b="1" dirty="0" smtClean="0"/>
              <a:t>Consumers</a:t>
            </a:r>
            <a:endParaRPr lang="en-IN" dirty="0" smtClean="0"/>
          </a:p>
          <a:p>
            <a:r>
              <a:rPr lang="en-IN" dirty="0" smtClean="0"/>
              <a:t>Since Kafka brokers are stateless, which means that the consumer has to maintain how many messages have been consumed by using partition offset. If the consumer acknowledges a particular message offset, it implies that the consumer has consumed all prior messages. The consumer issues an asynchronous pull request to the broker to have a buffer of bytes ready to consume. The consumers can rewind or skip to any point in a partition simply by supplying an offset value. Consumer offset value is notified by </a:t>
            </a:r>
            <a:r>
              <a:rPr lang="en-IN" dirty="0" err="1" smtClean="0"/>
              <a:t>ZooKeeper</a:t>
            </a: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Kafka is simply a collection of topics split into one or more partitions. A Kafka partition is a linearly ordered sequence of messages, where each message is identified by their index (called as offset). All the data in a Kafka cluster is the disjointed union of partitions. Incoming messages are written at the end of a partition and messages are sequentially read by </a:t>
            </a:r>
            <a:r>
              <a:rPr lang="en-IN" dirty="0" smtClean="0"/>
              <a:t>consumers</a:t>
            </a:r>
          </a:p>
          <a:p>
            <a:r>
              <a:rPr lang="en-IN" dirty="0" smtClean="0"/>
              <a:t>Following is the step wise workflow of the Pub-Sub Messaging −</a:t>
            </a:r>
          </a:p>
          <a:p>
            <a:r>
              <a:rPr lang="en-IN" dirty="0" smtClean="0"/>
              <a:t>Producers send message to a topic at regular intervals.</a:t>
            </a:r>
          </a:p>
          <a:p>
            <a:r>
              <a:rPr lang="en-IN" dirty="0" smtClean="0"/>
              <a:t>Kafka broker stores all messages in the partitions configured for that particular topic. It ensures the messages are equally shared between partitions. If the producer sends two messages and there are two partitions, Kafka will store one message in the first partition and the second message in the second partition.</a:t>
            </a:r>
          </a:p>
          <a:p>
            <a:r>
              <a:rPr lang="en-IN" dirty="0" smtClean="0"/>
              <a:t>Consumer subscribes to a specific topic.</a:t>
            </a:r>
          </a:p>
          <a:p>
            <a:r>
              <a:rPr lang="en-IN" dirty="0" smtClean="0"/>
              <a:t>Once the consumer subscribes to a topic, Kafka will provide the current offset of the topic to the consumer and also saves the offset in the Zookeeper ensemble.</a:t>
            </a:r>
          </a:p>
          <a:p>
            <a:r>
              <a:rPr lang="en-IN" dirty="0" smtClean="0"/>
              <a:t>Consumer will request the Kafka in a regular interval (like 100 Ms) for new messages.</a:t>
            </a:r>
          </a:p>
          <a:p>
            <a:pPr>
              <a:buNone/>
            </a:pPr>
            <a:endParaRPr lang="en-IN" dirty="0" smtClean="0"/>
          </a:p>
          <a:p>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TYLE" val="AcnSubjectTitle"/>
  <p:tag name="DATE" val="9/12/2009 10:31:47 AM"/>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Theme1">
  <a:themeElements>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Presentation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eport_Logo_ANZ">
  <a:themeElements>
    <a:clrScheme name="">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Report_Logo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eport_Logo_ANZ 1">
        <a:dk1>
          <a:srgbClr val="000000"/>
        </a:dk1>
        <a:lt1>
          <a:srgbClr val="FFFFFF"/>
        </a:lt1>
        <a:dk2>
          <a:srgbClr val="004165"/>
        </a:dk2>
        <a:lt2>
          <a:srgbClr val="747678"/>
        </a:lt2>
        <a:accent1>
          <a:srgbClr val="007DBA"/>
        </a:accent1>
        <a:accent2>
          <a:srgbClr val="5BC6E8"/>
        </a:accent2>
        <a:accent3>
          <a:srgbClr val="FFFFFF"/>
        </a:accent3>
        <a:accent4>
          <a:srgbClr val="000000"/>
        </a:accent4>
        <a:accent5>
          <a:srgbClr val="AABFD9"/>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65</TotalTime>
  <Words>1477</Words>
  <Application>Microsoft Office PowerPoint</Application>
  <PresentationFormat>On-screen Show (4:3)</PresentationFormat>
  <Paragraphs>84</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Theme1</vt:lpstr>
      <vt:lpstr>1_Report_Logo_ANZ</vt:lpstr>
      <vt:lpstr>1_Default Design</vt:lpstr>
      <vt:lpstr>Slide 1</vt:lpstr>
      <vt:lpstr>Slide 2</vt:lpstr>
      <vt:lpstr>Slide 3</vt:lpstr>
      <vt:lpstr>Kafka   Architecture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anand mishra</dc:creator>
  <cp:lastModifiedBy>anand mishra</cp:lastModifiedBy>
  <cp:revision>12</cp:revision>
  <dcterms:created xsi:type="dcterms:W3CDTF">2006-08-16T00:00:00Z</dcterms:created>
  <dcterms:modified xsi:type="dcterms:W3CDTF">2017-07-05T06:17:36Z</dcterms:modified>
</cp:coreProperties>
</file>