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660"/>
  </p:normalViewPr>
  <p:slideViewPr>
    <p:cSldViewPr>
      <p:cViewPr varScale="1">
        <p:scale>
          <a:sx n="59" d="100"/>
          <a:sy n="59" d="100"/>
        </p:scale>
        <p:origin x="189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74344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b="1" dirty="0">
                <a:solidFill>
                  <a:srgbClr val="000000"/>
                </a:solidFill>
              </a:rPr>
              <a:t> </a:t>
            </a:r>
            <a:r>
              <a:rPr lang="en-IN" sz="2000" b="1" dirty="0" err="1">
                <a:solidFill>
                  <a:srgbClr val="000000"/>
                </a:solidFill>
              </a:rPr>
              <a:t>Sqoop</a:t>
            </a:r>
            <a:endParaRPr lang="en-IN" sz="2000" b="1" dirty="0">
              <a:solidFill>
                <a:srgbClr val="000000"/>
              </a:solidFill>
            </a:endParaRPr>
          </a:p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2000" dirty="0">
              <a:solidFill>
                <a:srgbClr val="000000"/>
              </a:solidFill>
            </a:endParaRPr>
          </a:p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dirty="0">
                <a:solidFill>
                  <a:srgbClr val="000000"/>
                </a:solidFill>
              </a:rPr>
              <a:t>	</a:t>
            </a:r>
            <a:r>
              <a:rPr lang="en-IN" sz="2000" dirty="0" err="1">
                <a:solidFill>
                  <a:srgbClr val="000000"/>
                </a:solidFill>
              </a:rPr>
              <a:t>Sqoop</a:t>
            </a:r>
            <a:r>
              <a:rPr lang="en-IN" sz="2000" dirty="0">
                <a:solidFill>
                  <a:srgbClr val="000000"/>
                </a:solidFill>
              </a:rPr>
              <a:t> is a tool designed to transfer data between </a:t>
            </a:r>
            <a:r>
              <a:rPr lang="en-IN" sz="2000" dirty="0" err="1">
                <a:solidFill>
                  <a:srgbClr val="000000"/>
                </a:solidFill>
              </a:rPr>
              <a:t>Hadoop</a:t>
            </a:r>
            <a:r>
              <a:rPr lang="en-IN" sz="2000" dirty="0">
                <a:solidFill>
                  <a:srgbClr val="000000"/>
                </a:solidFill>
              </a:rPr>
              <a:t> and relational databases. You can use </a:t>
            </a:r>
            <a:r>
              <a:rPr lang="en-IN" sz="2000" dirty="0" err="1">
                <a:solidFill>
                  <a:srgbClr val="000000"/>
                </a:solidFill>
              </a:rPr>
              <a:t>Sqoop</a:t>
            </a:r>
            <a:r>
              <a:rPr lang="en-IN" sz="2000" dirty="0">
                <a:solidFill>
                  <a:srgbClr val="000000"/>
                </a:solidFill>
              </a:rPr>
              <a:t> to import data from a relational database management system (RDBMS) such as </a:t>
            </a:r>
            <a:r>
              <a:rPr lang="en-IN" sz="2000" dirty="0" err="1">
                <a:solidFill>
                  <a:srgbClr val="000000"/>
                </a:solidFill>
              </a:rPr>
              <a:t>MySQL</a:t>
            </a:r>
            <a:r>
              <a:rPr lang="en-IN" sz="2000" dirty="0">
                <a:solidFill>
                  <a:srgbClr val="000000"/>
                </a:solidFill>
              </a:rPr>
              <a:t> or Oracle into the </a:t>
            </a:r>
            <a:r>
              <a:rPr lang="en-IN" sz="2000" dirty="0" err="1">
                <a:solidFill>
                  <a:srgbClr val="000000"/>
                </a:solidFill>
              </a:rPr>
              <a:t>Hadoop</a:t>
            </a:r>
            <a:r>
              <a:rPr lang="en-IN" sz="2000" dirty="0">
                <a:solidFill>
                  <a:srgbClr val="000000"/>
                </a:solidFill>
              </a:rPr>
              <a:t> Distributed File System (HDFS), transform the data in </a:t>
            </a:r>
            <a:r>
              <a:rPr lang="en-IN" sz="2000" dirty="0" err="1">
                <a:solidFill>
                  <a:srgbClr val="000000"/>
                </a:solidFill>
              </a:rPr>
              <a:t>Hadoop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dirty="0" err="1">
                <a:solidFill>
                  <a:srgbClr val="000000"/>
                </a:solidFill>
              </a:rPr>
              <a:t>MapReduce</a:t>
            </a:r>
            <a:r>
              <a:rPr lang="en-IN" sz="2000" dirty="0">
                <a:solidFill>
                  <a:srgbClr val="000000"/>
                </a:solidFill>
              </a:rPr>
              <a:t>, and then export the data back into an </a:t>
            </a:r>
            <a:r>
              <a:rPr lang="en-IN" sz="2000" dirty="0" err="1">
                <a:solidFill>
                  <a:srgbClr val="000000"/>
                </a:solidFill>
              </a:rPr>
              <a:t>RDBMS.Four</a:t>
            </a:r>
            <a:r>
              <a:rPr lang="en-IN" sz="2000" dirty="0">
                <a:solidFill>
                  <a:srgbClr val="000000"/>
                </a:solidFill>
              </a:rPr>
              <a:t> key features are found in </a:t>
            </a:r>
            <a:r>
              <a:rPr lang="en-IN" sz="2000" dirty="0" err="1">
                <a:solidFill>
                  <a:srgbClr val="000000"/>
                </a:solidFill>
              </a:rPr>
              <a:t>Sqoop</a:t>
            </a:r>
            <a:r>
              <a:rPr lang="en-IN" sz="2000" dirty="0">
                <a:solidFill>
                  <a:srgbClr val="000000"/>
                </a:solidFill>
              </a:rPr>
              <a:t>:</a:t>
            </a:r>
          </a:p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2000" dirty="0">
              <a:solidFill>
                <a:srgbClr val="000000"/>
              </a:solidFill>
            </a:endParaRPr>
          </a:p>
          <a:p>
            <a:pPr marL="214313" indent="-212725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dirty="0">
                <a:solidFill>
                  <a:srgbClr val="000000"/>
                </a:solidFill>
              </a:rPr>
              <a:t>Bulk import: </a:t>
            </a:r>
            <a:r>
              <a:rPr lang="en-IN" sz="2000" dirty="0" err="1">
                <a:solidFill>
                  <a:srgbClr val="000000"/>
                </a:solidFill>
              </a:rPr>
              <a:t>Sqoop</a:t>
            </a:r>
            <a:r>
              <a:rPr lang="en-IN" sz="2000" dirty="0">
                <a:solidFill>
                  <a:srgbClr val="000000"/>
                </a:solidFill>
              </a:rPr>
              <a:t> can import individual tables or entire databases into HDFS. The data is stored in the   native directories and files in the HDFS file system.</a:t>
            </a:r>
          </a:p>
          <a:p>
            <a:pPr marL="214313" indent="-212725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dirty="0">
                <a:solidFill>
                  <a:srgbClr val="000000"/>
                </a:solidFill>
              </a:rPr>
              <a:t>Data export: </a:t>
            </a:r>
            <a:r>
              <a:rPr lang="en-IN" sz="2000" dirty="0" err="1">
                <a:solidFill>
                  <a:srgbClr val="000000"/>
                </a:solidFill>
              </a:rPr>
              <a:t>Sqoop</a:t>
            </a:r>
            <a:r>
              <a:rPr lang="en-IN" sz="2000" dirty="0">
                <a:solidFill>
                  <a:srgbClr val="000000"/>
                </a:solidFill>
              </a:rPr>
              <a:t> can export data directly from HDFS into a relational database using a target table definition based on the specifics of the target database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98B0-5AE6-4CB4-9723-86F53FF5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Install MySQL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5BE8-617D-43FC-ABD0-9A5AC058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 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mysql</a:t>
            </a:r>
            <a:r>
              <a:rPr lang="en-US" dirty="0"/>
              <a:t>-server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ufw</a:t>
            </a:r>
            <a:r>
              <a:rPr lang="en-IN" dirty="0"/>
              <a:t> allow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mysql</a:t>
            </a:r>
            <a:endParaRPr lang="en-IN" dirty="0"/>
          </a:p>
          <a:p>
            <a:r>
              <a:rPr lang="nl-NL" dirty="0"/>
              <a:t>/usr/bin/mysql -u root –p</a:t>
            </a:r>
          </a:p>
          <a:p>
            <a:pPr marL="0" indent="0">
              <a:buNone/>
            </a:pPr>
            <a:endParaRPr lang="en-IN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i="1" dirty="0">
                <a:latin typeface="Bahnschrift" panose="020B0502040204020203" pitchFamily="34" charset="0"/>
              </a:rPr>
              <a:t>Output: </a:t>
            </a:r>
            <a:r>
              <a:rPr lang="en-IN" i="1" dirty="0" err="1">
                <a:latin typeface="Bahnschrift" panose="020B0502040204020203" pitchFamily="34" charset="0"/>
              </a:rPr>
              <a:t>mysql</a:t>
            </a:r>
            <a:r>
              <a:rPr lang="en-IN" i="1" dirty="0">
                <a:latin typeface="Bahnschrift" panose="020B0502040204020203" pitchFamily="34" charset="0"/>
              </a:rPr>
              <a:t>&gt;</a:t>
            </a:r>
            <a:endParaRPr lang="nl-NL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4A8436-3945-4F37-93C1-2C51581B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Open Sans"/>
              </a:rPr>
              <a:t>The following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Source Code Pro"/>
              </a:rPr>
              <a:t>mysql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Open Sans"/>
              </a:rPr>
              <a:t> shell prompt should appear: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Run following command to import MYSQL data to HDFS:</a:t>
            </a:r>
            <a:b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</a:br>
            <a:b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</a:b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sqoop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import -m 1 -connect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jdbc:mysql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://localhost:3306/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mumbai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-username root -password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password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--table employee --target-dir /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sqoopdatadir</a:t>
            </a:r>
            <a:b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</a:br>
            <a:b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</a:b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Check for the data in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hdfs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hadoop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fs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-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ls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/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sqoopdatadir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/part-m-00000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</a:rPr>
              <a:t>Check the file by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</a:rPr>
              <a:t>hadoop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</a:rPr>
              <a:t>fs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</a:rPr>
              <a:t> –cat /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sqoopdatadir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/part-m-00000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334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Make a table name employee in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mysql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by:::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create database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mumbai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Use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mumbai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create table employee (id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int,salary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int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INSERT INTO employee (id ,salary) VALUES (1,120000);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Similarly enter 5 to 6 values with same command and diff values.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View the full table using::::::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Select * from employee;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Exit from  </a:t>
            </a:r>
            <a:r>
              <a:rPr lang="en-US" dirty="0" err="1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mysql</a:t>
            </a:r>
            <a:r>
              <a:rPr lang="en-US" dirty="0">
                <a:solidFill>
                  <a:srgbClr val="00000A"/>
                </a:solidFill>
                <a:latin typeface="Arial" pitchFamily="34" charset="0"/>
                <a:ea typeface="Times New Roman" pitchFamily="18" charset="0"/>
                <a:cs typeface="Calibri" pitchFamily="34" charset="0"/>
              </a:rPr>
              <a:t> using exit;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BBB3-A2C8-4023-9B49-93B160E1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9820-C2DE-4D6A-B25F-5C183492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EXPORT DATA TO SQL FROM HADOOP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57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553996"/>
            <a:ext cx="91440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 a database on desktop named sin.txt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seperate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id and name fields using , 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1,sd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2,pooja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3,pq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hadoop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fs -put /home/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/Desktop/sin.txt /sing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 into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using:::::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-u root -p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 database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india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india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//create a database in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 which data is to be exported from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hadoop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 table student(id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integer,name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char(20));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exit;   //to exit from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now use the command to export data 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mysql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sqoop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export -m 1 -connect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://localhost:3306/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india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-username root -password </a:t>
            </a:r>
            <a:r>
              <a:rPr lang="en-US" dirty="0" err="1"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--table student --export-dir /sing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india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student;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note::in case of access denied or error condition use: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mysql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grant all privileges on india.* to ''@localhost 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150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</vt:lpstr>
      <vt:lpstr>Calibri</vt:lpstr>
      <vt:lpstr>Courier New</vt:lpstr>
      <vt:lpstr>Open Sans</vt:lpstr>
      <vt:lpstr>Source Code Pro</vt:lpstr>
      <vt:lpstr>Wingdings</vt:lpstr>
      <vt:lpstr>Office Theme</vt:lpstr>
      <vt:lpstr>PowerPoint Presentation</vt:lpstr>
      <vt:lpstr>Install MySQL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lenovo8</dc:creator>
  <cp:lastModifiedBy>Sareeta Mugde</cp:lastModifiedBy>
  <cp:revision>11</cp:revision>
  <dcterms:created xsi:type="dcterms:W3CDTF">2006-08-16T00:00:00Z</dcterms:created>
  <dcterms:modified xsi:type="dcterms:W3CDTF">2019-09-20T14:00:32Z</dcterms:modified>
</cp:coreProperties>
</file>