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9a0a17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9a0a17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5e0bbb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5e0bbb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5e0bbb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5e0bbb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5e0bbb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5e0bbb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5e0bbb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5e0bbb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5e0bbb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5e0bbb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5e0bbb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5e0bbb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5e0bbb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5e0bbb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1faf708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1faf70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1faf708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1faf708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1faf708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1faf70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roxima Nova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kaggle.com/abhikaggle8/wine-classification/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uciml/glass" TargetMode="External"/><Relationship Id="rId4" Type="http://schemas.openxmlformats.org/officeDocument/2006/relationships/hyperlink" Target="https://www.kaggle.com/uciml/glass" TargetMode="External"/><Relationship Id="rId9" Type="http://schemas.openxmlformats.org/officeDocument/2006/relationships/hyperlink" Target="https://www.kaggle.com/abhikaggle8/wine-classification/data" TargetMode="External"/><Relationship Id="rId5" Type="http://schemas.openxmlformats.org/officeDocument/2006/relationships/hyperlink" Target="https://www.kaggle.com/elikplim/car-evaluation-data-set" TargetMode="External"/><Relationship Id="rId6" Type="http://schemas.openxmlformats.org/officeDocument/2006/relationships/hyperlink" Target="https://www.kaggle.com/elikplim/car-evaluation-data-set" TargetMode="External"/><Relationship Id="rId7" Type="http://schemas.openxmlformats.org/officeDocument/2006/relationships/hyperlink" Target="https://www.kaggle.com/rnmehta5/pima-indian-diabetes-binary-classification" TargetMode="External"/><Relationship Id="rId8" Type="http://schemas.openxmlformats.org/officeDocument/2006/relationships/hyperlink" Target="https://www.kaggle.com/rnmehta5/pima-indian-diabetes-binary-classifi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EADA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MINING PROJECT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71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Study of Characteristics of Class of Data Mining Algorithms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Evaluate the Performance of Different Methods on Multiple Data Sets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041825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Clustering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4"/>
          <p:cNvSpPr txBox="1"/>
          <p:nvPr>
            <p:ph idx="4294967295" type="subTitle"/>
          </p:nvPr>
        </p:nvSpPr>
        <p:spPr>
          <a:xfrm>
            <a:off x="311700" y="1778275"/>
            <a:ext cx="80082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Entropy and purity methods are used to evaluate clusters .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Computational time of DBSCAN algorithm is less than K-Mean and K-Median.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 though we have large purity values for some clustering methods we consider Entropy as better measure for Clustering of Data Points.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Sets Used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25"/>
          <p:cNvSpPr txBox="1"/>
          <p:nvPr>
            <p:ph idx="4294967295" type="subTitle"/>
          </p:nvPr>
        </p:nvSpPr>
        <p:spPr>
          <a:xfrm>
            <a:off x="311700" y="1838650"/>
            <a:ext cx="71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https://www.kaggle.com/uciml/glass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https://www.kaggle.com/elikplim/car-evaluation-data-set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https://www.kaggle.com/rnmehta5/pima-indian-diabetes-binary-classification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https://www.kaggle.com/abhikaggle8/wine-classification/data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EADA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250225" y="1807900"/>
            <a:ext cx="8418000" cy="25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Comic Sans MS"/>
                <a:ea typeface="Comic Sans MS"/>
                <a:cs typeface="Comic Sans MS"/>
                <a:sym typeface="Comic Sans MS"/>
              </a:rPr>
              <a:t>No Algorithm can maintain the best performance in all data sets</a:t>
            </a:r>
            <a:endParaRPr i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Motivation Behind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6"/>
          <p:cNvSpPr txBox="1"/>
          <p:nvPr>
            <p:ph idx="4294967295" type="subTitle"/>
          </p:nvPr>
        </p:nvSpPr>
        <p:spPr>
          <a:xfrm>
            <a:off x="311700" y="1838650"/>
            <a:ext cx="71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➢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Increases ability to understand Applications, Concepts and Techniques in Data Mining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311700" y="2984900"/>
            <a:ext cx="71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We will be able to learn more Algorithms &amp; their Performances which is our primary goal of this Course</a:t>
            </a: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Algorithms Implemented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311700" y="1855125"/>
            <a:ext cx="39405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➔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Classification Algorithms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Logistic Regression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Naive Bayes Classification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Support Vector Machines(Not Done)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Decision Trees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4549225" y="1855125"/>
            <a:ext cx="37797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➔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Clustering Algorithms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K-Mean Clustering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K-Median Clustering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◆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Grid Based Clustering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Logistic Regression - </a:t>
            </a: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Classification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311700" y="1855125"/>
            <a:ext cx="8008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logistic regression is estimating the parameters of a logistic model.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Works well with High Correlation Data and the Accuracy increases if the attribute with least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removed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takes more time for computing than other Algorithms.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Naive Bayes - Classification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9"/>
          <p:cNvSpPr txBox="1"/>
          <p:nvPr>
            <p:ph idx="4294967295" type="subTitle"/>
          </p:nvPr>
        </p:nvSpPr>
        <p:spPr>
          <a:xfrm>
            <a:off x="311700" y="1855125"/>
            <a:ext cx="8008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Simple and Easy to implement because of this it might outperform complex models when there is small data.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Works well with both Numerical and Categorical Data.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It behaves well in datasets with minimal number of classes and high correlation between attributes.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K Nearest Neighbor</a:t>
            </a: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 - Classification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0"/>
          <p:cNvSpPr txBox="1"/>
          <p:nvPr>
            <p:ph idx="4294967295" type="subTitle"/>
          </p:nvPr>
        </p:nvSpPr>
        <p:spPr>
          <a:xfrm>
            <a:off x="311700" y="1855125"/>
            <a:ext cx="8008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Requires no training prior to making real time predictions 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KNN doesn’t work well with Categorical Features since it is difficult to find the distance between dimension with categorical features.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Works very well for Large Data Sets.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Decision Tree - Classification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21"/>
          <p:cNvSpPr txBox="1"/>
          <p:nvPr>
            <p:ph idx="4294967295" type="subTitle"/>
          </p:nvPr>
        </p:nvSpPr>
        <p:spPr>
          <a:xfrm>
            <a:off x="311700" y="1855125"/>
            <a:ext cx="8008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Implemented C 4.5(Statistical Classifier) Algorithm which is used to generate a decision tree, and is the most widely used tree program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Algorithm is an extension to previous ID3 algorithm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Includes both discrete and continuous attributes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Handles missing value among others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C4.5 like ID-3 uses information entropy and information gain to Build Decision Trees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Type of Data Sets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22"/>
          <p:cNvSpPr txBox="1"/>
          <p:nvPr>
            <p:ph idx="4294967295" type="subTitle"/>
          </p:nvPr>
        </p:nvSpPr>
        <p:spPr>
          <a:xfrm>
            <a:off x="311700" y="1855125"/>
            <a:ext cx="8008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855125"/>
            <a:ext cx="8296925" cy="16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Accuracy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5275"/>
            <a:ext cx="8362950" cy="1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