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256" r:id="rId7"/>
    <p:sldId id="401" r:id="rId8"/>
    <p:sldId id="402" r:id="rId9"/>
    <p:sldId id="403" r:id="rId10"/>
    <p:sldId id="404" r:id="rId11"/>
    <p:sldId id="405" r:id="rId12"/>
    <p:sldId id="4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00"/>
    <a:srgbClr val="002465"/>
    <a:srgbClr val="003400"/>
    <a:srgbClr val="388600"/>
    <a:srgbClr val="E646BC"/>
    <a:srgbClr val="F76031"/>
    <a:srgbClr val="A30FF5"/>
    <a:srgbClr val="F9F53D"/>
    <a:srgbClr val="6EE8E8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8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faq.org/posts/2019/06/python-the-in-demand-programming-language-in-the-market/" TargetMode="External"/><Relationship Id="rId1" Type="http://schemas.openxmlformats.org/officeDocument/2006/relationships/image" Target="../media/image9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faq.org/posts/2019/06/python-the-in-demand-programming-language-in-the-market/" TargetMode="External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5B78F-B0CB-EE41-B268-9629EE627D4E}" type="doc">
      <dgm:prSet loTypeId="urn:microsoft.com/office/officeart/2008/layout/HexagonCluster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66EF0C-6FA4-2B4C-BB8E-BED60036399B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dirty="0"/>
            <a:t>Limited resources: Lack of dedicated data analysts</a:t>
          </a:r>
        </a:p>
      </dgm:t>
    </dgm:pt>
    <dgm:pt modelId="{D82B7B69-6BE2-B643-A5BF-276E81392915}" type="parTrans" cxnId="{2926BCF9-FCFA-7A44-845B-421B46B09327}">
      <dgm:prSet/>
      <dgm:spPr/>
      <dgm:t>
        <a:bodyPr/>
        <a:lstStyle/>
        <a:p>
          <a:endParaRPr lang="en-GB"/>
        </a:p>
      </dgm:t>
    </dgm:pt>
    <dgm:pt modelId="{CC70C0CB-0397-AF4F-8231-83B27958D8D6}" type="sibTrans" cxnId="{2926BCF9-FCFA-7A44-845B-421B46B09327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endParaRPr lang="en-GB"/>
        </a:p>
      </dgm:t>
    </dgm:pt>
    <dgm:pt modelId="{761DE10D-69C9-AB4A-AA1B-FF323169A927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/>
            <a:t>Data quality issues: Inaccurate, incomplete, or inconsistent data</a:t>
          </a:r>
        </a:p>
      </dgm:t>
    </dgm:pt>
    <dgm:pt modelId="{689D9854-E6DD-1E4E-9780-E2D84E3F22E6}" type="parTrans" cxnId="{1C035A18-E3CE-524A-95AD-078303432A1B}">
      <dgm:prSet/>
      <dgm:spPr/>
      <dgm:t>
        <a:bodyPr/>
        <a:lstStyle/>
        <a:p>
          <a:endParaRPr lang="en-GB"/>
        </a:p>
      </dgm:t>
    </dgm:pt>
    <dgm:pt modelId="{C1261595-E9B0-2A4C-B205-387339838320}" type="sibTrans" cxnId="{1C035A18-E3CE-524A-95AD-078303432A1B}">
      <dgm:prSet/>
      <dgm:spPr/>
      <dgm:t>
        <a:bodyPr/>
        <a:lstStyle/>
        <a:p>
          <a:endParaRPr lang="en-GB"/>
        </a:p>
      </dgm:t>
    </dgm:pt>
    <dgm:pt modelId="{A6465677-D88A-D04D-B660-2A2670BD7E65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dirty="0"/>
            <a:t>Data </a:t>
          </a:r>
          <a:r>
            <a:rPr lang="en-IN" dirty="0" err="1"/>
            <a:t>siloing</a:t>
          </a:r>
          <a:r>
            <a:rPr lang="en-IN" dirty="0"/>
            <a:t>: Data scattered across different systems and departments</a:t>
          </a:r>
        </a:p>
      </dgm:t>
    </dgm:pt>
    <dgm:pt modelId="{034979E7-1F12-004C-94FF-8D9522B5D826}" type="parTrans" cxnId="{D281EA62-57C7-CE44-9015-2531C880581E}">
      <dgm:prSet/>
      <dgm:spPr/>
      <dgm:t>
        <a:bodyPr/>
        <a:lstStyle/>
        <a:p>
          <a:endParaRPr lang="en-GB"/>
        </a:p>
      </dgm:t>
    </dgm:pt>
    <dgm:pt modelId="{AF043D7B-B4EE-C342-B2D1-F211A09FCEED}" type="sibTrans" cxnId="{D281EA62-57C7-CE44-9015-2531C880581E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endParaRPr lang="en-GB">
            <a:highlight>
              <a:srgbClr val="000080"/>
            </a:highlight>
          </a:endParaRPr>
        </a:p>
      </dgm:t>
    </dgm:pt>
    <dgm:pt modelId="{82B5A9D1-5FD4-A34A-9D57-C866806E84A8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dirty="0"/>
            <a:t>Lack of technical expertise: Difficulty in understanding and applying analytical techniques</a:t>
          </a:r>
        </a:p>
      </dgm:t>
    </dgm:pt>
    <dgm:pt modelId="{7B131E8B-CFE0-4E48-AD4F-4A82BB4106E0}" type="parTrans" cxnId="{60362093-7A34-6442-8DD6-6FD87EB59844}">
      <dgm:prSet/>
      <dgm:spPr/>
      <dgm:t>
        <a:bodyPr/>
        <a:lstStyle/>
        <a:p>
          <a:endParaRPr lang="en-GB"/>
        </a:p>
      </dgm:t>
    </dgm:pt>
    <dgm:pt modelId="{97B22928-B56C-3842-83E2-46EAFA6B4147}" type="sibTrans" cxnId="{60362093-7A34-6442-8DD6-6FD87EB59844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89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3961485A-F577-614D-ABDA-79A0077B67C8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/>
            <a:t>Resistance to change: Difficulty in adopting data-driven decision-making</a:t>
          </a:r>
        </a:p>
      </dgm:t>
    </dgm:pt>
    <dgm:pt modelId="{FB718F21-E06F-4142-831C-E163B018CA8C}" type="parTrans" cxnId="{83C84598-FCB8-3047-881D-A1B9325FC32B}">
      <dgm:prSet/>
      <dgm:spPr/>
      <dgm:t>
        <a:bodyPr/>
        <a:lstStyle/>
        <a:p>
          <a:endParaRPr lang="en-GB"/>
        </a:p>
      </dgm:t>
    </dgm:pt>
    <dgm:pt modelId="{624895E0-855C-D342-9A48-AD6A8B3EEEA0}" type="sibTrans" cxnId="{83C84598-FCB8-3047-881D-A1B9325FC32B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GB"/>
        </a:p>
      </dgm:t>
    </dgm:pt>
    <dgm:pt modelId="{0B12A2EF-167E-CA47-B62A-3BDFAC0B17A4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dirty="0"/>
            <a:t>Budget constraints:</a:t>
          </a:r>
        </a:p>
        <a:p>
          <a:r>
            <a:rPr lang="en-IN" dirty="0"/>
            <a:t>Small businesses have limited funds </a:t>
          </a:r>
          <a:endParaRPr lang="en-GB" dirty="0"/>
        </a:p>
      </dgm:t>
    </dgm:pt>
    <dgm:pt modelId="{D89AF97B-62FF-1E45-945B-AB7A1158F577}" type="parTrans" cxnId="{06C4563F-ACCE-2D49-8D30-AB9D5DE7FEB2}">
      <dgm:prSet/>
      <dgm:spPr/>
      <dgm:t>
        <a:bodyPr/>
        <a:lstStyle/>
        <a:p>
          <a:endParaRPr lang="en-GB"/>
        </a:p>
      </dgm:t>
    </dgm:pt>
    <dgm:pt modelId="{5B5E63A4-A354-1044-B2DF-6BC255517B28}" type="sibTrans" cxnId="{06C4563F-ACCE-2D49-8D30-AB9D5DE7FEB2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662787C7-C04C-F94E-BF67-68FFCBF7C8AE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sz="1100" b="1" dirty="0"/>
            <a:t>Lack of Data Governance Framework:</a:t>
          </a:r>
          <a:r>
            <a:rPr lang="en-IN" sz="1100" dirty="0"/>
            <a:t> Lack of security policies can lead to data misuse and security risks</a:t>
          </a:r>
          <a:r>
            <a:rPr lang="en-IN" sz="1000" dirty="0"/>
            <a:t>.</a:t>
          </a:r>
        </a:p>
        <a:p>
          <a:endParaRPr lang="en-GB" sz="1000" dirty="0"/>
        </a:p>
      </dgm:t>
    </dgm:pt>
    <dgm:pt modelId="{BE3C58EE-1A51-3D4F-92FD-4207BC4061D4}" type="parTrans" cxnId="{9B95C1E8-898E-B140-9FD3-0B9181DE2084}">
      <dgm:prSet/>
      <dgm:spPr/>
      <dgm:t>
        <a:bodyPr/>
        <a:lstStyle/>
        <a:p>
          <a:endParaRPr lang="en-GB"/>
        </a:p>
      </dgm:t>
    </dgm:pt>
    <dgm:pt modelId="{EC3105DF-2574-D147-8EC8-A39D221161AA}" type="sibTrans" cxnId="{9B95C1E8-898E-B140-9FD3-0B9181DE2084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endParaRPr lang="en-GB"/>
        </a:p>
      </dgm:t>
    </dgm:pt>
    <dgm:pt modelId="{978E413A-1082-484E-AE11-7B6281E72BD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b="1"/>
            <a:t>Time Constraints:</a:t>
          </a:r>
          <a:r>
            <a:rPr lang="en-IN"/>
            <a:t> The need for quick results can compromise data quality and analysis thoroughness.</a:t>
          </a:r>
        </a:p>
      </dgm:t>
    </dgm:pt>
    <dgm:pt modelId="{F84AD120-4E71-B147-A959-D572BC593A40}" type="parTrans" cxnId="{099DAD20-5734-7141-B82F-5258A017AC41}">
      <dgm:prSet/>
      <dgm:spPr/>
      <dgm:t>
        <a:bodyPr/>
        <a:lstStyle/>
        <a:p>
          <a:endParaRPr lang="en-GB"/>
        </a:p>
      </dgm:t>
    </dgm:pt>
    <dgm:pt modelId="{AF99934C-9EF3-3743-9B2B-CD8415BF7FBB}" type="sibTrans" cxnId="{099DAD20-5734-7141-B82F-5258A017AC41}">
      <dgm:prSet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28B66088-B19F-A245-826B-D3C97CC0A632}" type="pres">
      <dgm:prSet presAssocID="{7FD5B78F-B0CB-EE41-B268-9629EE627D4E}" presName="Name0" presStyleCnt="0">
        <dgm:presLayoutVars>
          <dgm:chMax val="21"/>
          <dgm:chPref val="21"/>
        </dgm:presLayoutVars>
      </dgm:prSet>
      <dgm:spPr/>
    </dgm:pt>
    <dgm:pt modelId="{CAAB15E9-C7A2-1D42-9D65-677C75D104F2}" type="pres">
      <dgm:prSet presAssocID="{4766EF0C-6FA4-2B4C-BB8E-BED60036399B}" presName="text1" presStyleCnt="0"/>
      <dgm:spPr/>
    </dgm:pt>
    <dgm:pt modelId="{6757334B-2D14-9D49-92F7-F60FA87CC004}" type="pres">
      <dgm:prSet presAssocID="{4766EF0C-6FA4-2B4C-BB8E-BED60036399B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2D05B9AE-41E3-D547-AD2E-D456A4837FFA}" type="pres">
      <dgm:prSet presAssocID="{4766EF0C-6FA4-2B4C-BB8E-BED60036399B}" presName="textaccent1" presStyleCnt="0"/>
      <dgm:spPr/>
    </dgm:pt>
    <dgm:pt modelId="{8CFB2A4C-D702-2F4B-995B-CDC0A7ADC83F}" type="pres">
      <dgm:prSet presAssocID="{4766EF0C-6FA4-2B4C-BB8E-BED60036399B}" presName="accentRepeatNode" presStyleLbl="solidAlignAcc1" presStyleIdx="0" presStyleCnt="16"/>
      <dgm:spPr/>
    </dgm:pt>
    <dgm:pt modelId="{439905A0-3EE9-6943-B20F-E7EA49011FCB}" type="pres">
      <dgm:prSet presAssocID="{CC70C0CB-0397-AF4F-8231-83B27958D8D6}" presName="image1" presStyleCnt="0"/>
      <dgm:spPr/>
    </dgm:pt>
    <dgm:pt modelId="{6DB6D2DD-762E-5D46-BEF7-C6B66BEB808D}" type="pres">
      <dgm:prSet presAssocID="{CC70C0CB-0397-AF4F-8231-83B27958D8D6}" presName="imageRepeatNode" presStyleLbl="alignAcc1" presStyleIdx="0" presStyleCnt="8"/>
      <dgm:spPr/>
    </dgm:pt>
    <dgm:pt modelId="{BE550895-EE3A-624D-9997-39EE29848E03}" type="pres">
      <dgm:prSet presAssocID="{CC70C0CB-0397-AF4F-8231-83B27958D8D6}" presName="imageaccent1" presStyleCnt="0"/>
      <dgm:spPr/>
    </dgm:pt>
    <dgm:pt modelId="{5DC52E94-7A07-354A-82AB-1342E5E21EB4}" type="pres">
      <dgm:prSet presAssocID="{CC70C0CB-0397-AF4F-8231-83B27958D8D6}" presName="accentRepeatNode" presStyleLbl="solidAlignAcc1" presStyleIdx="1" presStyleCnt="16"/>
      <dgm:spPr/>
    </dgm:pt>
    <dgm:pt modelId="{4BD45C59-77F9-144E-A6D2-FA96BD7903F4}" type="pres">
      <dgm:prSet presAssocID="{761DE10D-69C9-AB4A-AA1B-FF323169A927}" presName="text2" presStyleCnt="0"/>
      <dgm:spPr/>
    </dgm:pt>
    <dgm:pt modelId="{F3F70205-D2F2-7B41-96F7-B365C58043F2}" type="pres">
      <dgm:prSet presAssocID="{761DE10D-69C9-AB4A-AA1B-FF323169A927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C1D0E60A-7C50-BE40-97CF-4A27A7A9B400}" type="pres">
      <dgm:prSet presAssocID="{761DE10D-69C9-AB4A-AA1B-FF323169A927}" presName="textaccent2" presStyleCnt="0"/>
      <dgm:spPr/>
    </dgm:pt>
    <dgm:pt modelId="{A9D606E6-417B-0D45-B969-740DD2F20972}" type="pres">
      <dgm:prSet presAssocID="{761DE10D-69C9-AB4A-AA1B-FF323169A927}" presName="accentRepeatNode" presStyleLbl="solidAlignAcc1" presStyleIdx="2" presStyleCnt="16"/>
      <dgm:spPr/>
    </dgm:pt>
    <dgm:pt modelId="{1E2E6650-FB2A-0A4D-AF17-B33BE7437F55}" type="pres">
      <dgm:prSet presAssocID="{C1261595-E9B0-2A4C-B205-387339838320}" presName="image2" presStyleCnt="0"/>
      <dgm:spPr/>
    </dgm:pt>
    <dgm:pt modelId="{C9A98BAE-52F4-9A4E-BA40-C68C4AC5AAD3}" type="pres">
      <dgm:prSet presAssocID="{C1261595-E9B0-2A4C-B205-387339838320}" presName="imageRepeatNode" presStyleLbl="alignAcc1" presStyleIdx="1" presStyleCnt="8"/>
      <dgm:spPr/>
    </dgm:pt>
    <dgm:pt modelId="{5898B39C-6D24-8A42-B578-9E6203672FDA}" type="pres">
      <dgm:prSet presAssocID="{C1261595-E9B0-2A4C-B205-387339838320}" presName="imageaccent2" presStyleCnt="0"/>
      <dgm:spPr/>
    </dgm:pt>
    <dgm:pt modelId="{61964360-9E70-0E4F-83B5-32A5A9966846}" type="pres">
      <dgm:prSet presAssocID="{C1261595-E9B0-2A4C-B205-387339838320}" presName="accentRepeatNode" presStyleLbl="solidAlignAcc1" presStyleIdx="3" presStyleCnt="16"/>
      <dgm:spPr/>
    </dgm:pt>
    <dgm:pt modelId="{1F8EF4DA-A965-AD4C-BC93-8DA1CA041492}" type="pres">
      <dgm:prSet presAssocID="{A6465677-D88A-D04D-B660-2A2670BD7E65}" presName="text3" presStyleCnt="0"/>
      <dgm:spPr/>
    </dgm:pt>
    <dgm:pt modelId="{5A119E1B-456B-6045-A603-207FDE9B1E9B}" type="pres">
      <dgm:prSet presAssocID="{A6465677-D88A-D04D-B660-2A2670BD7E65}" presName="textRepeatNode" presStyleLbl="alignNode1" presStyleIdx="2" presStyleCnt="8" custLinFactX="68434" custLinFactY="15525" custLinFactNeighborX="100000" custLinFactNeighborY="100000">
        <dgm:presLayoutVars>
          <dgm:chMax val="0"/>
          <dgm:chPref val="0"/>
          <dgm:bulletEnabled val="1"/>
        </dgm:presLayoutVars>
      </dgm:prSet>
      <dgm:spPr/>
    </dgm:pt>
    <dgm:pt modelId="{0F6CFEA4-0E43-E74B-953F-E76392247B40}" type="pres">
      <dgm:prSet presAssocID="{A6465677-D88A-D04D-B660-2A2670BD7E65}" presName="textaccent3" presStyleCnt="0"/>
      <dgm:spPr/>
    </dgm:pt>
    <dgm:pt modelId="{E00AA1D3-641A-8042-8AC9-B4570A968CA5}" type="pres">
      <dgm:prSet presAssocID="{A6465677-D88A-D04D-B660-2A2670BD7E65}" presName="accentRepeatNode" presStyleLbl="solidAlignAcc1" presStyleIdx="4" presStyleCnt="16" custLinFactX="-801210" custLinFactY="293725" custLinFactNeighborX="-900000" custLinFactNeighborY="300000"/>
      <dgm:spPr>
        <a:solidFill>
          <a:schemeClr val="bg1"/>
        </a:solidFill>
        <a:ln>
          <a:solidFill>
            <a:schemeClr val="bg1"/>
          </a:solidFill>
        </a:ln>
      </dgm:spPr>
    </dgm:pt>
    <dgm:pt modelId="{11B9659C-0946-764C-BA93-EE816BE1B7F1}" type="pres">
      <dgm:prSet presAssocID="{AF043D7B-B4EE-C342-B2D1-F211A09FCEED}" presName="image3" presStyleCnt="0"/>
      <dgm:spPr/>
    </dgm:pt>
    <dgm:pt modelId="{BF702757-0077-C148-996F-3EFC91004341}" type="pres">
      <dgm:prSet presAssocID="{AF043D7B-B4EE-C342-B2D1-F211A09FCEED}" presName="imageRepeatNode" presStyleLbl="alignAcc1" presStyleIdx="2" presStyleCnt="8"/>
      <dgm:spPr/>
    </dgm:pt>
    <dgm:pt modelId="{EF9A5D89-BC52-B740-8AE7-F8B5E40D573B}" type="pres">
      <dgm:prSet presAssocID="{AF043D7B-B4EE-C342-B2D1-F211A09FCEED}" presName="imageaccent3" presStyleCnt="0"/>
      <dgm:spPr/>
    </dgm:pt>
    <dgm:pt modelId="{C2791F16-2BFD-394B-B18C-D9F2392A2CC0}" type="pres">
      <dgm:prSet presAssocID="{AF043D7B-B4EE-C342-B2D1-F211A09FCEED}" presName="accentRepeatNode" presStyleLbl="solidAlignAcc1" presStyleIdx="5" presStyleCnt="16"/>
      <dgm:spPr/>
    </dgm:pt>
    <dgm:pt modelId="{0925EEE8-535F-954E-A6F3-638CE21B5F6E}" type="pres">
      <dgm:prSet presAssocID="{978E413A-1082-484E-AE11-7B6281E72BD0}" presName="text4" presStyleCnt="0"/>
      <dgm:spPr/>
    </dgm:pt>
    <dgm:pt modelId="{F6256E27-08E2-464A-919A-D1D063043FD9}" type="pres">
      <dgm:prSet presAssocID="{978E413A-1082-484E-AE11-7B6281E72BD0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515EA513-BDA1-A840-B2CB-1950BEC8984C}" type="pres">
      <dgm:prSet presAssocID="{978E413A-1082-484E-AE11-7B6281E72BD0}" presName="textaccent4" presStyleCnt="0"/>
      <dgm:spPr/>
    </dgm:pt>
    <dgm:pt modelId="{70905016-9BF1-D746-B425-66F4E057C463}" type="pres">
      <dgm:prSet presAssocID="{978E413A-1082-484E-AE11-7B6281E72BD0}" presName="accentRepeatNode" presStyleLbl="solidAlignAcc1" presStyleIdx="6" presStyleCnt="16"/>
      <dgm:spPr/>
    </dgm:pt>
    <dgm:pt modelId="{83BFC0E7-4B29-1B43-93D0-5858B36C6B58}" type="pres">
      <dgm:prSet presAssocID="{AF99934C-9EF3-3743-9B2B-CD8415BF7FBB}" presName="image4" presStyleCnt="0"/>
      <dgm:spPr/>
    </dgm:pt>
    <dgm:pt modelId="{D6E75FD0-B429-1C4D-B81D-D3E266E7AC56}" type="pres">
      <dgm:prSet presAssocID="{AF99934C-9EF3-3743-9B2B-CD8415BF7FBB}" presName="imageRepeatNode" presStyleLbl="alignAcc1" presStyleIdx="3" presStyleCnt="8" custLinFactX="-80100" custLinFactY="11278" custLinFactNeighborX="-100000" custLinFactNeighborY="100000"/>
      <dgm:spPr/>
    </dgm:pt>
    <dgm:pt modelId="{49F46909-96C5-3A47-9BCB-9318387DD9F4}" type="pres">
      <dgm:prSet presAssocID="{AF99934C-9EF3-3743-9B2B-CD8415BF7FBB}" presName="imageaccent4" presStyleCnt="0"/>
      <dgm:spPr/>
    </dgm:pt>
    <dgm:pt modelId="{A543B83E-3DBC-9048-87F9-E9413E16DF72}" type="pres">
      <dgm:prSet presAssocID="{AF99934C-9EF3-3743-9B2B-CD8415BF7FBB}" presName="accentRepeatNode" presStyleLbl="solidAlignAcc1" presStyleIdx="7" presStyleCnt="16"/>
      <dgm:spPr/>
    </dgm:pt>
    <dgm:pt modelId="{4006A730-F9C8-D14D-9B99-B3371F321CD1}" type="pres">
      <dgm:prSet presAssocID="{0B12A2EF-167E-CA47-B62A-3BDFAC0B17A4}" presName="text5" presStyleCnt="0"/>
      <dgm:spPr/>
    </dgm:pt>
    <dgm:pt modelId="{805774C7-2B7A-A64D-96AA-328CE39C8C08}" type="pres">
      <dgm:prSet presAssocID="{0B12A2EF-167E-CA47-B62A-3BDFAC0B17A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910EB5FB-7652-5B46-8179-F4B7DB1D6EA6}" type="pres">
      <dgm:prSet presAssocID="{0B12A2EF-167E-CA47-B62A-3BDFAC0B17A4}" presName="textaccent5" presStyleCnt="0"/>
      <dgm:spPr/>
    </dgm:pt>
    <dgm:pt modelId="{6347F997-391C-A844-A51E-EC1B2102EB05}" type="pres">
      <dgm:prSet presAssocID="{0B12A2EF-167E-CA47-B62A-3BDFAC0B17A4}" presName="accentRepeatNode" presStyleLbl="solidAlignAcc1" presStyleIdx="8" presStyleCnt="16"/>
      <dgm:spPr/>
    </dgm:pt>
    <dgm:pt modelId="{90F57099-F867-EE4D-8BDD-5595BDE726E0}" type="pres">
      <dgm:prSet presAssocID="{5B5E63A4-A354-1044-B2DF-6BC255517B28}" presName="image5" presStyleCnt="0"/>
      <dgm:spPr/>
    </dgm:pt>
    <dgm:pt modelId="{62A34901-139D-1A48-819D-68E0EF3D2D28}" type="pres">
      <dgm:prSet presAssocID="{5B5E63A4-A354-1044-B2DF-6BC255517B28}" presName="imageRepeatNode" presStyleLbl="alignAcc1" presStyleIdx="4" presStyleCnt="8"/>
      <dgm:spPr/>
    </dgm:pt>
    <dgm:pt modelId="{F12CD8BC-46EF-C345-A9C7-25FACC5390AA}" type="pres">
      <dgm:prSet presAssocID="{5B5E63A4-A354-1044-B2DF-6BC255517B28}" presName="imageaccent5" presStyleCnt="0"/>
      <dgm:spPr/>
    </dgm:pt>
    <dgm:pt modelId="{C2281273-9282-7946-B7A0-D402921CF336}" type="pres">
      <dgm:prSet presAssocID="{5B5E63A4-A354-1044-B2DF-6BC255517B28}" presName="accentRepeatNode" presStyleLbl="solidAlignAcc1" presStyleIdx="9" presStyleCnt="16"/>
      <dgm:spPr/>
    </dgm:pt>
    <dgm:pt modelId="{843603F3-E837-BF45-BA0B-AF2B23033F74}" type="pres">
      <dgm:prSet presAssocID="{662787C7-C04C-F94E-BF67-68FFCBF7C8AE}" presName="text6" presStyleCnt="0"/>
      <dgm:spPr/>
    </dgm:pt>
    <dgm:pt modelId="{0FACD44D-CC5F-2E4B-83CC-670720B8EA6C}" type="pres">
      <dgm:prSet presAssocID="{662787C7-C04C-F94E-BF67-68FFCBF7C8AE}" presName="textRepeatNode" presStyleLbl="alignNode1" presStyleIdx="5" presStyleCnt="8" custScaleX="102233" custScaleY="100959" custLinFactNeighborX="-80936" custLinFactNeighborY="-56063">
        <dgm:presLayoutVars>
          <dgm:chMax val="0"/>
          <dgm:chPref val="0"/>
          <dgm:bulletEnabled val="1"/>
        </dgm:presLayoutVars>
      </dgm:prSet>
      <dgm:spPr/>
    </dgm:pt>
    <dgm:pt modelId="{CAC5DB60-5797-974C-878D-F340EACBEA1D}" type="pres">
      <dgm:prSet presAssocID="{662787C7-C04C-F94E-BF67-68FFCBF7C8AE}" presName="textaccent6" presStyleCnt="0"/>
      <dgm:spPr/>
    </dgm:pt>
    <dgm:pt modelId="{703BB9AA-9A11-C04A-91E9-3C28F21D8553}" type="pres">
      <dgm:prSet presAssocID="{662787C7-C04C-F94E-BF67-68FFCBF7C8AE}" presName="accentRepeatNode" presStyleLbl="solidAlignAcc1" presStyleIdx="10" presStyleCnt="16"/>
      <dgm:spPr>
        <a:ln>
          <a:solidFill>
            <a:schemeClr val="bg1"/>
          </a:solidFill>
        </a:ln>
      </dgm:spPr>
    </dgm:pt>
    <dgm:pt modelId="{5953D99C-184C-1D47-A280-FD5962C85EAF}" type="pres">
      <dgm:prSet presAssocID="{EC3105DF-2574-D147-8EC8-A39D221161AA}" presName="image6" presStyleCnt="0"/>
      <dgm:spPr/>
    </dgm:pt>
    <dgm:pt modelId="{54A7129E-0270-634C-88F4-B894CD52BAA8}" type="pres">
      <dgm:prSet presAssocID="{EC3105DF-2574-D147-8EC8-A39D221161AA}" presName="imageRepeatNode" presStyleLbl="alignAcc1" presStyleIdx="5" presStyleCnt="8"/>
      <dgm:spPr/>
    </dgm:pt>
    <dgm:pt modelId="{5264BB70-8D63-E549-AEBD-1EAC94177A55}" type="pres">
      <dgm:prSet presAssocID="{EC3105DF-2574-D147-8EC8-A39D221161AA}" presName="imageaccent6" presStyleCnt="0"/>
      <dgm:spPr/>
    </dgm:pt>
    <dgm:pt modelId="{489F822D-3D54-9D46-BC83-25287DC26257}" type="pres">
      <dgm:prSet presAssocID="{EC3105DF-2574-D147-8EC8-A39D221161AA}" presName="accentRepeatNode" presStyleLbl="solidAlignAcc1" presStyleIdx="11" presStyleCnt="16"/>
      <dgm:spPr/>
    </dgm:pt>
    <dgm:pt modelId="{1AD8DAC2-D6BF-1046-BCFE-E5EDC088FB3B}" type="pres">
      <dgm:prSet presAssocID="{82B5A9D1-5FD4-A34A-9D57-C866806E84A8}" presName="text7" presStyleCnt="0"/>
      <dgm:spPr/>
    </dgm:pt>
    <dgm:pt modelId="{E2D45ECD-0A9E-9743-94BE-CB26064A8C24}" type="pres">
      <dgm:prSet presAssocID="{82B5A9D1-5FD4-A34A-9D57-C866806E84A8}" presName="textRepeatNode" presStyleLbl="alignNode1" presStyleIdx="6" presStyleCnt="8" custLinFactX="-76326" custLinFactNeighborX="-100000">
        <dgm:presLayoutVars>
          <dgm:chMax val="0"/>
          <dgm:chPref val="0"/>
          <dgm:bulletEnabled val="1"/>
        </dgm:presLayoutVars>
      </dgm:prSet>
      <dgm:spPr/>
    </dgm:pt>
    <dgm:pt modelId="{F4BF1B54-28D3-524C-82EF-BC482DB4921F}" type="pres">
      <dgm:prSet presAssocID="{82B5A9D1-5FD4-A34A-9D57-C866806E84A8}" presName="textaccent7" presStyleCnt="0"/>
      <dgm:spPr/>
    </dgm:pt>
    <dgm:pt modelId="{35232C87-5E75-E549-86D4-194DE19E0C27}" type="pres">
      <dgm:prSet presAssocID="{82B5A9D1-5FD4-A34A-9D57-C866806E84A8}" presName="accentRepeatNode" presStyleLbl="solidAlignAcc1" presStyleIdx="12" presStyleCnt="16"/>
      <dgm:spPr/>
    </dgm:pt>
    <dgm:pt modelId="{1AA3FC95-DF34-7944-8CCA-DE0FE80C33E0}" type="pres">
      <dgm:prSet presAssocID="{97B22928-B56C-3842-83E2-46EAFA6B4147}" presName="image7" presStyleCnt="0"/>
      <dgm:spPr/>
    </dgm:pt>
    <dgm:pt modelId="{CFDA14A8-88DE-7443-A72E-590D39BF7487}" type="pres">
      <dgm:prSet presAssocID="{97B22928-B56C-3842-83E2-46EAFA6B4147}" presName="imageRepeatNode" presStyleLbl="alignAcc1" presStyleIdx="6" presStyleCnt="8"/>
      <dgm:spPr/>
    </dgm:pt>
    <dgm:pt modelId="{97EFDFF5-C23A-2B41-B493-9949ED144EBB}" type="pres">
      <dgm:prSet presAssocID="{97B22928-B56C-3842-83E2-46EAFA6B4147}" presName="imageaccent7" presStyleCnt="0"/>
      <dgm:spPr/>
    </dgm:pt>
    <dgm:pt modelId="{0EEE4064-927C-B64F-AA68-8425866D2FB0}" type="pres">
      <dgm:prSet presAssocID="{97B22928-B56C-3842-83E2-46EAFA6B4147}" presName="accentRepeatNode" presStyleLbl="solidAlignAcc1" presStyleIdx="13" presStyleCnt="16"/>
      <dgm:spPr/>
    </dgm:pt>
    <dgm:pt modelId="{E325FBC0-AD4E-5144-B572-DD2EB156BA42}" type="pres">
      <dgm:prSet presAssocID="{3961485A-F577-614D-ABDA-79A0077B67C8}" presName="text8" presStyleCnt="0"/>
      <dgm:spPr/>
    </dgm:pt>
    <dgm:pt modelId="{63181277-ADB5-DF4C-9386-373A83CBDC8C}" type="pres">
      <dgm:prSet presAssocID="{3961485A-F577-614D-ABDA-79A0077B67C8}" presName="textRepeatNode" presStyleLbl="alignNode1" presStyleIdx="7" presStyleCnt="8" custLinFactNeighborX="-75832" custLinFactNeighborY="-59461">
        <dgm:presLayoutVars>
          <dgm:chMax val="0"/>
          <dgm:chPref val="0"/>
          <dgm:bulletEnabled val="1"/>
        </dgm:presLayoutVars>
      </dgm:prSet>
      <dgm:spPr/>
    </dgm:pt>
    <dgm:pt modelId="{87A5DEB9-9198-FD49-BC57-593EE5C56A60}" type="pres">
      <dgm:prSet presAssocID="{3961485A-F577-614D-ABDA-79A0077B67C8}" presName="textaccent8" presStyleCnt="0"/>
      <dgm:spPr/>
    </dgm:pt>
    <dgm:pt modelId="{A0133409-8757-A342-9735-98A9D0E92587}" type="pres">
      <dgm:prSet presAssocID="{3961485A-F577-614D-ABDA-79A0077B67C8}" presName="accentRepeatNode" presStyleLbl="solidAlignAcc1" presStyleIdx="14" presStyleCnt="16"/>
      <dgm:spPr>
        <a:ln>
          <a:solidFill>
            <a:schemeClr val="bg1"/>
          </a:solidFill>
        </a:ln>
      </dgm:spPr>
    </dgm:pt>
    <dgm:pt modelId="{12FDA0AA-32AB-B94E-A3EC-6262C1D4CA38}" type="pres">
      <dgm:prSet presAssocID="{624895E0-855C-D342-9A48-AD6A8B3EEEA0}" presName="image8" presStyleCnt="0"/>
      <dgm:spPr/>
    </dgm:pt>
    <dgm:pt modelId="{49119792-983D-E14A-8878-358467A612C0}" type="pres">
      <dgm:prSet presAssocID="{624895E0-855C-D342-9A48-AD6A8B3EEEA0}" presName="imageRepeatNode" presStyleLbl="alignAcc1" presStyleIdx="7" presStyleCnt="8"/>
      <dgm:spPr/>
    </dgm:pt>
    <dgm:pt modelId="{5B0112BF-B17F-6647-AD44-B504050134A1}" type="pres">
      <dgm:prSet presAssocID="{624895E0-855C-D342-9A48-AD6A8B3EEEA0}" presName="imageaccent8" presStyleCnt="0"/>
      <dgm:spPr/>
    </dgm:pt>
    <dgm:pt modelId="{1B17448A-53F9-E545-9AAD-9A2E34F681E3}" type="pres">
      <dgm:prSet presAssocID="{624895E0-855C-D342-9A48-AD6A8B3EEEA0}" presName="accentRepeatNode" presStyleLbl="solidAlignAcc1" presStyleIdx="15" presStyleCnt="16"/>
      <dgm:spPr/>
    </dgm:pt>
  </dgm:ptLst>
  <dgm:cxnLst>
    <dgm:cxn modelId="{87107A0C-EE12-AE47-A6CE-E560C5217647}" type="presOf" srcId="{3961485A-F577-614D-ABDA-79A0077B67C8}" destId="{63181277-ADB5-DF4C-9386-373A83CBDC8C}" srcOrd="0" destOrd="0" presId="urn:microsoft.com/office/officeart/2008/layout/HexagonCluster"/>
    <dgm:cxn modelId="{1C035A18-E3CE-524A-95AD-078303432A1B}" srcId="{7FD5B78F-B0CB-EE41-B268-9629EE627D4E}" destId="{761DE10D-69C9-AB4A-AA1B-FF323169A927}" srcOrd="1" destOrd="0" parTransId="{689D9854-E6DD-1E4E-9780-E2D84E3F22E6}" sibTransId="{C1261595-E9B0-2A4C-B205-387339838320}"/>
    <dgm:cxn modelId="{099DAD20-5734-7141-B82F-5258A017AC41}" srcId="{7FD5B78F-B0CB-EE41-B268-9629EE627D4E}" destId="{978E413A-1082-484E-AE11-7B6281E72BD0}" srcOrd="3" destOrd="0" parTransId="{F84AD120-4E71-B147-A959-D572BC593A40}" sibTransId="{AF99934C-9EF3-3743-9B2B-CD8415BF7FBB}"/>
    <dgm:cxn modelId="{6D161221-C870-E54A-B146-443E4651997D}" type="presOf" srcId="{AF99934C-9EF3-3743-9B2B-CD8415BF7FBB}" destId="{D6E75FD0-B429-1C4D-B81D-D3E266E7AC56}" srcOrd="0" destOrd="0" presId="urn:microsoft.com/office/officeart/2008/layout/HexagonCluster"/>
    <dgm:cxn modelId="{9B51BD32-EC30-CB43-9D8D-BF97C9EE53DD}" type="presOf" srcId="{EC3105DF-2574-D147-8EC8-A39D221161AA}" destId="{54A7129E-0270-634C-88F4-B894CD52BAA8}" srcOrd="0" destOrd="0" presId="urn:microsoft.com/office/officeart/2008/layout/HexagonCluster"/>
    <dgm:cxn modelId="{74ADF237-BF57-0C40-8686-F76A425DFE75}" type="presOf" srcId="{97B22928-B56C-3842-83E2-46EAFA6B4147}" destId="{CFDA14A8-88DE-7443-A72E-590D39BF7487}" srcOrd="0" destOrd="0" presId="urn:microsoft.com/office/officeart/2008/layout/HexagonCluster"/>
    <dgm:cxn modelId="{06C4563F-ACCE-2D49-8D30-AB9D5DE7FEB2}" srcId="{7FD5B78F-B0CB-EE41-B268-9629EE627D4E}" destId="{0B12A2EF-167E-CA47-B62A-3BDFAC0B17A4}" srcOrd="4" destOrd="0" parTransId="{D89AF97B-62FF-1E45-945B-AB7A1158F577}" sibTransId="{5B5E63A4-A354-1044-B2DF-6BC255517B28}"/>
    <dgm:cxn modelId="{8522ED40-C481-C240-9430-430F123C6EA3}" type="presOf" srcId="{624895E0-855C-D342-9A48-AD6A8B3EEEA0}" destId="{49119792-983D-E14A-8878-358467A612C0}" srcOrd="0" destOrd="0" presId="urn:microsoft.com/office/officeart/2008/layout/HexagonCluster"/>
    <dgm:cxn modelId="{1A91144F-1BFC-164A-84F6-7FF1553DEE31}" type="presOf" srcId="{AF043D7B-B4EE-C342-B2D1-F211A09FCEED}" destId="{BF702757-0077-C148-996F-3EFC91004341}" srcOrd="0" destOrd="0" presId="urn:microsoft.com/office/officeart/2008/layout/HexagonCluster"/>
    <dgm:cxn modelId="{98430A5D-AC05-6B45-B4DB-D0049819BB43}" type="presOf" srcId="{82B5A9D1-5FD4-A34A-9D57-C866806E84A8}" destId="{E2D45ECD-0A9E-9743-94BE-CB26064A8C24}" srcOrd="0" destOrd="0" presId="urn:microsoft.com/office/officeart/2008/layout/HexagonCluster"/>
    <dgm:cxn modelId="{81BCEB5F-71BF-EF46-8D58-B9623088760D}" type="presOf" srcId="{978E413A-1082-484E-AE11-7B6281E72BD0}" destId="{F6256E27-08E2-464A-919A-D1D063043FD9}" srcOrd="0" destOrd="0" presId="urn:microsoft.com/office/officeart/2008/layout/HexagonCluster"/>
    <dgm:cxn modelId="{D281EA62-57C7-CE44-9015-2531C880581E}" srcId="{7FD5B78F-B0CB-EE41-B268-9629EE627D4E}" destId="{A6465677-D88A-D04D-B660-2A2670BD7E65}" srcOrd="2" destOrd="0" parTransId="{034979E7-1F12-004C-94FF-8D9522B5D826}" sibTransId="{AF043D7B-B4EE-C342-B2D1-F211A09FCEED}"/>
    <dgm:cxn modelId="{AEFB3B6B-678F-0148-BAD1-6C655501A204}" type="presOf" srcId="{662787C7-C04C-F94E-BF67-68FFCBF7C8AE}" destId="{0FACD44D-CC5F-2E4B-83CC-670720B8EA6C}" srcOrd="0" destOrd="0" presId="urn:microsoft.com/office/officeart/2008/layout/HexagonCluster"/>
    <dgm:cxn modelId="{9D521F7E-6BCD-8A48-AFCC-7EE0D0147DF8}" type="presOf" srcId="{0B12A2EF-167E-CA47-B62A-3BDFAC0B17A4}" destId="{805774C7-2B7A-A64D-96AA-328CE39C8C08}" srcOrd="0" destOrd="0" presId="urn:microsoft.com/office/officeart/2008/layout/HexagonCluster"/>
    <dgm:cxn modelId="{60362093-7A34-6442-8DD6-6FD87EB59844}" srcId="{7FD5B78F-B0CB-EE41-B268-9629EE627D4E}" destId="{82B5A9D1-5FD4-A34A-9D57-C866806E84A8}" srcOrd="6" destOrd="0" parTransId="{7B131E8B-CFE0-4E48-AD4F-4A82BB4106E0}" sibTransId="{97B22928-B56C-3842-83E2-46EAFA6B4147}"/>
    <dgm:cxn modelId="{83C84598-FCB8-3047-881D-A1B9325FC32B}" srcId="{7FD5B78F-B0CB-EE41-B268-9629EE627D4E}" destId="{3961485A-F577-614D-ABDA-79A0077B67C8}" srcOrd="7" destOrd="0" parTransId="{FB718F21-E06F-4142-831C-E163B018CA8C}" sibTransId="{624895E0-855C-D342-9A48-AD6A8B3EEEA0}"/>
    <dgm:cxn modelId="{0F3DFF9A-CAB2-DC40-80FA-A15B28FB4C38}" type="presOf" srcId="{C1261595-E9B0-2A4C-B205-387339838320}" destId="{C9A98BAE-52F4-9A4E-BA40-C68C4AC5AAD3}" srcOrd="0" destOrd="0" presId="urn:microsoft.com/office/officeart/2008/layout/HexagonCluster"/>
    <dgm:cxn modelId="{00BC959D-B431-0442-BFB6-0B607B816AA8}" type="presOf" srcId="{761DE10D-69C9-AB4A-AA1B-FF323169A927}" destId="{F3F70205-D2F2-7B41-96F7-B365C58043F2}" srcOrd="0" destOrd="0" presId="urn:microsoft.com/office/officeart/2008/layout/HexagonCluster"/>
    <dgm:cxn modelId="{9F0D4DD0-AD0D-8B4B-85BC-A60936EFF961}" type="presOf" srcId="{4766EF0C-6FA4-2B4C-BB8E-BED60036399B}" destId="{6757334B-2D14-9D49-92F7-F60FA87CC004}" srcOrd="0" destOrd="0" presId="urn:microsoft.com/office/officeart/2008/layout/HexagonCluster"/>
    <dgm:cxn modelId="{782F57D0-C563-DC47-8149-84CA945ADB02}" type="presOf" srcId="{7FD5B78F-B0CB-EE41-B268-9629EE627D4E}" destId="{28B66088-B19F-A245-826B-D3C97CC0A632}" srcOrd="0" destOrd="0" presId="urn:microsoft.com/office/officeart/2008/layout/HexagonCluster"/>
    <dgm:cxn modelId="{044BA6D7-E4F5-D846-A685-C8E6E76814A6}" type="presOf" srcId="{5B5E63A4-A354-1044-B2DF-6BC255517B28}" destId="{62A34901-139D-1A48-819D-68E0EF3D2D28}" srcOrd="0" destOrd="0" presId="urn:microsoft.com/office/officeart/2008/layout/HexagonCluster"/>
    <dgm:cxn modelId="{9B95C1E8-898E-B140-9FD3-0B9181DE2084}" srcId="{7FD5B78F-B0CB-EE41-B268-9629EE627D4E}" destId="{662787C7-C04C-F94E-BF67-68FFCBF7C8AE}" srcOrd="5" destOrd="0" parTransId="{BE3C58EE-1A51-3D4F-92FD-4207BC4061D4}" sibTransId="{EC3105DF-2574-D147-8EC8-A39D221161AA}"/>
    <dgm:cxn modelId="{80630CEC-AF63-9B4C-A979-67F1FF740637}" type="presOf" srcId="{CC70C0CB-0397-AF4F-8231-83B27958D8D6}" destId="{6DB6D2DD-762E-5D46-BEF7-C6B66BEB808D}" srcOrd="0" destOrd="0" presId="urn:microsoft.com/office/officeart/2008/layout/HexagonCluster"/>
    <dgm:cxn modelId="{B238FBF3-F6CF-364B-AC95-820257ED037F}" type="presOf" srcId="{A6465677-D88A-D04D-B660-2A2670BD7E65}" destId="{5A119E1B-456B-6045-A603-207FDE9B1E9B}" srcOrd="0" destOrd="0" presId="urn:microsoft.com/office/officeart/2008/layout/HexagonCluster"/>
    <dgm:cxn modelId="{2926BCF9-FCFA-7A44-845B-421B46B09327}" srcId="{7FD5B78F-B0CB-EE41-B268-9629EE627D4E}" destId="{4766EF0C-6FA4-2B4C-BB8E-BED60036399B}" srcOrd="0" destOrd="0" parTransId="{D82B7B69-6BE2-B643-A5BF-276E81392915}" sibTransId="{CC70C0CB-0397-AF4F-8231-83B27958D8D6}"/>
    <dgm:cxn modelId="{BAFEE630-4BE5-A144-B156-DAF43F51C364}" type="presParOf" srcId="{28B66088-B19F-A245-826B-D3C97CC0A632}" destId="{CAAB15E9-C7A2-1D42-9D65-677C75D104F2}" srcOrd="0" destOrd="0" presId="urn:microsoft.com/office/officeart/2008/layout/HexagonCluster"/>
    <dgm:cxn modelId="{714B5A10-6CE5-3A4B-8DAC-FDA1B1CFE639}" type="presParOf" srcId="{CAAB15E9-C7A2-1D42-9D65-677C75D104F2}" destId="{6757334B-2D14-9D49-92F7-F60FA87CC004}" srcOrd="0" destOrd="0" presId="urn:microsoft.com/office/officeart/2008/layout/HexagonCluster"/>
    <dgm:cxn modelId="{7A12A003-36E6-D347-98BD-DC555BAF8391}" type="presParOf" srcId="{28B66088-B19F-A245-826B-D3C97CC0A632}" destId="{2D05B9AE-41E3-D547-AD2E-D456A4837FFA}" srcOrd="1" destOrd="0" presId="urn:microsoft.com/office/officeart/2008/layout/HexagonCluster"/>
    <dgm:cxn modelId="{34DFA596-0D91-3A4A-9681-D182CF38EE74}" type="presParOf" srcId="{2D05B9AE-41E3-D547-AD2E-D456A4837FFA}" destId="{8CFB2A4C-D702-2F4B-995B-CDC0A7ADC83F}" srcOrd="0" destOrd="0" presId="urn:microsoft.com/office/officeart/2008/layout/HexagonCluster"/>
    <dgm:cxn modelId="{8C3D709B-951B-B14C-9489-7FE591DB2040}" type="presParOf" srcId="{28B66088-B19F-A245-826B-D3C97CC0A632}" destId="{439905A0-3EE9-6943-B20F-E7EA49011FCB}" srcOrd="2" destOrd="0" presId="urn:microsoft.com/office/officeart/2008/layout/HexagonCluster"/>
    <dgm:cxn modelId="{36EE1801-3041-A144-8D0E-3E25F439E3A8}" type="presParOf" srcId="{439905A0-3EE9-6943-B20F-E7EA49011FCB}" destId="{6DB6D2DD-762E-5D46-BEF7-C6B66BEB808D}" srcOrd="0" destOrd="0" presId="urn:microsoft.com/office/officeart/2008/layout/HexagonCluster"/>
    <dgm:cxn modelId="{C4E9D95F-1085-5D4B-B98B-D6BBD9C3A0BC}" type="presParOf" srcId="{28B66088-B19F-A245-826B-D3C97CC0A632}" destId="{BE550895-EE3A-624D-9997-39EE29848E03}" srcOrd="3" destOrd="0" presId="urn:microsoft.com/office/officeart/2008/layout/HexagonCluster"/>
    <dgm:cxn modelId="{859F2319-0792-BF46-B2B0-5E5788BFF058}" type="presParOf" srcId="{BE550895-EE3A-624D-9997-39EE29848E03}" destId="{5DC52E94-7A07-354A-82AB-1342E5E21EB4}" srcOrd="0" destOrd="0" presId="urn:microsoft.com/office/officeart/2008/layout/HexagonCluster"/>
    <dgm:cxn modelId="{21931368-CB15-1D42-90D4-C6036427304E}" type="presParOf" srcId="{28B66088-B19F-A245-826B-D3C97CC0A632}" destId="{4BD45C59-77F9-144E-A6D2-FA96BD7903F4}" srcOrd="4" destOrd="0" presId="urn:microsoft.com/office/officeart/2008/layout/HexagonCluster"/>
    <dgm:cxn modelId="{C8630C5E-237C-6B44-83DF-202E4A05E03A}" type="presParOf" srcId="{4BD45C59-77F9-144E-A6D2-FA96BD7903F4}" destId="{F3F70205-D2F2-7B41-96F7-B365C58043F2}" srcOrd="0" destOrd="0" presId="urn:microsoft.com/office/officeart/2008/layout/HexagonCluster"/>
    <dgm:cxn modelId="{D61D530E-D7A2-1C4A-B966-9976D2CCD3BF}" type="presParOf" srcId="{28B66088-B19F-A245-826B-D3C97CC0A632}" destId="{C1D0E60A-7C50-BE40-97CF-4A27A7A9B400}" srcOrd="5" destOrd="0" presId="urn:microsoft.com/office/officeart/2008/layout/HexagonCluster"/>
    <dgm:cxn modelId="{AE3CC71F-13C3-3446-A7BC-2124B50C44C2}" type="presParOf" srcId="{C1D0E60A-7C50-BE40-97CF-4A27A7A9B400}" destId="{A9D606E6-417B-0D45-B969-740DD2F20972}" srcOrd="0" destOrd="0" presId="urn:microsoft.com/office/officeart/2008/layout/HexagonCluster"/>
    <dgm:cxn modelId="{521228D1-FB86-864E-88A2-A634D3BADC0D}" type="presParOf" srcId="{28B66088-B19F-A245-826B-D3C97CC0A632}" destId="{1E2E6650-FB2A-0A4D-AF17-B33BE7437F55}" srcOrd="6" destOrd="0" presId="urn:microsoft.com/office/officeart/2008/layout/HexagonCluster"/>
    <dgm:cxn modelId="{C5C46F8F-5FF1-E94C-BFCC-A1A2233181AB}" type="presParOf" srcId="{1E2E6650-FB2A-0A4D-AF17-B33BE7437F55}" destId="{C9A98BAE-52F4-9A4E-BA40-C68C4AC5AAD3}" srcOrd="0" destOrd="0" presId="urn:microsoft.com/office/officeart/2008/layout/HexagonCluster"/>
    <dgm:cxn modelId="{C553CA74-02BD-8945-AC4B-F2F4166AB0A6}" type="presParOf" srcId="{28B66088-B19F-A245-826B-D3C97CC0A632}" destId="{5898B39C-6D24-8A42-B578-9E6203672FDA}" srcOrd="7" destOrd="0" presId="urn:microsoft.com/office/officeart/2008/layout/HexagonCluster"/>
    <dgm:cxn modelId="{CE56DBBB-8ED8-6B45-BA89-3B970762D635}" type="presParOf" srcId="{5898B39C-6D24-8A42-B578-9E6203672FDA}" destId="{61964360-9E70-0E4F-83B5-32A5A9966846}" srcOrd="0" destOrd="0" presId="urn:microsoft.com/office/officeart/2008/layout/HexagonCluster"/>
    <dgm:cxn modelId="{8D92EB26-19D0-0545-A0F8-8C454B02E3EF}" type="presParOf" srcId="{28B66088-B19F-A245-826B-D3C97CC0A632}" destId="{1F8EF4DA-A965-AD4C-BC93-8DA1CA041492}" srcOrd="8" destOrd="0" presId="urn:microsoft.com/office/officeart/2008/layout/HexagonCluster"/>
    <dgm:cxn modelId="{C05D00D7-17F5-0D4C-A156-5A3E9AA19A49}" type="presParOf" srcId="{1F8EF4DA-A965-AD4C-BC93-8DA1CA041492}" destId="{5A119E1B-456B-6045-A603-207FDE9B1E9B}" srcOrd="0" destOrd="0" presId="urn:microsoft.com/office/officeart/2008/layout/HexagonCluster"/>
    <dgm:cxn modelId="{B25EA1F5-D73F-ED42-B93A-E650C4B6861A}" type="presParOf" srcId="{28B66088-B19F-A245-826B-D3C97CC0A632}" destId="{0F6CFEA4-0E43-E74B-953F-E76392247B40}" srcOrd="9" destOrd="0" presId="urn:microsoft.com/office/officeart/2008/layout/HexagonCluster"/>
    <dgm:cxn modelId="{5F8F8A8B-2EA2-7944-AAAA-F99DE75F72F6}" type="presParOf" srcId="{0F6CFEA4-0E43-E74B-953F-E76392247B40}" destId="{E00AA1D3-641A-8042-8AC9-B4570A968CA5}" srcOrd="0" destOrd="0" presId="urn:microsoft.com/office/officeart/2008/layout/HexagonCluster"/>
    <dgm:cxn modelId="{219876E1-6F2C-A24C-9FBE-FF752D3EE3CA}" type="presParOf" srcId="{28B66088-B19F-A245-826B-D3C97CC0A632}" destId="{11B9659C-0946-764C-BA93-EE816BE1B7F1}" srcOrd="10" destOrd="0" presId="urn:microsoft.com/office/officeart/2008/layout/HexagonCluster"/>
    <dgm:cxn modelId="{BE5F3235-8D04-2C4C-AB29-35D8AE19DAED}" type="presParOf" srcId="{11B9659C-0946-764C-BA93-EE816BE1B7F1}" destId="{BF702757-0077-C148-996F-3EFC91004341}" srcOrd="0" destOrd="0" presId="urn:microsoft.com/office/officeart/2008/layout/HexagonCluster"/>
    <dgm:cxn modelId="{B75F26AB-E512-D340-9CD4-4781E398AF78}" type="presParOf" srcId="{28B66088-B19F-A245-826B-D3C97CC0A632}" destId="{EF9A5D89-BC52-B740-8AE7-F8B5E40D573B}" srcOrd="11" destOrd="0" presId="urn:microsoft.com/office/officeart/2008/layout/HexagonCluster"/>
    <dgm:cxn modelId="{1C61CC23-D4E4-0440-A9C0-F40AE0EAD0E7}" type="presParOf" srcId="{EF9A5D89-BC52-B740-8AE7-F8B5E40D573B}" destId="{C2791F16-2BFD-394B-B18C-D9F2392A2CC0}" srcOrd="0" destOrd="0" presId="urn:microsoft.com/office/officeart/2008/layout/HexagonCluster"/>
    <dgm:cxn modelId="{5E048CC5-C9BA-374E-8B6B-40389196EEEB}" type="presParOf" srcId="{28B66088-B19F-A245-826B-D3C97CC0A632}" destId="{0925EEE8-535F-954E-A6F3-638CE21B5F6E}" srcOrd="12" destOrd="0" presId="urn:microsoft.com/office/officeart/2008/layout/HexagonCluster"/>
    <dgm:cxn modelId="{487FCDBB-4E4B-154F-9284-42C527A7EC1E}" type="presParOf" srcId="{0925EEE8-535F-954E-A6F3-638CE21B5F6E}" destId="{F6256E27-08E2-464A-919A-D1D063043FD9}" srcOrd="0" destOrd="0" presId="urn:microsoft.com/office/officeart/2008/layout/HexagonCluster"/>
    <dgm:cxn modelId="{A2CD8684-EE7A-944E-BE42-95117D56E561}" type="presParOf" srcId="{28B66088-B19F-A245-826B-D3C97CC0A632}" destId="{515EA513-BDA1-A840-B2CB-1950BEC8984C}" srcOrd="13" destOrd="0" presId="urn:microsoft.com/office/officeart/2008/layout/HexagonCluster"/>
    <dgm:cxn modelId="{4B1A5EF1-EE6D-A745-A0C8-946614F5111A}" type="presParOf" srcId="{515EA513-BDA1-A840-B2CB-1950BEC8984C}" destId="{70905016-9BF1-D746-B425-66F4E057C463}" srcOrd="0" destOrd="0" presId="urn:microsoft.com/office/officeart/2008/layout/HexagonCluster"/>
    <dgm:cxn modelId="{93BE6026-24CF-0F47-873F-9230EF6C8F89}" type="presParOf" srcId="{28B66088-B19F-A245-826B-D3C97CC0A632}" destId="{83BFC0E7-4B29-1B43-93D0-5858B36C6B58}" srcOrd="14" destOrd="0" presId="urn:microsoft.com/office/officeart/2008/layout/HexagonCluster"/>
    <dgm:cxn modelId="{BF2CE16D-DD37-E441-83E1-EF2BA2237B0C}" type="presParOf" srcId="{83BFC0E7-4B29-1B43-93D0-5858B36C6B58}" destId="{D6E75FD0-B429-1C4D-B81D-D3E266E7AC56}" srcOrd="0" destOrd="0" presId="urn:microsoft.com/office/officeart/2008/layout/HexagonCluster"/>
    <dgm:cxn modelId="{8AA6521C-1BB7-1D47-859E-C22597A99D8E}" type="presParOf" srcId="{28B66088-B19F-A245-826B-D3C97CC0A632}" destId="{49F46909-96C5-3A47-9BCB-9318387DD9F4}" srcOrd="15" destOrd="0" presId="urn:microsoft.com/office/officeart/2008/layout/HexagonCluster"/>
    <dgm:cxn modelId="{181749D3-8666-2046-8282-109F32C40B42}" type="presParOf" srcId="{49F46909-96C5-3A47-9BCB-9318387DD9F4}" destId="{A543B83E-3DBC-9048-87F9-E9413E16DF72}" srcOrd="0" destOrd="0" presId="urn:microsoft.com/office/officeart/2008/layout/HexagonCluster"/>
    <dgm:cxn modelId="{F5C59E5D-9050-8547-8FF8-EA0EC5FB8017}" type="presParOf" srcId="{28B66088-B19F-A245-826B-D3C97CC0A632}" destId="{4006A730-F9C8-D14D-9B99-B3371F321CD1}" srcOrd="16" destOrd="0" presId="urn:microsoft.com/office/officeart/2008/layout/HexagonCluster"/>
    <dgm:cxn modelId="{DF3E087C-CF07-9141-BDCA-8CB681F268FF}" type="presParOf" srcId="{4006A730-F9C8-D14D-9B99-B3371F321CD1}" destId="{805774C7-2B7A-A64D-96AA-328CE39C8C08}" srcOrd="0" destOrd="0" presId="urn:microsoft.com/office/officeart/2008/layout/HexagonCluster"/>
    <dgm:cxn modelId="{F4501B47-6151-2848-B2D8-1B07DC19F6C8}" type="presParOf" srcId="{28B66088-B19F-A245-826B-D3C97CC0A632}" destId="{910EB5FB-7652-5B46-8179-F4B7DB1D6EA6}" srcOrd="17" destOrd="0" presId="urn:microsoft.com/office/officeart/2008/layout/HexagonCluster"/>
    <dgm:cxn modelId="{D0B06E86-CA3F-894B-AAFF-93A0DADC9A24}" type="presParOf" srcId="{910EB5FB-7652-5B46-8179-F4B7DB1D6EA6}" destId="{6347F997-391C-A844-A51E-EC1B2102EB05}" srcOrd="0" destOrd="0" presId="urn:microsoft.com/office/officeart/2008/layout/HexagonCluster"/>
    <dgm:cxn modelId="{1E97B941-B9F2-A24D-B04A-4C5CF67EEB76}" type="presParOf" srcId="{28B66088-B19F-A245-826B-D3C97CC0A632}" destId="{90F57099-F867-EE4D-8BDD-5595BDE726E0}" srcOrd="18" destOrd="0" presId="urn:microsoft.com/office/officeart/2008/layout/HexagonCluster"/>
    <dgm:cxn modelId="{A1DD3F67-438F-BC49-8663-EA1EBF2CA3ED}" type="presParOf" srcId="{90F57099-F867-EE4D-8BDD-5595BDE726E0}" destId="{62A34901-139D-1A48-819D-68E0EF3D2D28}" srcOrd="0" destOrd="0" presId="urn:microsoft.com/office/officeart/2008/layout/HexagonCluster"/>
    <dgm:cxn modelId="{32E33E8A-D6F9-1C43-BC21-2CD433F90F2C}" type="presParOf" srcId="{28B66088-B19F-A245-826B-D3C97CC0A632}" destId="{F12CD8BC-46EF-C345-A9C7-25FACC5390AA}" srcOrd="19" destOrd="0" presId="urn:microsoft.com/office/officeart/2008/layout/HexagonCluster"/>
    <dgm:cxn modelId="{4ABBAC1B-2E05-7C49-AECD-BD27E302C6EA}" type="presParOf" srcId="{F12CD8BC-46EF-C345-A9C7-25FACC5390AA}" destId="{C2281273-9282-7946-B7A0-D402921CF336}" srcOrd="0" destOrd="0" presId="urn:microsoft.com/office/officeart/2008/layout/HexagonCluster"/>
    <dgm:cxn modelId="{83C41081-298B-7D4B-B545-B8B88035B6B3}" type="presParOf" srcId="{28B66088-B19F-A245-826B-D3C97CC0A632}" destId="{843603F3-E837-BF45-BA0B-AF2B23033F74}" srcOrd="20" destOrd="0" presId="urn:microsoft.com/office/officeart/2008/layout/HexagonCluster"/>
    <dgm:cxn modelId="{D9AB0C4D-F632-B34F-9416-FADF4186386B}" type="presParOf" srcId="{843603F3-E837-BF45-BA0B-AF2B23033F74}" destId="{0FACD44D-CC5F-2E4B-83CC-670720B8EA6C}" srcOrd="0" destOrd="0" presId="urn:microsoft.com/office/officeart/2008/layout/HexagonCluster"/>
    <dgm:cxn modelId="{94802C50-BA63-6D41-A9B4-54C9B917CA64}" type="presParOf" srcId="{28B66088-B19F-A245-826B-D3C97CC0A632}" destId="{CAC5DB60-5797-974C-878D-F340EACBEA1D}" srcOrd="21" destOrd="0" presId="urn:microsoft.com/office/officeart/2008/layout/HexagonCluster"/>
    <dgm:cxn modelId="{875FCA74-D506-CB4C-9942-4E987ADC10F7}" type="presParOf" srcId="{CAC5DB60-5797-974C-878D-F340EACBEA1D}" destId="{703BB9AA-9A11-C04A-91E9-3C28F21D8553}" srcOrd="0" destOrd="0" presId="urn:microsoft.com/office/officeart/2008/layout/HexagonCluster"/>
    <dgm:cxn modelId="{4AA16DFE-A81D-3C43-9B0F-4934FBD6D799}" type="presParOf" srcId="{28B66088-B19F-A245-826B-D3C97CC0A632}" destId="{5953D99C-184C-1D47-A280-FD5962C85EAF}" srcOrd="22" destOrd="0" presId="urn:microsoft.com/office/officeart/2008/layout/HexagonCluster"/>
    <dgm:cxn modelId="{45BA5800-035D-6840-8CA9-80EB2A457A13}" type="presParOf" srcId="{5953D99C-184C-1D47-A280-FD5962C85EAF}" destId="{54A7129E-0270-634C-88F4-B894CD52BAA8}" srcOrd="0" destOrd="0" presId="urn:microsoft.com/office/officeart/2008/layout/HexagonCluster"/>
    <dgm:cxn modelId="{780BDCF1-0212-374F-834D-EDC513734555}" type="presParOf" srcId="{28B66088-B19F-A245-826B-D3C97CC0A632}" destId="{5264BB70-8D63-E549-AEBD-1EAC94177A55}" srcOrd="23" destOrd="0" presId="urn:microsoft.com/office/officeart/2008/layout/HexagonCluster"/>
    <dgm:cxn modelId="{368D1857-9CBE-FE4C-8C43-215DE6BD7C55}" type="presParOf" srcId="{5264BB70-8D63-E549-AEBD-1EAC94177A55}" destId="{489F822D-3D54-9D46-BC83-25287DC26257}" srcOrd="0" destOrd="0" presId="urn:microsoft.com/office/officeart/2008/layout/HexagonCluster"/>
    <dgm:cxn modelId="{B1CCB93B-889D-7C4E-A118-29640668DC1D}" type="presParOf" srcId="{28B66088-B19F-A245-826B-D3C97CC0A632}" destId="{1AD8DAC2-D6BF-1046-BCFE-E5EDC088FB3B}" srcOrd="24" destOrd="0" presId="urn:microsoft.com/office/officeart/2008/layout/HexagonCluster"/>
    <dgm:cxn modelId="{17EFDCA8-464C-8945-918B-3ACDC9FC282A}" type="presParOf" srcId="{1AD8DAC2-D6BF-1046-BCFE-E5EDC088FB3B}" destId="{E2D45ECD-0A9E-9743-94BE-CB26064A8C24}" srcOrd="0" destOrd="0" presId="urn:microsoft.com/office/officeart/2008/layout/HexagonCluster"/>
    <dgm:cxn modelId="{1AC6336C-9940-3749-9A3E-D58D243C2D16}" type="presParOf" srcId="{28B66088-B19F-A245-826B-D3C97CC0A632}" destId="{F4BF1B54-28D3-524C-82EF-BC482DB4921F}" srcOrd="25" destOrd="0" presId="urn:microsoft.com/office/officeart/2008/layout/HexagonCluster"/>
    <dgm:cxn modelId="{BEA592D2-D16E-0246-8A49-1CD957495BBC}" type="presParOf" srcId="{F4BF1B54-28D3-524C-82EF-BC482DB4921F}" destId="{35232C87-5E75-E549-86D4-194DE19E0C27}" srcOrd="0" destOrd="0" presId="urn:microsoft.com/office/officeart/2008/layout/HexagonCluster"/>
    <dgm:cxn modelId="{C675151A-A37B-5642-A50C-9B2979020CF3}" type="presParOf" srcId="{28B66088-B19F-A245-826B-D3C97CC0A632}" destId="{1AA3FC95-DF34-7944-8CCA-DE0FE80C33E0}" srcOrd="26" destOrd="0" presId="urn:microsoft.com/office/officeart/2008/layout/HexagonCluster"/>
    <dgm:cxn modelId="{C10B30EB-8267-4E43-A8D5-2AB6EB02849C}" type="presParOf" srcId="{1AA3FC95-DF34-7944-8CCA-DE0FE80C33E0}" destId="{CFDA14A8-88DE-7443-A72E-590D39BF7487}" srcOrd="0" destOrd="0" presId="urn:microsoft.com/office/officeart/2008/layout/HexagonCluster"/>
    <dgm:cxn modelId="{136C10CB-283F-9641-B7EB-0FE959E3E01C}" type="presParOf" srcId="{28B66088-B19F-A245-826B-D3C97CC0A632}" destId="{97EFDFF5-C23A-2B41-B493-9949ED144EBB}" srcOrd="27" destOrd="0" presId="urn:microsoft.com/office/officeart/2008/layout/HexagonCluster"/>
    <dgm:cxn modelId="{4C0DE829-7732-9E4E-BB87-5CEE967B91FD}" type="presParOf" srcId="{97EFDFF5-C23A-2B41-B493-9949ED144EBB}" destId="{0EEE4064-927C-B64F-AA68-8425866D2FB0}" srcOrd="0" destOrd="0" presId="urn:microsoft.com/office/officeart/2008/layout/HexagonCluster"/>
    <dgm:cxn modelId="{E0DF4327-2AF5-5C42-947A-210DC7E0B4C0}" type="presParOf" srcId="{28B66088-B19F-A245-826B-D3C97CC0A632}" destId="{E325FBC0-AD4E-5144-B572-DD2EB156BA42}" srcOrd="28" destOrd="0" presId="urn:microsoft.com/office/officeart/2008/layout/HexagonCluster"/>
    <dgm:cxn modelId="{7CB064AD-FEBB-FD42-9B32-5F592DD65504}" type="presParOf" srcId="{E325FBC0-AD4E-5144-B572-DD2EB156BA42}" destId="{63181277-ADB5-DF4C-9386-373A83CBDC8C}" srcOrd="0" destOrd="0" presId="urn:microsoft.com/office/officeart/2008/layout/HexagonCluster"/>
    <dgm:cxn modelId="{4EC09630-FC00-FD47-ACE1-5BBA4577CB1A}" type="presParOf" srcId="{28B66088-B19F-A245-826B-D3C97CC0A632}" destId="{87A5DEB9-9198-FD49-BC57-593EE5C56A60}" srcOrd="29" destOrd="0" presId="urn:microsoft.com/office/officeart/2008/layout/HexagonCluster"/>
    <dgm:cxn modelId="{FCBE34F2-7C0F-E240-A825-8CD495382AE7}" type="presParOf" srcId="{87A5DEB9-9198-FD49-BC57-593EE5C56A60}" destId="{A0133409-8757-A342-9735-98A9D0E92587}" srcOrd="0" destOrd="0" presId="urn:microsoft.com/office/officeart/2008/layout/HexagonCluster"/>
    <dgm:cxn modelId="{82E9F6EA-7D6C-6743-A196-71639EBD6232}" type="presParOf" srcId="{28B66088-B19F-A245-826B-D3C97CC0A632}" destId="{12FDA0AA-32AB-B94E-A3EC-6262C1D4CA38}" srcOrd="30" destOrd="0" presId="urn:microsoft.com/office/officeart/2008/layout/HexagonCluster"/>
    <dgm:cxn modelId="{5ACBCF5D-C291-2642-9FDF-C5F5CCC261AB}" type="presParOf" srcId="{12FDA0AA-32AB-B94E-A3EC-6262C1D4CA38}" destId="{49119792-983D-E14A-8878-358467A612C0}" srcOrd="0" destOrd="0" presId="urn:microsoft.com/office/officeart/2008/layout/HexagonCluster"/>
    <dgm:cxn modelId="{A4E3F127-ECF7-F643-95D8-CE5495FDE437}" type="presParOf" srcId="{28B66088-B19F-A245-826B-D3C97CC0A632}" destId="{5B0112BF-B17F-6647-AD44-B504050134A1}" srcOrd="31" destOrd="0" presId="urn:microsoft.com/office/officeart/2008/layout/HexagonCluster"/>
    <dgm:cxn modelId="{E621D636-90A0-C74C-9103-0E8D559D048E}" type="presParOf" srcId="{5B0112BF-B17F-6647-AD44-B504050134A1}" destId="{1B17448A-53F9-E545-9AAD-9A2E34F681E3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82138-3AE0-1343-8010-DA40AF207826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2200A8-778D-FD4C-84C7-2441C6F5BEAD}">
      <dgm:prSet custT="1"/>
      <dgm:spPr>
        <a:solidFill>
          <a:srgbClr val="002465"/>
        </a:solidFill>
      </dgm:spPr>
      <dgm:t>
        <a:bodyPr/>
        <a:lstStyle/>
        <a:p>
          <a:r>
            <a:rPr lang="en-IN" sz="1100" b="1" dirty="0"/>
            <a:t>Sample Selection:</a:t>
          </a:r>
          <a:endParaRPr lang="en-IN" sz="1100" dirty="0"/>
        </a:p>
      </dgm:t>
    </dgm:pt>
    <dgm:pt modelId="{3BE56564-0FC8-9A4C-BFF3-9254E8BA22C4}" type="parTrans" cxnId="{D84A7F99-3FE7-A945-A710-3E9C3F241C85}">
      <dgm:prSet/>
      <dgm:spPr/>
      <dgm:t>
        <a:bodyPr/>
        <a:lstStyle/>
        <a:p>
          <a:endParaRPr lang="en-GB"/>
        </a:p>
      </dgm:t>
    </dgm:pt>
    <dgm:pt modelId="{F2AA8BA3-1E21-FF4B-AFEC-866B06584012}" type="sibTrans" cxnId="{D84A7F99-3FE7-A945-A710-3E9C3F241C85}">
      <dgm:prSet/>
      <dgm:spPr/>
      <dgm:t>
        <a:bodyPr/>
        <a:lstStyle/>
        <a:p>
          <a:endParaRPr lang="en-GB"/>
        </a:p>
      </dgm:t>
    </dgm:pt>
    <dgm:pt modelId="{C92D2578-E5C8-944B-9613-CE51F95A2EB0}">
      <dgm:prSet custT="1"/>
      <dgm:spPr/>
      <dgm:t>
        <a:bodyPr/>
        <a:lstStyle/>
        <a:p>
          <a:r>
            <a:rPr lang="en-IN" sz="1100" b="1" dirty="0"/>
            <a:t>Target Population:</a:t>
          </a:r>
          <a:r>
            <a:rPr lang="en-IN" sz="1100" dirty="0"/>
            <a:t> Small businesses in a specific industry or region.</a:t>
          </a:r>
        </a:p>
      </dgm:t>
    </dgm:pt>
    <dgm:pt modelId="{D5B1EEB9-7763-4B47-806E-E8FE3415CD83}" type="parTrans" cxnId="{A163DE03-498A-A640-AE18-D01F96D25769}">
      <dgm:prSet/>
      <dgm:spPr/>
      <dgm:t>
        <a:bodyPr/>
        <a:lstStyle/>
        <a:p>
          <a:endParaRPr lang="en-GB"/>
        </a:p>
      </dgm:t>
    </dgm:pt>
    <dgm:pt modelId="{51EDB0A2-C623-B043-AD30-6A046B7103BC}" type="sibTrans" cxnId="{A163DE03-498A-A640-AE18-D01F96D25769}">
      <dgm:prSet/>
      <dgm:spPr/>
      <dgm:t>
        <a:bodyPr/>
        <a:lstStyle/>
        <a:p>
          <a:endParaRPr lang="en-GB"/>
        </a:p>
      </dgm:t>
    </dgm:pt>
    <dgm:pt modelId="{66D7C736-C0D8-5B4A-9944-464DCBD4BDE3}">
      <dgm:prSet custT="1"/>
      <dgm:spPr/>
      <dgm:t>
        <a:bodyPr/>
        <a:lstStyle/>
        <a:p>
          <a:r>
            <a:rPr lang="en-IN" sz="1100" b="1" dirty="0"/>
            <a:t>Sampling Method:</a:t>
          </a:r>
          <a:r>
            <a:rPr lang="en-IN" sz="1100" dirty="0"/>
            <a:t> Random sampling, stratified sampling, or purposive sampling based on business size, industry, or geographic location.</a:t>
          </a:r>
        </a:p>
      </dgm:t>
    </dgm:pt>
    <dgm:pt modelId="{74BFE3FF-158E-264A-93F3-085AD6F9FAD1}" type="parTrans" cxnId="{17327C2E-0C29-834D-A056-3594A2A4F62B}">
      <dgm:prSet/>
      <dgm:spPr/>
      <dgm:t>
        <a:bodyPr/>
        <a:lstStyle/>
        <a:p>
          <a:endParaRPr lang="en-GB"/>
        </a:p>
      </dgm:t>
    </dgm:pt>
    <dgm:pt modelId="{05225B86-6682-6741-9390-8399031FB1FB}" type="sibTrans" cxnId="{17327C2E-0C29-834D-A056-3594A2A4F62B}">
      <dgm:prSet/>
      <dgm:spPr/>
      <dgm:t>
        <a:bodyPr/>
        <a:lstStyle/>
        <a:p>
          <a:endParaRPr lang="en-GB"/>
        </a:p>
      </dgm:t>
    </dgm:pt>
    <dgm:pt modelId="{6923F35F-CDD4-D941-A0B4-1B18326CEFD9}">
      <dgm:prSet custT="1"/>
      <dgm:spPr>
        <a:solidFill>
          <a:srgbClr val="002465"/>
        </a:solidFill>
      </dgm:spPr>
      <dgm:t>
        <a:bodyPr/>
        <a:lstStyle/>
        <a:p>
          <a:r>
            <a:rPr lang="en-IN" sz="1100" b="1"/>
            <a:t>Data Collection:</a:t>
          </a:r>
          <a:endParaRPr lang="en-IN" sz="1100"/>
        </a:p>
      </dgm:t>
    </dgm:pt>
    <dgm:pt modelId="{108A250D-80EF-0043-9A74-44D44E943ECE}" type="parTrans" cxnId="{3FB55580-C972-CC48-942B-BE581F459C2F}">
      <dgm:prSet/>
      <dgm:spPr/>
      <dgm:t>
        <a:bodyPr/>
        <a:lstStyle/>
        <a:p>
          <a:endParaRPr lang="en-GB"/>
        </a:p>
      </dgm:t>
    </dgm:pt>
    <dgm:pt modelId="{D168C655-590C-9847-98BC-F5AF420C2AFE}" type="sibTrans" cxnId="{3FB55580-C972-CC48-942B-BE581F459C2F}">
      <dgm:prSet/>
      <dgm:spPr/>
      <dgm:t>
        <a:bodyPr/>
        <a:lstStyle/>
        <a:p>
          <a:endParaRPr lang="en-GB"/>
        </a:p>
      </dgm:t>
    </dgm:pt>
    <dgm:pt modelId="{8FA7D094-B635-3A47-AD91-ADB7C60F256E}">
      <dgm:prSet custT="1"/>
      <dgm:spPr/>
      <dgm:t>
        <a:bodyPr/>
        <a:lstStyle/>
        <a:p>
          <a:r>
            <a:rPr lang="en-IN" sz="1100" b="1" dirty="0"/>
            <a:t>Surveys:</a:t>
          </a:r>
          <a:r>
            <a:rPr lang="en-IN" sz="1100" dirty="0"/>
            <a:t> Distribute online or paper-based surveys to collect information.</a:t>
          </a:r>
        </a:p>
      </dgm:t>
    </dgm:pt>
    <dgm:pt modelId="{5673C2C1-4A97-EE49-BE37-1EDD8AF3FDC4}" type="parTrans" cxnId="{3DFEDEA5-003B-5648-BBC4-DC129971DD50}">
      <dgm:prSet/>
      <dgm:spPr/>
      <dgm:t>
        <a:bodyPr/>
        <a:lstStyle/>
        <a:p>
          <a:endParaRPr lang="en-GB"/>
        </a:p>
      </dgm:t>
    </dgm:pt>
    <dgm:pt modelId="{FFFC3155-15E6-1A47-8218-DFDC52D7991E}" type="sibTrans" cxnId="{3DFEDEA5-003B-5648-BBC4-DC129971DD50}">
      <dgm:prSet/>
      <dgm:spPr/>
      <dgm:t>
        <a:bodyPr/>
        <a:lstStyle/>
        <a:p>
          <a:endParaRPr lang="en-GB"/>
        </a:p>
      </dgm:t>
    </dgm:pt>
    <dgm:pt modelId="{4EDC96C7-88EA-6744-8877-6BB6605993D3}">
      <dgm:prSet custT="1"/>
      <dgm:spPr/>
      <dgm:t>
        <a:bodyPr/>
        <a:lstStyle/>
        <a:p>
          <a:r>
            <a:rPr lang="en-IN" sz="1100" b="1" dirty="0"/>
            <a:t>Case Studies:</a:t>
          </a:r>
          <a:r>
            <a:rPr lang="en-IN" sz="1100" dirty="0"/>
            <a:t> Analyse specific case studies of small businesses to identify challenges and solutions.</a:t>
          </a:r>
        </a:p>
      </dgm:t>
    </dgm:pt>
    <dgm:pt modelId="{76F931A0-26A6-784C-B8AE-E109F613503B}" type="parTrans" cxnId="{14D129E8-1FB4-744F-A73C-553BFFCFEF49}">
      <dgm:prSet/>
      <dgm:spPr/>
      <dgm:t>
        <a:bodyPr/>
        <a:lstStyle/>
        <a:p>
          <a:endParaRPr lang="en-GB"/>
        </a:p>
      </dgm:t>
    </dgm:pt>
    <dgm:pt modelId="{A5A51AB3-FC89-CE4C-A4F3-041BC96357D5}" type="sibTrans" cxnId="{14D129E8-1FB4-744F-A73C-553BFFCFEF49}">
      <dgm:prSet/>
      <dgm:spPr/>
      <dgm:t>
        <a:bodyPr/>
        <a:lstStyle/>
        <a:p>
          <a:endParaRPr lang="en-GB"/>
        </a:p>
      </dgm:t>
    </dgm:pt>
    <dgm:pt modelId="{B73D87B6-DB1A-5247-BCC6-79F4CC19C30C}">
      <dgm:prSet custT="1"/>
      <dgm:spPr>
        <a:solidFill>
          <a:srgbClr val="002465"/>
        </a:solidFill>
      </dgm:spPr>
      <dgm:t>
        <a:bodyPr/>
        <a:lstStyle/>
        <a:p>
          <a:r>
            <a:rPr lang="en-IN" sz="1100" b="1" dirty="0"/>
            <a:t>Data Analysis:</a:t>
          </a:r>
          <a:endParaRPr lang="en-IN" sz="1100" dirty="0"/>
        </a:p>
      </dgm:t>
    </dgm:pt>
    <dgm:pt modelId="{B4A7AD57-9ACD-944B-AE7B-0B81A555F5A2}" type="parTrans" cxnId="{CFADFD97-4BBB-5548-A921-82C5270EB7E8}">
      <dgm:prSet/>
      <dgm:spPr/>
      <dgm:t>
        <a:bodyPr/>
        <a:lstStyle/>
        <a:p>
          <a:endParaRPr lang="en-GB"/>
        </a:p>
      </dgm:t>
    </dgm:pt>
    <dgm:pt modelId="{95F5FBDA-068F-9B40-9EED-5BB12674C7F4}" type="sibTrans" cxnId="{CFADFD97-4BBB-5548-A921-82C5270EB7E8}">
      <dgm:prSet/>
      <dgm:spPr/>
      <dgm:t>
        <a:bodyPr/>
        <a:lstStyle/>
        <a:p>
          <a:endParaRPr lang="en-GB"/>
        </a:p>
      </dgm:t>
    </dgm:pt>
    <dgm:pt modelId="{5DE8351B-2BC5-5644-91FF-8BF40E6EF985}">
      <dgm:prSet custT="1"/>
      <dgm:spPr/>
      <dgm:t>
        <a:bodyPr/>
        <a:lstStyle/>
        <a:p>
          <a:r>
            <a:rPr lang="en-IN" sz="1100" b="1" dirty="0"/>
            <a:t>Quantitative Analysis:</a:t>
          </a:r>
          <a:r>
            <a:rPr lang="en-IN" sz="1100" dirty="0"/>
            <a:t> Use statistical methods to analyse survey data and identify patterns and trends.</a:t>
          </a:r>
        </a:p>
      </dgm:t>
    </dgm:pt>
    <dgm:pt modelId="{765A68E4-C2DD-4D46-B8DF-8D5497CE141B}" type="parTrans" cxnId="{DE86EB07-B283-374B-A746-40F0F9A7FB07}">
      <dgm:prSet/>
      <dgm:spPr/>
      <dgm:t>
        <a:bodyPr/>
        <a:lstStyle/>
        <a:p>
          <a:endParaRPr lang="en-GB"/>
        </a:p>
      </dgm:t>
    </dgm:pt>
    <dgm:pt modelId="{37B3D5A0-F813-3E4B-A5C5-C79534223C05}" type="sibTrans" cxnId="{DE86EB07-B283-374B-A746-40F0F9A7FB07}">
      <dgm:prSet/>
      <dgm:spPr/>
      <dgm:t>
        <a:bodyPr/>
        <a:lstStyle/>
        <a:p>
          <a:endParaRPr lang="en-GB"/>
        </a:p>
      </dgm:t>
    </dgm:pt>
    <dgm:pt modelId="{4CFDEFB6-BC1E-BB4F-8051-AFEB29BC7D09}">
      <dgm:prSet custT="1"/>
      <dgm:spPr/>
      <dgm:t>
        <a:bodyPr/>
        <a:lstStyle/>
        <a:p>
          <a:r>
            <a:rPr lang="en-IN" sz="1100" b="1" dirty="0"/>
            <a:t>Qualitative Analysis:</a:t>
          </a:r>
          <a:r>
            <a:rPr lang="en-IN" sz="1100" dirty="0"/>
            <a:t> Analyse interview transcripts and case studies to gain deeper insights into challenges and experiences.</a:t>
          </a:r>
        </a:p>
      </dgm:t>
    </dgm:pt>
    <dgm:pt modelId="{09B5A82E-32F1-C945-81CF-E715688032A5}" type="parTrans" cxnId="{2A7E6DD0-A3B4-A447-B4C5-976A99FB7423}">
      <dgm:prSet/>
      <dgm:spPr/>
      <dgm:t>
        <a:bodyPr/>
        <a:lstStyle/>
        <a:p>
          <a:endParaRPr lang="en-GB"/>
        </a:p>
      </dgm:t>
    </dgm:pt>
    <dgm:pt modelId="{95BD787D-1474-884A-B813-4C25FFEC4DB7}" type="sibTrans" cxnId="{2A7E6DD0-A3B4-A447-B4C5-976A99FB7423}">
      <dgm:prSet/>
      <dgm:spPr/>
      <dgm:t>
        <a:bodyPr/>
        <a:lstStyle/>
        <a:p>
          <a:endParaRPr lang="en-GB"/>
        </a:p>
      </dgm:t>
    </dgm:pt>
    <dgm:pt modelId="{1446F8FC-965C-9A4D-97BC-F47B04B44756}">
      <dgm:prSet custT="1"/>
      <dgm:spPr>
        <a:solidFill>
          <a:srgbClr val="002465"/>
        </a:solidFill>
      </dgm:spPr>
      <dgm:t>
        <a:bodyPr/>
        <a:lstStyle/>
        <a:p>
          <a:r>
            <a:rPr lang="en-IN" sz="1100" b="1" dirty="0"/>
            <a:t>Experimental Variables:</a:t>
          </a:r>
          <a:endParaRPr lang="en-IN" sz="1100" dirty="0"/>
        </a:p>
      </dgm:t>
    </dgm:pt>
    <dgm:pt modelId="{1D83DC05-B613-1844-84A8-D78B736B45D2}" type="parTrans" cxnId="{D56B0C4D-744B-5041-85E6-656F972EA225}">
      <dgm:prSet/>
      <dgm:spPr/>
      <dgm:t>
        <a:bodyPr/>
        <a:lstStyle/>
        <a:p>
          <a:endParaRPr lang="en-GB"/>
        </a:p>
      </dgm:t>
    </dgm:pt>
    <dgm:pt modelId="{EEBE8F7D-D2D1-2647-8E1F-26760EB5CBE4}" type="sibTrans" cxnId="{D56B0C4D-744B-5041-85E6-656F972EA225}">
      <dgm:prSet/>
      <dgm:spPr/>
      <dgm:t>
        <a:bodyPr/>
        <a:lstStyle/>
        <a:p>
          <a:endParaRPr lang="en-GB"/>
        </a:p>
      </dgm:t>
    </dgm:pt>
    <dgm:pt modelId="{E03EE508-B6D8-0F43-B980-7DC70D85F6C4}">
      <dgm:prSet custT="1"/>
      <dgm:spPr/>
      <dgm:t>
        <a:bodyPr/>
        <a:lstStyle/>
        <a:p>
          <a:r>
            <a:rPr lang="en-IN" sz="1100" b="1" dirty="0"/>
            <a:t>Independent Variables:</a:t>
          </a:r>
          <a:r>
            <a:rPr lang="en-IN" sz="1100" dirty="0"/>
            <a:t> Factors that may influence data analysis challenges, such as business size, industry, geographic location, level of technology adoption, and managerial experience.</a:t>
          </a:r>
        </a:p>
      </dgm:t>
    </dgm:pt>
    <dgm:pt modelId="{AC515696-C3F6-3E44-93EB-34DBADDC3AB4}" type="parTrans" cxnId="{80D074DB-D828-4749-8085-9EF495B8CD16}">
      <dgm:prSet/>
      <dgm:spPr/>
      <dgm:t>
        <a:bodyPr/>
        <a:lstStyle/>
        <a:p>
          <a:endParaRPr lang="en-GB"/>
        </a:p>
      </dgm:t>
    </dgm:pt>
    <dgm:pt modelId="{DD991CF1-7867-F745-AD66-FDC88C79D970}" type="sibTrans" cxnId="{80D074DB-D828-4749-8085-9EF495B8CD16}">
      <dgm:prSet/>
      <dgm:spPr/>
      <dgm:t>
        <a:bodyPr/>
        <a:lstStyle/>
        <a:p>
          <a:endParaRPr lang="en-GB"/>
        </a:p>
      </dgm:t>
    </dgm:pt>
    <dgm:pt modelId="{55B622E5-29BF-0F4C-8FB7-759664D46C3C}">
      <dgm:prSet custT="1"/>
      <dgm:spPr/>
      <dgm:t>
        <a:bodyPr/>
        <a:lstStyle/>
        <a:p>
          <a:r>
            <a:rPr lang="en-IN" sz="1100" b="1" dirty="0"/>
            <a:t>Dependent Variables:</a:t>
          </a:r>
          <a:r>
            <a:rPr lang="en-IN" sz="1100" dirty="0"/>
            <a:t> Outcomes of data analysis challenges, such as business performance, decision-making quality, and competitive advantage.</a:t>
          </a:r>
        </a:p>
      </dgm:t>
    </dgm:pt>
    <dgm:pt modelId="{90F9DA9F-980F-3446-852D-5BDA29624E93}" type="parTrans" cxnId="{9C586E5A-054C-1845-A34B-330CA0FBF249}">
      <dgm:prSet/>
      <dgm:spPr/>
      <dgm:t>
        <a:bodyPr/>
        <a:lstStyle/>
        <a:p>
          <a:endParaRPr lang="en-GB"/>
        </a:p>
      </dgm:t>
    </dgm:pt>
    <dgm:pt modelId="{8ED2C54B-9A8E-2B48-A487-1D3353EF3180}" type="sibTrans" cxnId="{9C586E5A-054C-1845-A34B-330CA0FBF249}">
      <dgm:prSet/>
      <dgm:spPr/>
      <dgm:t>
        <a:bodyPr/>
        <a:lstStyle/>
        <a:p>
          <a:endParaRPr lang="en-GB"/>
        </a:p>
      </dgm:t>
    </dgm:pt>
    <dgm:pt modelId="{AC1E40FA-3D6E-D648-B7C7-F6D563F3D108}">
      <dgm:prSet custT="1"/>
      <dgm:spPr>
        <a:solidFill>
          <a:srgbClr val="002465"/>
        </a:solidFill>
      </dgm:spPr>
      <dgm:t>
        <a:bodyPr/>
        <a:lstStyle/>
        <a:p>
          <a:r>
            <a:rPr lang="en-IN" sz="1100" b="1" dirty="0"/>
            <a:t>Control Variables:</a:t>
          </a:r>
          <a:endParaRPr lang="en-IN" sz="1100" dirty="0"/>
        </a:p>
      </dgm:t>
    </dgm:pt>
    <dgm:pt modelId="{00781C36-79A1-B045-AD90-486A032875CB}" type="parTrans" cxnId="{FCF0BFC9-D8E9-804E-9326-A976E075718B}">
      <dgm:prSet/>
      <dgm:spPr/>
      <dgm:t>
        <a:bodyPr/>
        <a:lstStyle/>
        <a:p>
          <a:endParaRPr lang="en-GB"/>
        </a:p>
      </dgm:t>
    </dgm:pt>
    <dgm:pt modelId="{5C41E18A-F408-4E41-A234-BB8D01E520AE}" type="sibTrans" cxnId="{FCF0BFC9-D8E9-804E-9326-A976E075718B}">
      <dgm:prSet/>
      <dgm:spPr/>
      <dgm:t>
        <a:bodyPr/>
        <a:lstStyle/>
        <a:p>
          <a:endParaRPr lang="en-GB"/>
        </a:p>
      </dgm:t>
    </dgm:pt>
    <dgm:pt modelId="{B1BE3F9D-7AA6-064A-9F23-4FA11F0D089E}">
      <dgm:prSet custT="1"/>
      <dgm:spPr/>
      <dgm:t>
        <a:bodyPr/>
        <a:lstStyle/>
        <a:p>
          <a:r>
            <a:rPr lang="en-IN" sz="1100" b="1" dirty="0"/>
            <a:t>Factors that are held constant:</a:t>
          </a:r>
          <a:r>
            <a:rPr lang="en-IN" sz="1100" dirty="0"/>
            <a:t> These may include economic conditions, regulatory environment, and industry-specific trends.</a:t>
          </a:r>
        </a:p>
      </dgm:t>
    </dgm:pt>
    <dgm:pt modelId="{B094E8A1-0CDE-B34E-AF7C-9A911A8DAC93}" type="parTrans" cxnId="{AC62D795-0277-2040-B0F1-F781B73F6EEE}">
      <dgm:prSet/>
      <dgm:spPr/>
      <dgm:t>
        <a:bodyPr/>
        <a:lstStyle/>
        <a:p>
          <a:endParaRPr lang="en-GB"/>
        </a:p>
      </dgm:t>
    </dgm:pt>
    <dgm:pt modelId="{474D1937-8C2F-5740-A1AB-D3DC19385D9D}" type="sibTrans" cxnId="{AC62D795-0277-2040-B0F1-F781B73F6EEE}">
      <dgm:prSet/>
      <dgm:spPr/>
      <dgm:t>
        <a:bodyPr/>
        <a:lstStyle/>
        <a:p>
          <a:endParaRPr lang="en-GB"/>
        </a:p>
      </dgm:t>
    </dgm:pt>
    <dgm:pt modelId="{4BED9226-5D6D-D140-9FFE-EFE97878CFAA}">
      <dgm:prSet custT="1"/>
      <dgm:spPr>
        <a:solidFill>
          <a:srgbClr val="002465"/>
        </a:solidFill>
      </dgm:spPr>
      <dgm:t>
        <a:bodyPr/>
        <a:lstStyle/>
        <a:p>
          <a:r>
            <a:rPr lang="en-IN" sz="1100" b="1"/>
            <a:t>Experimental Groups:</a:t>
          </a:r>
          <a:endParaRPr lang="en-IN" sz="1100"/>
        </a:p>
      </dgm:t>
    </dgm:pt>
    <dgm:pt modelId="{76917931-3D68-9849-942C-1CBA1E22BD82}" type="parTrans" cxnId="{0AB025DE-AFE8-4C42-BB90-EC02CD7205A2}">
      <dgm:prSet/>
      <dgm:spPr/>
      <dgm:t>
        <a:bodyPr/>
        <a:lstStyle/>
        <a:p>
          <a:endParaRPr lang="en-GB"/>
        </a:p>
      </dgm:t>
    </dgm:pt>
    <dgm:pt modelId="{84EECFA7-74FE-B54E-B8D6-0DA17F6BAB9C}" type="sibTrans" cxnId="{0AB025DE-AFE8-4C42-BB90-EC02CD7205A2}">
      <dgm:prSet/>
      <dgm:spPr/>
      <dgm:t>
        <a:bodyPr/>
        <a:lstStyle/>
        <a:p>
          <a:endParaRPr lang="en-GB"/>
        </a:p>
      </dgm:t>
    </dgm:pt>
    <dgm:pt modelId="{37888E97-9B5E-BB49-BE70-0A572405FE7D}">
      <dgm:prSet custT="1"/>
      <dgm:spPr/>
      <dgm:t>
        <a:bodyPr/>
        <a:lstStyle/>
        <a:p>
          <a:r>
            <a:rPr lang="en-IN" sz="1100" b="1" dirty="0"/>
            <a:t>Control Group:</a:t>
          </a:r>
          <a:r>
            <a:rPr lang="en-IN" sz="1100" dirty="0"/>
            <a:t> Small businesses that do not receive any interventions or training related to data analysis.</a:t>
          </a:r>
        </a:p>
      </dgm:t>
    </dgm:pt>
    <dgm:pt modelId="{078DC074-0E4F-E442-9DB6-80F921C65B9C}" type="parTrans" cxnId="{23CA4814-4849-DD47-AD06-5CE3C96FFCF5}">
      <dgm:prSet/>
      <dgm:spPr/>
      <dgm:t>
        <a:bodyPr/>
        <a:lstStyle/>
        <a:p>
          <a:endParaRPr lang="en-GB"/>
        </a:p>
      </dgm:t>
    </dgm:pt>
    <dgm:pt modelId="{47BECE0F-5A23-1E4F-8294-4A0AD018F95C}" type="sibTrans" cxnId="{23CA4814-4849-DD47-AD06-5CE3C96FFCF5}">
      <dgm:prSet/>
      <dgm:spPr/>
      <dgm:t>
        <a:bodyPr/>
        <a:lstStyle/>
        <a:p>
          <a:endParaRPr lang="en-GB"/>
        </a:p>
      </dgm:t>
    </dgm:pt>
    <dgm:pt modelId="{5205138C-797C-FF4D-A620-79AE2995996D}">
      <dgm:prSet custT="1"/>
      <dgm:spPr/>
      <dgm:t>
        <a:bodyPr/>
        <a:lstStyle/>
        <a:p>
          <a:r>
            <a:rPr lang="en-IN" sz="1100" b="1" dirty="0"/>
            <a:t>Experimental Group:</a:t>
          </a:r>
          <a:r>
            <a:rPr lang="en-IN" sz="1100" dirty="0"/>
            <a:t> Small businesses that receive interventions or training to address data analysis challenges.</a:t>
          </a:r>
        </a:p>
      </dgm:t>
    </dgm:pt>
    <dgm:pt modelId="{8F16602C-686F-C647-BAC3-7D718B2C6021}" type="parTrans" cxnId="{9F13949F-17AF-8F4F-BDEB-29379AD44AF8}">
      <dgm:prSet/>
      <dgm:spPr/>
      <dgm:t>
        <a:bodyPr/>
        <a:lstStyle/>
        <a:p>
          <a:endParaRPr lang="en-GB"/>
        </a:p>
      </dgm:t>
    </dgm:pt>
    <dgm:pt modelId="{F7696B99-7C84-704D-BED5-F15E1BA5EFFD}" type="sibTrans" cxnId="{9F13949F-17AF-8F4F-BDEB-29379AD44AF8}">
      <dgm:prSet/>
      <dgm:spPr/>
      <dgm:t>
        <a:bodyPr/>
        <a:lstStyle/>
        <a:p>
          <a:endParaRPr lang="en-GB"/>
        </a:p>
      </dgm:t>
    </dgm:pt>
    <dgm:pt modelId="{11AA9EFA-81AD-8040-9276-874E91BFE703}" type="pres">
      <dgm:prSet presAssocID="{82982138-3AE0-1343-8010-DA40AF20782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6D7A90-F546-CB4B-BE1A-F5C80F14D5F6}" type="pres">
      <dgm:prSet presAssocID="{F12200A8-778D-FD4C-84C7-2441C6F5BEAD}" presName="root" presStyleCnt="0"/>
      <dgm:spPr/>
    </dgm:pt>
    <dgm:pt modelId="{A6856C09-D228-DE4C-A092-44DC965B0DBA}" type="pres">
      <dgm:prSet presAssocID="{F12200A8-778D-FD4C-84C7-2441C6F5BEAD}" presName="rootComposite" presStyleCnt="0"/>
      <dgm:spPr/>
    </dgm:pt>
    <dgm:pt modelId="{38A9DCB8-D0BC-D848-9CB6-40DC2BD898D8}" type="pres">
      <dgm:prSet presAssocID="{F12200A8-778D-FD4C-84C7-2441C6F5BEAD}" presName="rootText" presStyleLbl="node1" presStyleIdx="0" presStyleCnt="6"/>
      <dgm:spPr/>
    </dgm:pt>
    <dgm:pt modelId="{D06B5E58-E288-8441-B433-05766950AF8F}" type="pres">
      <dgm:prSet presAssocID="{F12200A8-778D-FD4C-84C7-2441C6F5BEAD}" presName="rootConnector" presStyleLbl="node1" presStyleIdx="0" presStyleCnt="6"/>
      <dgm:spPr/>
    </dgm:pt>
    <dgm:pt modelId="{B3A72AE2-64A3-7B4A-94CD-4E8D59D4A5C1}" type="pres">
      <dgm:prSet presAssocID="{F12200A8-778D-FD4C-84C7-2441C6F5BEAD}" presName="childShape" presStyleCnt="0"/>
      <dgm:spPr/>
    </dgm:pt>
    <dgm:pt modelId="{C9696D12-04FB-6F4A-B5F3-E7AB3DDBC6CC}" type="pres">
      <dgm:prSet presAssocID="{D5B1EEB9-7763-4B47-806E-E8FE3415CD83}" presName="Name13" presStyleLbl="parChTrans1D2" presStyleIdx="0" presStyleCnt="11"/>
      <dgm:spPr/>
    </dgm:pt>
    <dgm:pt modelId="{9005FA45-A411-454B-A668-B99782C6239A}" type="pres">
      <dgm:prSet presAssocID="{C92D2578-E5C8-944B-9613-CE51F95A2EB0}" presName="childText" presStyleLbl="bgAcc1" presStyleIdx="0" presStyleCnt="11" custScaleX="107785" custScaleY="199258">
        <dgm:presLayoutVars>
          <dgm:bulletEnabled val="1"/>
        </dgm:presLayoutVars>
      </dgm:prSet>
      <dgm:spPr/>
    </dgm:pt>
    <dgm:pt modelId="{8C9C81C9-F92A-6048-8CC7-A94D48C603D1}" type="pres">
      <dgm:prSet presAssocID="{74BFE3FF-158E-264A-93F3-085AD6F9FAD1}" presName="Name13" presStyleLbl="parChTrans1D2" presStyleIdx="1" presStyleCnt="11"/>
      <dgm:spPr/>
    </dgm:pt>
    <dgm:pt modelId="{DB68AF68-FFD2-2642-9E22-3B81ECCEF326}" type="pres">
      <dgm:prSet presAssocID="{66D7C736-C0D8-5B4A-9944-464DCBD4BDE3}" presName="childText" presStyleLbl="bgAcc1" presStyleIdx="1" presStyleCnt="11" custScaleX="118915" custScaleY="271401" custLinFactNeighborX="-11268" custLinFactNeighborY="89596">
        <dgm:presLayoutVars>
          <dgm:bulletEnabled val="1"/>
        </dgm:presLayoutVars>
      </dgm:prSet>
      <dgm:spPr/>
    </dgm:pt>
    <dgm:pt modelId="{E237ECD3-06DA-3145-BB59-B771078EF65F}" type="pres">
      <dgm:prSet presAssocID="{6923F35F-CDD4-D941-A0B4-1B18326CEFD9}" presName="root" presStyleCnt="0"/>
      <dgm:spPr/>
    </dgm:pt>
    <dgm:pt modelId="{A66E2062-C460-B248-B637-3B6427DA3586}" type="pres">
      <dgm:prSet presAssocID="{6923F35F-CDD4-D941-A0B4-1B18326CEFD9}" presName="rootComposite" presStyleCnt="0"/>
      <dgm:spPr/>
    </dgm:pt>
    <dgm:pt modelId="{EFE60B59-983C-AA45-8563-D2BC68FEA3C0}" type="pres">
      <dgm:prSet presAssocID="{6923F35F-CDD4-D941-A0B4-1B18326CEFD9}" presName="rootText" presStyleLbl="node1" presStyleIdx="1" presStyleCnt="6"/>
      <dgm:spPr/>
    </dgm:pt>
    <dgm:pt modelId="{5C2DAAB4-8775-8B40-A2C7-1F63C611B9ED}" type="pres">
      <dgm:prSet presAssocID="{6923F35F-CDD4-D941-A0B4-1B18326CEFD9}" presName="rootConnector" presStyleLbl="node1" presStyleIdx="1" presStyleCnt="6"/>
      <dgm:spPr/>
    </dgm:pt>
    <dgm:pt modelId="{E1692D0F-F7D3-044D-AE4D-54A721BFC0A8}" type="pres">
      <dgm:prSet presAssocID="{6923F35F-CDD4-D941-A0B4-1B18326CEFD9}" presName="childShape" presStyleCnt="0"/>
      <dgm:spPr/>
    </dgm:pt>
    <dgm:pt modelId="{D6A35C54-D8AC-3445-A5AA-6F7E524F7F33}" type="pres">
      <dgm:prSet presAssocID="{5673C2C1-4A97-EE49-BE37-1EDD8AF3FDC4}" presName="Name13" presStyleLbl="parChTrans1D2" presStyleIdx="2" presStyleCnt="11"/>
      <dgm:spPr/>
    </dgm:pt>
    <dgm:pt modelId="{EBF3CED2-B716-2043-80A4-BB31395D6A75}" type="pres">
      <dgm:prSet presAssocID="{8FA7D094-B635-3A47-AD91-ADB7C60F256E}" presName="childText" presStyleLbl="bgAcc1" presStyleIdx="2" presStyleCnt="11" custScaleY="266454">
        <dgm:presLayoutVars>
          <dgm:bulletEnabled val="1"/>
        </dgm:presLayoutVars>
      </dgm:prSet>
      <dgm:spPr/>
    </dgm:pt>
    <dgm:pt modelId="{A2A7CE8C-21E4-1D48-B204-4E3B2C28F8A7}" type="pres">
      <dgm:prSet presAssocID="{76F931A0-26A6-784C-B8AE-E109F613503B}" presName="Name13" presStyleLbl="parChTrans1D2" presStyleIdx="3" presStyleCnt="11"/>
      <dgm:spPr/>
    </dgm:pt>
    <dgm:pt modelId="{4649BC74-FDBF-9D41-A359-7A584E8CA1A0}" type="pres">
      <dgm:prSet presAssocID="{4EDC96C7-88EA-6744-8877-6BB6605993D3}" presName="childText" presStyleLbl="bgAcc1" presStyleIdx="3" presStyleCnt="11" custScaleX="127781" custScaleY="180388">
        <dgm:presLayoutVars>
          <dgm:bulletEnabled val="1"/>
        </dgm:presLayoutVars>
      </dgm:prSet>
      <dgm:spPr/>
    </dgm:pt>
    <dgm:pt modelId="{98ED0183-DA46-FE4F-BBE5-BE541E4444F9}" type="pres">
      <dgm:prSet presAssocID="{B73D87B6-DB1A-5247-BCC6-79F4CC19C30C}" presName="root" presStyleCnt="0"/>
      <dgm:spPr/>
    </dgm:pt>
    <dgm:pt modelId="{3B731DCE-73D4-7047-8D77-1628582B6F58}" type="pres">
      <dgm:prSet presAssocID="{B73D87B6-DB1A-5247-BCC6-79F4CC19C30C}" presName="rootComposite" presStyleCnt="0"/>
      <dgm:spPr/>
    </dgm:pt>
    <dgm:pt modelId="{AC6B9749-C9CA-0048-AC15-EA1B8125FBAF}" type="pres">
      <dgm:prSet presAssocID="{B73D87B6-DB1A-5247-BCC6-79F4CC19C30C}" presName="rootText" presStyleLbl="node1" presStyleIdx="2" presStyleCnt="6"/>
      <dgm:spPr/>
    </dgm:pt>
    <dgm:pt modelId="{7D502BEF-58FB-244C-B5A3-0A45F1B794E3}" type="pres">
      <dgm:prSet presAssocID="{B73D87B6-DB1A-5247-BCC6-79F4CC19C30C}" presName="rootConnector" presStyleLbl="node1" presStyleIdx="2" presStyleCnt="6"/>
      <dgm:spPr/>
    </dgm:pt>
    <dgm:pt modelId="{30717242-E913-B448-BF82-353DFEDA054A}" type="pres">
      <dgm:prSet presAssocID="{B73D87B6-DB1A-5247-BCC6-79F4CC19C30C}" presName="childShape" presStyleCnt="0"/>
      <dgm:spPr/>
    </dgm:pt>
    <dgm:pt modelId="{A0FB66A0-2481-F24C-844F-F49387E39B91}" type="pres">
      <dgm:prSet presAssocID="{765A68E4-C2DD-4D46-B8DF-8D5497CE141B}" presName="Name13" presStyleLbl="parChTrans1D2" presStyleIdx="4" presStyleCnt="11"/>
      <dgm:spPr/>
    </dgm:pt>
    <dgm:pt modelId="{332562FC-2465-A54D-A9AC-679A7AA30088}" type="pres">
      <dgm:prSet presAssocID="{5DE8351B-2BC5-5644-91FF-8BF40E6EF985}" presName="childText" presStyleLbl="bgAcc1" presStyleIdx="4" presStyleCnt="11" custScaleY="241829">
        <dgm:presLayoutVars>
          <dgm:bulletEnabled val="1"/>
        </dgm:presLayoutVars>
      </dgm:prSet>
      <dgm:spPr/>
    </dgm:pt>
    <dgm:pt modelId="{17A11029-E03B-AD43-9B23-9DE80375237F}" type="pres">
      <dgm:prSet presAssocID="{09B5A82E-32F1-C945-81CF-E715688032A5}" presName="Name13" presStyleLbl="parChTrans1D2" presStyleIdx="5" presStyleCnt="11"/>
      <dgm:spPr/>
    </dgm:pt>
    <dgm:pt modelId="{171A52DA-95FD-644D-BD28-A26EB42B521C}" type="pres">
      <dgm:prSet presAssocID="{4CFDEFB6-BC1E-BB4F-8051-AFEB29BC7D09}" presName="childText" presStyleLbl="bgAcc1" presStyleIdx="5" presStyleCnt="11" custScaleY="292530">
        <dgm:presLayoutVars>
          <dgm:bulletEnabled val="1"/>
        </dgm:presLayoutVars>
      </dgm:prSet>
      <dgm:spPr/>
    </dgm:pt>
    <dgm:pt modelId="{9538C332-8012-784D-BDF3-0B5577E72DD6}" type="pres">
      <dgm:prSet presAssocID="{1446F8FC-965C-9A4D-97BC-F47B04B44756}" presName="root" presStyleCnt="0"/>
      <dgm:spPr/>
    </dgm:pt>
    <dgm:pt modelId="{51B633E9-AAD8-3140-BF5C-A659AB6A1973}" type="pres">
      <dgm:prSet presAssocID="{1446F8FC-965C-9A4D-97BC-F47B04B44756}" presName="rootComposite" presStyleCnt="0"/>
      <dgm:spPr/>
    </dgm:pt>
    <dgm:pt modelId="{2C585710-E430-1C47-8480-FD523936CFDE}" type="pres">
      <dgm:prSet presAssocID="{1446F8FC-965C-9A4D-97BC-F47B04B44756}" presName="rootText" presStyleLbl="node1" presStyleIdx="3" presStyleCnt="6"/>
      <dgm:spPr/>
    </dgm:pt>
    <dgm:pt modelId="{D6C0668F-3A42-3849-9C5D-D46E6B57FC6B}" type="pres">
      <dgm:prSet presAssocID="{1446F8FC-965C-9A4D-97BC-F47B04B44756}" presName="rootConnector" presStyleLbl="node1" presStyleIdx="3" presStyleCnt="6"/>
      <dgm:spPr/>
    </dgm:pt>
    <dgm:pt modelId="{F67FB65F-7523-6F49-A7AB-8751DA14C6AC}" type="pres">
      <dgm:prSet presAssocID="{1446F8FC-965C-9A4D-97BC-F47B04B44756}" presName="childShape" presStyleCnt="0"/>
      <dgm:spPr/>
    </dgm:pt>
    <dgm:pt modelId="{B0D16748-3240-7748-9275-B035B0118AD2}" type="pres">
      <dgm:prSet presAssocID="{AC515696-C3F6-3E44-93EB-34DBADDC3AB4}" presName="Name13" presStyleLbl="parChTrans1D2" presStyleIdx="6" presStyleCnt="11"/>
      <dgm:spPr/>
    </dgm:pt>
    <dgm:pt modelId="{F40B5D4E-4CEF-9143-AB1A-0286FCFD1E3A}" type="pres">
      <dgm:prSet presAssocID="{E03EE508-B6D8-0F43-B980-7DC70D85F6C4}" presName="childText" presStyleLbl="bgAcc1" presStyleIdx="6" presStyleCnt="11" custScaleX="140388" custScaleY="324855">
        <dgm:presLayoutVars>
          <dgm:bulletEnabled val="1"/>
        </dgm:presLayoutVars>
      </dgm:prSet>
      <dgm:spPr/>
    </dgm:pt>
    <dgm:pt modelId="{B2DC8EF7-64C1-EE4A-BE76-87E29632E19B}" type="pres">
      <dgm:prSet presAssocID="{90F9DA9F-980F-3446-852D-5BDA29624E93}" presName="Name13" presStyleLbl="parChTrans1D2" presStyleIdx="7" presStyleCnt="11"/>
      <dgm:spPr/>
    </dgm:pt>
    <dgm:pt modelId="{BB714E99-887C-3B4F-B85A-CA07D27A8B17}" type="pres">
      <dgm:prSet presAssocID="{55B622E5-29BF-0F4C-8FB7-759664D46C3C}" presName="childText" presStyleLbl="bgAcc1" presStyleIdx="7" presStyleCnt="11" custScaleX="184290" custScaleY="382459">
        <dgm:presLayoutVars>
          <dgm:bulletEnabled val="1"/>
        </dgm:presLayoutVars>
      </dgm:prSet>
      <dgm:spPr/>
    </dgm:pt>
    <dgm:pt modelId="{BEC74022-EEC2-E44E-B73E-72EE3EA14B1F}" type="pres">
      <dgm:prSet presAssocID="{AC1E40FA-3D6E-D648-B7C7-F6D563F3D108}" presName="root" presStyleCnt="0"/>
      <dgm:spPr/>
    </dgm:pt>
    <dgm:pt modelId="{F89666D1-92E8-E641-A54E-96EA73356F7C}" type="pres">
      <dgm:prSet presAssocID="{AC1E40FA-3D6E-D648-B7C7-F6D563F3D108}" presName="rootComposite" presStyleCnt="0"/>
      <dgm:spPr/>
    </dgm:pt>
    <dgm:pt modelId="{86048863-609A-5E4A-9629-B0178AF60868}" type="pres">
      <dgm:prSet presAssocID="{AC1E40FA-3D6E-D648-B7C7-F6D563F3D108}" presName="rootText" presStyleLbl="node1" presStyleIdx="4" presStyleCnt="6"/>
      <dgm:spPr/>
    </dgm:pt>
    <dgm:pt modelId="{D6D4910F-2C16-8A4D-A046-5D81258CC365}" type="pres">
      <dgm:prSet presAssocID="{AC1E40FA-3D6E-D648-B7C7-F6D563F3D108}" presName="rootConnector" presStyleLbl="node1" presStyleIdx="4" presStyleCnt="6"/>
      <dgm:spPr/>
    </dgm:pt>
    <dgm:pt modelId="{86CA4362-75BD-B34E-924B-30B7D02B88DD}" type="pres">
      <dgm:prSet presAssocID="{AC1E40FA-3D6E-D648-B7C7-F6D563F3D108}" presName="childShape" presStyleCnt="0"/>
      <dgm:spPr/>
    </dgm:pt>
    <dgm:pt modelId="{3D6136AF-E912-4D42-82DB-9FE4728D1E65}" type="pres">
      <dgm:prSet presAssocID="{B094E8A1-0CDE-B34E-AF7C-9A911A8DAC93}" presName="Name13" presStyleLbl="parChTrans1D2" presStyleIdx="8" presStyleCnt="11"/>
      <dgm:spPr/>
    </dgm:pt>
    <dgm:pt modelId="{29B16DE8-A770-CA4D-B544-8FCBE1A36D7B}" type="pres">
      <dgm:prSet presAssocID="{B1BE3F9D-7AA6-064A-9F23-4FA11F0D089E}" presName="childText" presStyleLbl="bgAcc1" presStyleIdx="8" presStyleCnt="11" custScaleY="323028">
        <dgm:presLayoutVars>
          <dgm:bulletEnabled val="1"/>
        </dgm:presLayoutVars>
      </dgm:prSet>
      <dgm:spPr/>
    </dgm:pt>
    <dgm:pt modelId="{B4516900-2362-F64B-AF73-95219328EF8D}" type="pres">
      <dgm:prSet presAssocID="{4BED9226-5D6D-D140-9FFE-EFE97878CFAA}" presName="root" presStyleCnt="0"/>
      <dgm:spPr/>
    </dgm:pt>
    <dgm:pt modelId="{2FBE03A9-673B-D74A-AB77-E95C4B4072F6}" type="pres">
      <dgm:prSet presAssocID="{4BED9226-5D6D-D140-9FFE-EFE97878CFAA}" presName="rootComposite" presStyleCnt="0"/>
      <dgm:spPr/>
    </dgm:pt>
    <dgm:pt modelId="{86ED614A-C0C7-DB43-9F73-52652F5303A1}" type="pres">
      <dgm:prSet presAssocID="{4BED9226-5D6D-D140-9FFE-EFE97878CFAA}" presName="rootText" presStyleLbl="node1" presStyleIdx="5" presStyleCnt="6"/>
      <dgm:spPr/>
    </dgm:pt>
    <dgm:pt modelId="{953D7529-FEF1-0949-BF9C-21A389B41A22}" type="pres">
      <dgm:prSet presAssocID="{4BED9226-5D6D-D140-9FFE-EFE97878CFAA}" presName="rootConnector" presStyleLbl="node1" presStyleIdx="5" presStyleCnt="6"/>
      <dgm:spPr/>
    </dgm:pt>
    <dgm:pt modelId="{7C53C5E3-D626-C947-9D4E-1AA5BDD9A72A}" type="pres">
      <dgm:prSet presAssocID="{4BED9226-5D6D-D140-9FFE-EFE97878CFAA}" presName="childShape" presStyleCnt="0"/>
      <dgm:spPr/>
    </dgm:pt>
    <dgm:pt modelId="{2794CE6B-29C7-9E42-BD40-407EAD0E801B}" type="pres">
      <dgm:prSet presAssocID="{078DC074-0E4F-E442-9DB6-80F921C65B9C}" presName="Name13" presStyleLbl="parChTrans1D2" presStyleIdx="9" presStyleCnt="11"/>
      <dgm:spPr/>
    </dgm:pt>
    <dgm:pt modelId="{36A92BF5-5113-3C41-90BA-89F58C84EF8E}" type="pres">
      <dgm:prSet presAssocID="{37888E97-9B5E-BB49-BE70-0A572405FE7D}" presName="childText" presStyleLbl="bgAcc1" presStyleIdx="9" presStyleCnt="11" custScaleY="232365">
        <dgm:presLayoutVars>
          <dgm:bulletEnabled val="1"/>
        </dgm:presLayoutVars>
      </dgm:prSet>
      <dgm:spPr/>
    </dgm:pt>
    <dgm:pt modelId="{DE5F506A-652F-3B4C-A1AD-875F9733A2CC}" type="pres">
      <dgm:prSet presAssocID="{8F16602C-686F-C647-BAC3-7D718B2C6021}" presName="Name13" presStyleLbl="parChTrans1D2" presStyleIdx="10" presStyleCnt="11"/>
      <dgm:spPr/>
    </dgm:pt>
    <dgm:pt modelId="{1FE6482B-CF8C-CB47-A389-8D77927CD1D7}" type="pres">
      <dgm:prSet presAssocID="{5205138C-797C-FF4D-A620-79AE2995996D}" presName="childText" presStyleLbl="bgAcc1" presStyleIdx="10" presStyleCnt="11" custScaleY="249806">
        <dgm:presLayoutVars>
          <dgm:bulletEnabled val="1"/>
        </dgm:presLayoutVars>
      </dgm:prSet>
      <dgm:spPr/>
    </dgm:pt>
  </dgm:ptLst>
  <dgm:cxnLst>
    <dgm:cxn modelId="{D47AF100-D9AB-604D-B577-9C62E044B63B}" type="presOf" srcId="{B1BE3F9D-7AA6-064A-9F23-4FA11F0D089E}" destId="{29B16DE8-A770-CA4D-B544-8FCBE1A36D7B}" srcOrd="0" destOrd="0" presId="urn:microsoft.com/office/officeart/2005/8/layout/hierarchy3"/>
    <dgm:cxn modelId="{A163DE03-498A-A640-AE18-D01F96D25769}" srcId="{F12200A8-778D-FD4C-84C7-2441C6F5BEAD}" destId="{C92D2578-E5C8-944B-9613-CE51F95A2EB0}" srcOrd="0" destOrd="0" parTransId="{D5B1EEB9-7763-4B47-806E-E8FE3415CD83}" sibTransId="{51EDB0A2-C623-B043-AD30-6A046B7103BC}"/>
    <dgm:cxn modelId="{A0C50406-DAB6-FA48-9D66-C180C34457AE}" type="presOf" srcId="{1446F8FC-965C-9A4D-97BC-F47B04B44756}" destId="{2C585710-E430-1C47-8480-FD523936CFDE}" srcOrd="0" destOrd="0" presId="urn:microsoft.com/office/officeart/2005/8/layout/hierarchy3"/>
    <dgm:cxn modelId="{81304906-7820-D04B-A0AD-682CA4E39F97}" type="presOf" srcId="{8F16602C-686F-C647-BAC3-7D718B2C6021}" destId="{DE5F506A-652F-3B4C-A1AD-875F9733A2CC}" srcOrd="0" destOrd="0" presId="urn:microsoft.com/office/officeart/2005/8/layout/hierarchy3"/>
    <dgm:cxn modelId="{7F783507-3B98-2848-A3F7-FC35112E6ABA}" type="presOf" srcId="{F12200A8-778D-FD4C-84C7-2441C6F5BEAD}" destId="{38A9DCB8-D0BC-D848-9CB6-40DC2BD898D8}" srcOrd="0" destOrd="0" presId="urn:microsoft.com/office/officeart/2005/8/layout/hierarchy3"/>
    <dgm:cxn modelId="{DE86EB07-B283-374B-A746-40F0F9A7FB07}" srcId="{B73D87B6-DB1A-5247-BCC6-79F4CC19C30C}" destId="{5DE8351B-2BC5-5644-91FF-8BF40E6EF985}" srcOrd="0" destOrd="0" parTransId="{765A68E4-C2DD-4D46-B8DF-8D5497CE141B}" sibTransId="{37B3D5A0-F813-3E4B-A5C5-C79534223C05}"/>
    <dgm:cxn modelId="{36CF8D0B-2906-A742-BE61-0A6729429912}" type="presOf" srcId="{4CFDEFB6-BC1E-BB4F-8051-AFEB29BC7D09}" destId="{171A52DA-95FD-644D-BD28-A26EB42B521C}" srcOrd="0" destOrd="0" presId="urn:microsoft.com/office/officeart/2005/8/layout/hierarchy3"/>
    <dgm:cxn modelId="{61C88211-E57A-0F4F-AC38-F34D7617FF2A}" type="presOf" srcId="{AC515696-C3F6-3E44-93EB-34DBADDC3AB4}" destId="{B0D16748-3240-7748-9275-B035B0118AD2}" srcOrd="0" destOrd="0" presId="urn:microsoft.com/office/officeart/2005/8/layout/hierarchy3"/>
    <dgm:cxn modelId="{23CA4814-4849-DD47-AD06-5CE3C96FFCF5}" srcId="{4BED9226-5D6D-D140-9FFE-EFE97878CFAA}" destId="{37888E97-9B5E-BB49-BE70-0A572405FE7D}" srcOrd="0" destOrd="0" parTransId="{078DC074-0E4F-E442-9DB6-80F921C65B9C}" sibTransId="{47BECE0F-5A23-1E4F-8294-4A0AD018F95C}"/>
    <dgm:cxn modelId="{B4295417-7B43-ED48-B633-023EA064B091}" type="presOf" srcId="{4BED9226-5D6D-D140-9FFE-EFE97878CFAA}" destId="{86ED614A-C0C7-DB43-9F73-52652F5303A1}" srcOrd="0" destOrd="0" presId="urn:microsoft.com/office/officeart/2005/8/layout/hierarchy3"/>
    <dgm:cxn modelId="{617B1D19-5D10-D345-ACD3-18C99F6AA116}" type="presOf" srcId="{B73D87B6-DB1A-5247-BCC6-79F4CC19C30C}" destId="{AC6B9749-C9CA-0048-AC15-EA1B8125FBAF}" srcOrd="0" destOrd="0" presId="urn:microsoft.com/office/officeart/2005/8/layout/hierarchy3"/>
    <dgm:cxn modelId="{9CD9BD1E-C8D3-FF45-A324-9822C0EAA180}" type="presOf" srcId="{4BED9226-5D6D-D140-9FFE-EFE97878CFAA}" destId="{953D7529-FEF1-0949-BF9C-21A389B41A22}" srcOrd="1" destOrd="0" presId="urn:microsoft.com/office/officeart/2005/8/layout/hierarchy3"/>
    <dgm:cxn modelId="{85C94B2B-E8C6-1A45-B784-C6362C094D7F}" type="presOf" srcId="{AC1E40FA-3D6E-D648-B7C7-F6D563F3D108}" destId="{D6D4910F-2C16-8A4D-A046-5D81258CC365}" srcOrd="1" destOrd="0" presId="urn:microsoft.com/office/officeart/2005/8/layout/hierarchy3"/>
    <dgm:cxn modelId="{17327C2E-0C29-834D-A056-3594A2A4F62B}" srcId="{F12200A8-778D-FD4C-84C7-2441C6F5BEAD}" destId="{66D7C736-C0D8-5B4A-9944-464DCBD4BDE3}" srcOrd="1" destOrd="0" parTransId="{74BFE3FF-158E-264A-93F3-085AD6F9FAD1}" sibTransId="{05225B86-6682-6741-9390-8399031FB1FB}"/>
    <dgm:cxn modelId="{0C3BC63B-0A2B-D94E-8B38-D0DE03CEAEBD}" type="presOf" srcId="{66D7C736-C0D8-5B4A-9944-464DCBD4BDE3}" destId="{DB68AF68-FFD2-2642-9E22-3B81ECCEF326}" srcOrd="0" destOrd="0" presId="urn:microsoft.com/office/officeart/2005/8/layout/hierarchy3"/>
    <dgm:cxn modelId="{24818C48-B015-2C41-93AA-76A6252579EC}" type="presOf" srcId="{8FA7D094-B635-3A47-AD91-ADB7C60F256E}" destId="{EBF3CED2-B716-2043-80A4-BB31395D6A75}" srcOrd="0" destOrd="0" presId="urn:microsoft.com/office/officeart/2005/8/layout/hierarchy3"/>
    <dgm:cxn modelId="{5029AB4C-1117-2C46-89A0-729B6D6F9B2F}" type="presOf" srcId="{09B5A82E-32F1-C945-81CF-E715688032A5}" destId="{17A11029-E03B-AD43-9B23-9DE80375237F}" srcOrd="0" destOrd="0" presId="urn:microsoft.com/office/officeart/2005/8/layout/hierarchy3"/>
    <dgm:cxn modelId="{D56B0C4D-744B-5041-85E6-656F972EA225}" srcId="{82982138-3AE0-1343-8010-DA40AF207826}" destId="{1446F8FC-965C-9A4D-97BC-F47B04B44756}" srcOrd="3" destOrd="0" parTransId="{1D83DC05-B613-1844-84A8-D78B736B45D2}" sibTransId="{EEBE8F7D-D2D1-2647-8E1F-26760EB5CBE4}"/>
    <dgm:cxn modelId="{18612050-D9CB-0F40-AE43-1CAD924B2A41}" type="presOf" srcId="{6923F35F-CDD4-D941-A0B4-1B18326CEFD9}" destId="{EFE60B59-983C-AA45-8563-D2BC68FEA3C0}" srcOrd="0" destOrd="0" presId="urn:microsoft.com/office/officeart/2005/8/layout/hierarchy3"/>
    <dgm:cxn modelId="{27B88057-9F5B-3A45-BF02-B2F7C1558107}" type="presOf" srcId="{6923F35F-CDD4-D941-A0B4-1B18326CEFD9}" destId="{5C2DAAB4-8775-8B40-A2C7-1F63C611B9ED}" srcOrd="1" destOrd="0" presId="urn:microsoft.com/office/officeart/2005/8/layout/hierarchy3"/>
    <dgm:cxn modelId="{9C586E5A-054C-1845-A34B-330CA0FBF249}" srcId="{1446F8FC-965C-9A4D-97BC-F47B04B44756}" destId="{55B622E5-29BF-0F4C-8FB7-759664D46C3C}" srcOrd="1" destOrd="0" parTransId="{90F9DA9F-980F-3446-852D-5BDA29624E93}" sibTransId="{8ED2C54B-9A8E-2B48-A487-1D3353EF3180}"/>
    <dgm:cxn modelId="{7C8D1E5D-68C4-8C4C-9136-B2CBD0DDDCB7}" type="presOf" srcId="{74BFE3FF-158E-264A-93F3-085AD6F9FAD1}" destId="{8C9C81C9-F92A-6048-8CC7-A94D48C603D1}" srcOrd="0" destOrd="0" presId="urn:microsoft.com/office/officeart/2005/8/layout/hierarchy3"/>
    <dgm:cxn modelId="{9CFE4C66-E1D2-BA42-858E-7CD70FEBFE65}" type="presOf" srcId="{D5B1EEB9-7763-4B47-806E-E8FE3415CD83}" destId="{C9696D12-04FB-6F4A-B5F3-E7AB3DDBC6CC}" srcOrd="0" destOrd="0" presId="urn:microsoft.com/office/officeart/2005/8/layout/hierarchy3"/>
    <dgm:cxn modelId="{7795A366-C21C-DA46-BD30-C3EAA0E89505}" type="presOf" srcId="{B73D87B6-DB1A-5247-BCC6-79F4CC19C30C}" destId="{7D502BEF-58FB-244C-B5A3-0A45F1B794E3}" srcOrd="1" destOrd="0" presId="urn:microsoft.com/office/officeart/2005/8/layout/hierarchy3"/>
    <dgm:cxn modelId="{7C90E96B-957E-4B42-92BB-C7E74E2A243A}" type="presOf" srcId="{F12200A8-778D-FD4C-84C7-2441C6F5BEAD}" destId="{D06B5E58-E288-8441-B433-05766950AF8F}" srcOrd="1" destOrd="0" presId="urn:microsoft.com/office/officeart/2005/8/layout/hierarchy3"/>
    <dgm:cxn modelId="{7365E26C-B5DD-1143-B23C-740FD472DA60}" type="presOf" srcId="{76F931A0-26A6-784C-B8AE-E109F613503B}" destId="{A2A7CE8C-21E4-1D48-B204-4E3B2C28F8A7}" srcOrd="0" destOrd="0" presId="urn:microsoft.com/office/officeart/2005/8/layout/hierarchy3"/>
    <dgm:cxn modelId="{B57E496D-20EC-D84A-9F6A-93764413B1A3}" type="presOf" srcId="{765A68E4-C2DD-4D46-B8DF-8D5497CE141B}" destId="{A0FB66A0-2481-F24C-844F-F49387E39B91}" srcOrd="0" destOrd="0" presId="urn:microsoft.com/office/officeart/2005/8/layout/hierarchy3"/>
    <dgm:cxn modelId="{F1E73871-EDF2-904C-9BB7-3CD6B50E9929}" type="presOf" srcId="{90F9DA9F-980F-3446-852D-5BDA29624E93}" destId="{B2DC8EF7-64C1-EE4A-BE76-87E29632E19B}" srcOrd="0" destOrd="0" presId="urn:microsoft.com/office/officeart/2005/8/layout/hierarchy3"/>
    <dgm:cxn modelId="{3FB55580-C972-CC48-942B-BE581F459C2F}" srcId="{82982138-3AE0-1343-8010-DA40AF207826}" destId="{6923F35F-CDD4-D941-A0B4-1B18326CEFD9}" srcOrd="1" destOrd="0" parTransId="{108A250D-80EF-0043-9A74-44D44E943ECE}" sibTransId="{D168C655-590C-9847-98BC-F5AF420C2AFE}"/>
    <dgm:cxn modelId="{AC62D795-0277-2040-B0F1-F781B73F6EEE}" srcId="{AC1E40FA-3D6E-D648-B7C7-F6D563F3D108}" destId="{B1BE3F9D-7AA6-064A-9F23-4FA11F0D089E}" srcOrd="0" destOrd="0" parTransId="{B094E8A1-0CDE-B34E-AF7C-9A911A8DAC93}" sibTransId="{474D1937-8C2F-5740-A1AB-D3DC19385D9D}"/>
    <dgm:cxn modelId="{CFADFD97-4BBB-5548-A921-82C5270EB7E8}" srcId="{82982138-3AE0-1343-8010-DA40AF207826}" destId="{B73D87B6-DB1A-5247-BCC6-79F4CC19C30C}" srcOrd="2" destOrd="0" parTransId="{B4A7AD57-9ACD-944B-AE7B-0B81A555F5A2}" sibTransId="{95F5FBDA-068F-9B40-9EED-5BB12674C7F4}"/>
    <dgm:cxn modelId="{D84A7F99-3FE7-A945-A710-3E9C3F241C85}" srcId="{82982138-3AE0-1343-8010-DA40AF207826}" destId="{F12200A8-778D-FD4C-84C7-2441C6F5BEAD}" srcOrd="0" destOrd="0" parTransId="{3BE56564-0FC8-9A4C-BFF3-9254E8BA22C4}" sibTransId="{F2AA8BA3-1E21-FF4B-AFEC-866B06584012}"/>
    <dgm:cxn modelId="{9F13949F-17AF-8F4F-BDEB-29379AD44AF8}" srcId="{4BED9226-5D6D-D140-9FFE-EFE97878CFAA}" destId="{5205138C-797C-FF4D-A620-79AE2995996D}" srcOrd="1" destOrd="0" parTransId="{8F16602C-686F-C647-BAC3-7D718B2C6021}" sibTransId="{F7696B99-7C84-704D-BED5-F15E1BA5EFFD}"/>
    <dgm:cxn modelId="{5D3FDDA1-4F9D-1C42-9284-053E17857037}" type="presOf" srcId="{C92D2578-E5C8-944B-9613-CE51F95A2EB0}" destId="{9005FA45-A411-454B-A668-B99782C6239A}" srcOrd="0" destOrd="0" presId="urn:microsoft.com/office/officeart/2005/8/layout/hierarchy3"/>
    <dgm:cxn modelId="{98D85BA5-926E-B241-828E-1098D1EDD284}" type="presOf" srcId="{37888E97-9B5E-BB49-BE70-0A572405FE7D}" destId="{36A92BF5-5113-3C41-90BA-89F58C84EF8E}" srcOrd="0" destOrd="0" presId="urn:microsoft.com/office/officeart/2005/8/layout/hierarchy3"/>
    <dgm:cxn modelId="{3DFEDEA5-003B-5648-BBC4-DC129971DD50}" srcId="{6923F35F-CDD4-D941-A0B4-1B18326CEFD9}" destId="{8FA7D094-B635-3A47-AD91-ADB7C60F256E}" srcOrd="0" destOrd="0" parTransId="{5673C2C1-4A97-EE49-BE37-1EDD8AF3FDC4}" sibTransId="{FFFC3155-15E6-1A47-8218-DFDC52D7991E}"/>
    <dgm:cxn modelId="{9659E2A6-9F54-944B-AA20-C22F1C0D652B}" type="presOf" srcId="{82982138-3AE0-1343-8010-DA40AF207826}" destId="{11AA9EFA-81AD-8040-9276-874E91BFE703}" srcOrd="0" destOrd="0" presId="urn:microsoft.com/office/officeart/2005/8/layout/hierarchy3"/>
    <dgm:cxn modelId="{98A46AA9-F449-4B4E-9CF3-560C65984D28}" type="presOf" srcId="{078DC074-0E4F-E442-9DB6-80F921C65B9C}" destId="{2794CE6B-29C7-9E42-BD40-407EAD0E801B}" srcOrd="0" destOrd="0" presId="urn:microsoft.com/office/officeart/2005/8/layout/hierarchy3"/>
    <dgm:cxn modelId="{45B2BBAE-FA4A-E640-9E18-4B474A8CA1F9}" type="presOf" srcId="{5205138C-797C-FF4D-A620-79AE2995996D}" destId="{1FE6482B-CF8C-CB47-A389-8D77927CD1D7}" srcOrd="0" destOrd="0" presId="urn:microsoft.com/office/officeart/2005/8/layout/hierarchy3"/>
    <dgm:cxn modelId="{71BA20B7-AFB3-A24C-92DD-2C10CAD0F236}" type="presOf" srcId="{55B622E5-29BF-0F4C-8FB7-759664D46C3C}" destId="{BB714E99-887C-3B4F-B85A-CA07D27A8B17}" srcOrd="0" destOrd="0" presId="urn:microsoft.com/office/officeart/2005/8/layout/hierarchy3"/>
    <dgm:cxn modelId="{5F4D8FB9-A00F-1747-B112-3926DC5DEBE1}" type="presOf" srcId="{E03EE508-B6D8-0F43-B980-7DC70D85F6C4}" destId="{F40B5D4E-4CEF-9143-AB1A-0286FCFD1E3A}" srcOrd="0" destOrd="0" presId="urn:microsoft.com/office/officeart/2005/8/layout/hierarchy3"/>
    <dgm:cxn modelId="{FCF0BFC9-D8E9-804E-9326-A976E075718B}" srcId="{82982138-3AE0-1343-8010-DA40AF207826}" destId="{AC1E40FA-3D6E-D648-B7C7-F6D563F3D108}" srcOrd="4" destOrd="0" parTransId="{00781C36-79A1-B045-AD90-486A032875CB}" sibTransId="{5C41E18A-F408-4E41-A234-BB8D01E520AE}"/>
    <dgm:cxn modelId="{FCD301CE-7E31-664F-A3C1-2228C9E12CB7}" type="presOf" srcId="{5DE8351B-2BC5-5644-91FF-8BF40E6EF985}" destId="{332562FC-2465-A54D-A9AC-679A7AA30088}" srcOrd="0" destOrd="0" presId="urn:microsoft.com/office/officeart/2005/8/layout/hierarchy3"/>
    <dgm:cxn modelId="{2A7E6DD0-A3B4-A447-B4C5-976A99FB7423}" srcId="{B73D87B6-DB1A-5247-BCC6-79F4CC19C30C}" destId="{4CFDEFB6-BC1E-BB4F-8051-AFEB29BC7D09}" srcOrd="1" destOrd="0" parTransId="{09B5A82E-32F1-C945-81CF-E715688032A5}" sibTransId="{95BD787D-1474-884A-B813-4C25FFEC4DB7}"/>
    <dgm:cxn modelId="{732EB3D0-9503-EE46-914C-52D917CFB077}" type="presOf" srcId="{4EDC96C7-88EA-6744-8877-6BB6605993D3}" destId="{4649BC74-FDBF-9D41-A359-7A584E8CA1A0}" srcOrd="0" destOrd="0" presId="urn:microsoft.com/office/officeart/2005/8/layout/hierarchy3"/>
    <dgm:cxn modelId="{80D074DB-D828-4749-8085-9EF495B8CD16}" srcId="{1446F8FC-965C-9A4D-97BC-F47B04B44756}" destId="{E03EE508-B6D8-0F43-B980-7DC70D85F6C4}" srcOrd="0" destOrd="0" parTransId="{AC515696-C3F6-3E44-93EB-34DBADDC3AB4}" sibTransId="{DD991CF1-7867-F745-AD66-FDC88C79D970}"/>
    <dgm:cxn modelId="{0AB025DE-AFE8-4C42-BB90-EC02CD7205A2}" srcId="{82982138-3AE0-1343-8010-DA40AF207826}" destId="{4BED9226-5D6D-D140-9FFE-EFE97878CFAA}" srcOrd="5" destOrd="0" parTransId="{76917931-3D68-9849-942C-1CBA1E22BD82}" sibTransId="{84EECFA7-74FE-B54E-B8D6-0DA17F6BAB9C}"/>
    <dgm:cxn modelId="{298A04E5-A4FA-D34D-91F2-3DEE29244257}" type="presOf" srcId="{5673C2C1-4A97-EE49-BE37-1EDD8AF3FDC4}" destId="{D6A35C54-D8AC-3445-A5AA-6F7E524F7F33}" srcOrd="0" destOrd="0" presId="urn:microsoft.com/office/officeart/2005/8/layout/hierarchy3"/>
    <dgm:cxn modelId="{14D129E8-1FB4-744F-A73C-553BFFCFEF49}" srcId="{6923F35F-CDD4-D941-A0B4-1B18326CEFD9}" destId="{4EDC96C7-88EA-6744-8877-6BB6605993D3}" srcOrd="1" destOrd="0" parTransId="{76F931A0-26A6-784C-B8AE-E109F613503B}" sibTransId="{A5A51AB3-FC89-CE4C-A4F3-041BC96357D5}"/>
    <dgm:cxn modelId="{ECDC61EB-ABF4-F046-B5F0-D6640E0F2001}" type="presOf" srcId="{1446F8FC-965C-9A4D-97BC-F47B04B44756}" destId="{D6C0668F-3A42-3849-9C5D-D46E6B57FC6B}" srcOrd="1" destOrd="0" presId="urn:microsoft.com/office/officeart/2005/8/layout/hierarchy3"/>
    <dgm:cxn modelId="{A4DB4CF1-FDB0-2B49-93CD-31DD77FEFABE}" type="presOf" srcId="{AC1E40FA-3D6E-D648-B7C7-F6D563F3D108}" destId="{86048863-609A-5E4A-9629-B0178AF60868}" srcOrd="0" destOrd="0" presId="urn:microsoft.com/office/officeart/2005/8/layout/hierarchy3"/>
    <dgm:cxn modelId="{12B870FE-7481-2845-A74A-2AED27CAD480}" type="presOf" srcId="{B094E8A1-0CDE-B34E-AF7C-9A911A8DAC93}" destId="{3D6136AF-E912-4D42-82DB-9FE4728D1E65}" srcOrd="0" destOrd="0" presId="urn:microsoft.com/office/officeart/2005/8/layout/hierarchy3"/>
    <dgm:cxn modelId="{5E0C26CA-5C3C-5B4F-B620-3D0E0904DD98}" type="presParOf" srcId="{11AA9EFA-81AD-8040-9276-874E91BFE703}" destId="{376D7A90-F546-CB4B-BE1A-F5C80F14D5F6}" srcOrd="0" destOrd="0" presId="urn:microsoft.com/office/officeart/2005/8/layout/hierarchy3"/>
    <dgm:cxn modelId="{03FE25A4-1C37-E14C-89D5-E44953CC9B57}" type="presParOf" srcId="{376D7A90-F546-CB4B-BE1A-F5C80F14D5F6}" destId="{A6856C09-D228-DE4C-A092-44DC965B0DBA}" srcOrd="0" destOrd="0" presId="urn:microsoft.com/office/officeart/2005/8/layout/hierarchy3"/>
    <dgm:cxn modelId="{8D27167C-0C56-554D-A9AE-5CA79D74ED0E}" type="presParOf" srcId="{A6856C09-D228-DE4C-A092-44DC965B0DBA}" destId="{38A9DCB8-D0BC-D848-9CB6-40DC2BD898D8}" srcOrd="0" destOrd="0" presId="urn:microsoft.com/office/officeart/2005/8/layout/hierarchy3"/>
    <dgm:cxn modelId="{7A8AC3F5-1734-3049-966C-B0DFE5814210}" type="presParOf" srcId="{A6856C09-D228-DE4C-A092-44DC965B0DBA}" destId="{D06B5E58-E288-8441-B433-05766950AF8F}" srcOrd="1" destOrd="0" presId="urn:microsoft.com/office/officeart/2005/8/layout/hierarchy3"/>
    <dgm:cxn modelId="{2B311334-5C3D-C14A-9057-F295DEED7AB4}" type="presParOf" srcId="{376D7A90-F546-CB4B-BE1A-F5C80F14D5F6}" destId="{B3A72AE2-64A3-7B4A-94CD-4E8D59D4A5C1}" srcOrd="1" destOrd="0" presId="urn:microsoft.com/office/officeart/2005/8/layout/hierarchy3"/>
    <dgm:cxn modelId="{7FF81BDE-B7CB-5D4E-8390-886EED3288D4}" type="presParOf" srcId="{B3A72AE2-64A3-7B4A-94CD-4E8D59D4A5C1}" destId="{C9696D12-04FB-6F4A-B5F3-E7AB3DDBC6CC}" srcOrd="0" destOrd="0" presId="urn:microsoft.com/office/officeart/2005/8/layout/hierarchy3"/>
    <dgm:cxn modelId="{46B4FE8F-14E5-B74A-B95C-AD2D052A6349}" type="presParOf" srcId="{B3A72AE2-64A3-7B4A-94CD-4E8D59D4A5C1}" destId="{9005FA45-A411-454B-A668-B99782C6239A}" srcOrd="1" destOrd="0" presId="urn:microsoft.com/office/officeart/2005/8/layout/hierarchy3"/>
    <dgm:cxn modelId="{07547086-82C9-2B42-A9FA-E38403DB4121}" type="presParOf" srcId="{B3A72AE2-64A3-7B4A-94CD-4E8D59D4A5C1}" destId="{8C9C81C9-F92A-6048-8CC7-A94D48C603D1}" srcOrd="2" destOrd="0" presId="urn:microsoft.com/office/officeart/2005/8/layout/hierarchy3"/>
    <dgm:cxn modelId="{9EBA5DC4-0B7F-F44C-B4B8-862DBA488066}" type="presParOf" srcId="{B3A72AE2-64A3-7B4A-94CD-4E8D59D4A5C1}" destId="{DB68AF68-FFD2-2642-9E22-3B81ECCEF326}" srcOrd="3" destOrd="0" presId="urn:microsoft.com/office/officeart/2005/8/layout/hierarchy3"/>
    <dgm:cxn modelId="{820DB8A6-8A4C-074D-B0F8-E9C9E8031C9A}" type="presParOf" srcId="{11AA9EFA-81AD-8040-9276-874E91BFE703}" destId="{E237ECD3-06DA-3145-BB59-B771078EF65F}" srcOrd="1" destOrd="0" presId="urn:microsoft.com/office/officeart/2005/8/layout/hierarchy3"/>
    <dgm:cxn modelId="{F99D5199-596F-7C4E-BAED-928DBFED11BF}" type="presParOf" srcId="{E237ECD3-06DA-3145-BB59-B771078EF65F}" destId="{A66E2062-C460-B248-B637-3B6427DA3586}" srcOrd="0" destOrd="0" presId="urn:microsoft.com/office/officeart/2005/8/layout/hierarchy3"/>
    <dgm:cxn modelId="{5AC8F4A9-B177-7747-ABD1-B52A79BC123E}" type="presParOf" srcId="{A66E2062-C460-B248-B637-3B6427DA3586}" destId="{EFE60B59-983C-AA45-8563-D2BC68FEA3C0}" srcOrd="0" destOrd="0" presId="urn:microsoft.com/office/officeart/2005/8/layout/hierarchy3"/>
    <dgm:cxn modelId="{81897762-6A2A-D24A-B816-5EDE763CAD4F}" type="presParOf" srcId="{A66E2062-C460-B248-B637-3B6427DA3586}" destId="{5C2DAAB4-8775-8B40-A2C7-1F63C611B9ED}" srcOrd="1" destOrd="0" presId="urn:microsoft.com/office/officeart/2005/8/layout/hierarchy3"/>
    <dgm:cxn modelId="{82E84FD7-5169-0A4E-A3CD-EEC106398A15}" type="presParOf" srcId="{E237ECD3-06DA-3145-BB59-B771078EF65F}" destId="{E1692D0F-F7D3-044D-AE4D-54A721BFC0A8}" srcOrd="1" destOrd="0" presId="urn:microsoft.com/office/officeart/2005/8/layout/hierarchy3"/>
    <dgm:cxn modelId="{73D3F1E1-A41C-9D4C-9B98-FABF9C86561D}" type="presParOf" srcId="{E1692D0F-F7D3-044D-AE4D-54A721BFC0A8}" destId="{D6A35C54-D8AC-3445-A5AA-6F7E524F7F33}" srcOrd="0" destOrd="0" presId="urn:microsoft.com/office/officeart/2005/8/layout/hierarchy3"/>
    <dgm:cxn modelId="{9D106066-EBA0-8642-885C-FCEF7C309780}" type="presParOf" srcId="{E1692D0F-F7D3-044D-AE4D-54A721BFC0A8}" destId="{EBF3CED2-B716-2043-80A4-BB31395D6A75}" srcOrd="1" destOrd="0" presId="urn:microsoft.com/office/officeart/2005/8/layout/hierarchy3"/>
    <dgm:cxn modelId="{39E44ED1-3D1C-D046-8759-8E799E90A12D}" type="presParOf" srcId="{E1692D0F-F7D3-044D-AE4D-54A721BFC0A8}" destId="{A2A7CE8C-21E4-1D48-B204-4E3B2C28F8A7}" srcOrd="2" destOrd="0" presId="urn:microsoft.com/office/officeart/2005/8/layout/hierarchy3"/>
    <dgm:cxn modelId="{BBE7CBF6-D7E5-EB4A-A36E-6304387E3106}" type="presParOf" srcId="{E1692D0F-F7D3-044D-AE4D-54A721BFC0A8}" destId="{4649BC74-FDBF-9D41-A359-7A584E8CA1A0}" srcOrd="3" destOrd="0" presId="urn:microsoft.com/office/officeart/2005/8/layout/hierarchy3"/>
    <dgm:cxn modelId="{AA75123B-B53B-DF4D-A956-B2072771D8DC}" type="presParOf" srcId="{11AA9EFA-81AD-8040-9276-874E91BFE703}" destId="{98ED0183-DA46-FE4F-BBE5-BE541E4444F9}" srcOrd="2" destOrd="0" presId="urn:microsoft.com/office/officeart/2005/8/layout/hierarchy3"/>
    <dgm:cxn modelId="{3924C01A-2257-9040-ACBF-1266604EBAAE}" type="presParOf" srcId="{98ED0183-DA46-FE4F-BBE5-BE541E4444F9}" destId="{3B731DCE-73D4-7047-8D77-1628582B6F58}" srcOrd="0" destOrd="0" presId="urn:microsoft.com/office/officeart/2005/8/layout/hierarchy3"/>
    <dgm:cxn modelId="{8E100942-2A89-AF40-8E67-0A3F7F93C400}" type="presParOf" srcId="{3B731DCE-73D4-7047-8D77-1628582B6F58}" destId="{AC6B9749-C9CA-0048-AC15-EA1B8125FBAF}" srcOrd="0" destOrd="0" presId="urn:microsoft.com/office/officeart/2005/8/layout/hierarchy3"/>
    <dgm:cxn modelId="{73BAFB33-341E-1644-8911-7B5B9E4C8412}" type="presParOf" srcId="{3B731DCE-73D4-7047-8D77-1628582B6F58}" destId="{7D502BEF-58FB-244C-B5A3-0A45F1B794E3}" srcOrd="1" destOrd="0" presId="urn:microsoft.com/office/officeart/2005/8/layout/hierarchy3"/>
    <dgm:cxn modelId="{8723DC76-BE4D-3C41-BB0A-C90BCB644300}" type="presParOf" srcId="{98ED0183-DA46-FE4F-BBE5-BE541E4444F9}" destId="{30717242-E913-B448-BF82-353DFEDA054A}" srcOrd="1" destOrd="0" presId="urn:microsoft.com/office/officeart/2005/8/layout/hierarchy3"/>
    <dgm:cxn modelId="{EE29B2E6-E939-724C-A022-66CA3C8B3B48}" type="presParOf" srcId="{30717242-E913-B448-BF82-353DFEDA054A}" destId="{A0FB66A0-2481-F24C-844F-F49387E39B91}" srcOrd="0" destOrd="0" presId="urn:microsoft.com/office/officeart/2005/8/layout/hierarchy3"/>
    <dgm:cxn modelId="{6B46112E-1165-C645-8358-5587CC159499}" type="presParOf" srcId="{30717242-E913-B448-BF82-353DFEDA054A}" destId="{332562FC-2465-A54D-A9AC-679A7AA30088}" srcOrd="1" destOrd="0" presId="urn:microsoft.com/office/officeart/2005/8/layout/hierarchy3"/>
    <dgm:cxn modelId="{9C855E08-BF4F-4C4D-BDB2-1617DF8A71F1}" type="presParOf" srcId="{30717242-E913-B448-BF82-353DFEDA054A}" destId="{17A11029-E03B-AD43-9B23-9DE80375237F}" srcOrd="2" destOrd="0" presId="urn:microsoft.com/office/officeart/2005/8/layout/hierarchy3"/>
    <dgm:cxn modelId="{DD10C5CD-F342-5C42-8912-EF059B260BAE}" type="presParOf" srcId="{30717242-E913-B448-BF82-353DFEDA054A}" destId="{171A52DA-95FD-644D-BD28-A26EB42B521C}" srcOrd="3" destOrd="0" presId="urn:microsoft.com/office/officeart/2005/8/layout/hierarchy3"/>
    <dgm:cxn modelId="{4C9C6BA5-4146-2946-913C-6C1F4138A48E}" type="presParOf" srcId="{11AA9EFA-81AD-8040-9276-874E91BFE703}" destId="{9538C332-8012-784D-BDF3-0B5577E72DD6}" srcOrd="3" destOrd="0" presId="urn:microsoft.com/office/officeart/2005/8/layout/hierarchy3"/>
    <dgm:cxn modelId="{0396D916-44DE-7647-ADA0-56F5C4F99836}" type="presParOf" srcId="{9538C332-8012-784D-BDF3-0B5577E72DD6}" destId="{51B633E9-AAD8-3140-BF5C-A659AB6A1973}" srcOrd="0" destOrd="0" presId="urn:microsoft.com/office/officeart/2005/8/layout/hierarchy3"/>
    <dgm:cxn modelId="{FBD753B6-38DF-6A4E-9346-1A44919C2850}" type="presParOf" srcId="{51B633E9-AAD8-3140-BF5C-A659AB6A1973}" destId="{2C585710-E430-1C47-8480-FD523936CFDE}" srcOrd="0" destOrd="0" presId="urn:microsoft.com/office/officeart/2005/8/layout/hierarchy3"/>
    <dgm:cxn modelId="{4D0115CC-7D7B-3D4C-B3A8-7A672A8C24BF}" type="presParOf" srcId="{51B633E9-AAD8-3140-BF5C-A659AB6A1973}" destId="{D6C0668F-3A42-3849-9C5D-D46E6B57FC6B}" srcOrd="1" destOrd="0" presId="urn:microsoft.com/office/officeart/2005/8/layout/hierarchy3"/>
    <dgm:cxn modelId="{D845D734-EAC0-EB49-96D6-18FAA1879035}" type="presParOf" srcId="{9538C332-8012-784D-BDF3-0B5577E72DD6}" destId="{F67FB65F-7523-6F49-A7AB-8751DA14C6AC}" srcOrd="1" destOrd="0" presId="urn:microsoft.com/office/officeart/2005/8/layout/hierarchy3"/>
    <dgm:cxn modelId="{34471738-D2F4-2A4D-9875-C33C7BCB4716}" type="presParOf" srcId="{F67FB65F-7523-6F49-A7AB-8751DA14C6AC}" destId="{B0D16748-3240-7748-9275-B035B0118AD2}" srcOrd="0" destOrd="0" presId="urn:microsoft.com/office/officeart/2005/8/layout/hierarchy3"/>
    <dgm:cxn modelId="{D7DF439E-A67F-8D46-8D8C-41DD4C00EC62}" type="presParOf" srcId="{F67FB65F-7523-6F49-A7AB-8751DA14C6AC}" destId="{F40B5D4E-4CEF-9143-AB1A-0286FCFD1E3A}" srcOrd="1" destOrd="0" presId="urn:microsoft.com/office/officeart/2005/8/layout/hierarchy3"/>
    <dgm:cxn modelId="{944C3C20-84E9-9645-B2C2-89633A8C4DC0}" type="presParOf" srcId="{F67FB65F-7523-6F49-A7AB-8751DA14C6AC}" destId="{B2DC8EF7-64C1-EE4A-BE76-87E29632E19B}" srcOrd="2" destOrd="0" presId="urn:microsoft.com/office/officeart/2005/8/layout/hierarchy3"/>
    <dgm:cxn modelId="{1489AE99-26C2-8C4E-B35F-794F43B2A975}" type="presParOf" srcId="{F67FB65F-7523-6F49-A7AB-8751DA14C6AC}" destId="{BB714E99-887C-3B4F-B85A-CA07D27A8B17}" srcOrd="3" destOrd="0" presId="urn:microsoft.com/office/officeart/2005/8/layout/hierarchy3"/>
    <dgm:cxn modelId="{263E6AB6-5FCE-8C48-B1A7-78F714151974}" type="presParOf" srcId="{11AA9EFA-81AD-8040-9276-874E91BFE703}" destId="{BEC74022-EEC2-E44E-B73E-72EE3EA14B1F}" srcOrd="4" destOrd="0" presId="urn:microsoft.com/office/officeart/2005/8/layout/hierarchy3"/>
    <dgm:cxn modelId="{26686FBC-83BE-6C42-84B9-0739573DF35E}" type="presParOf" srcId="{BEC74022-EEC2-E44E-B73E-72EE3EA14B1F}" destId="{F89666D1-92E8-E641-A54E-96EA73356F7C}" srcOrd="0" destOrd="0" presId="urn:microsoft.com/office/officeart/2005/8/layout/hierarchy3"/>
    <dgm:cxn modelId="{B3B53A84-10F1-6443-AF9D-B84DCAE1CF22}" type="presParOf" srcId="{F89666D1-92E8-E641-A54E-96EA73356F7C}" destId="{86048863-609A-5E4A-9629-B0178AF60868}" srcOrd="0" destOrd="0" presId="urn:microsoft.com/office/officeart/2005/8/layout/hierarchy3"/>
    <dgm:cxn modelId="{A06D0DBB-54AA-4A43-A5BE-996A76B3BF72}" type="presParOf" srcId="{F89666D1-92E8-E641-A54E-96EA73356F7C}" destId="{D6D4910F-2C16-8A4D-A046-5D81258CC365}" srcOrd="1" destOrd="0" presId="urn:microsoft.com/office/officeart/2005/8/layout/hierarchy3"/>
    <dgm:cxn modelId="{AF6405B9-8C50-DF47-948F-315F57E81485}" type="presParOf" srcId="{BEC74022-EEC2-E44E-B73E-72EE3EA14B1F}" destId="{86CA4362-75BD-B34E-924B-30B7D02B88DD}" srcOrd="1" destOrd="0" presId="urn:microsoft.com/office/officeart/2005/8/layout/hierarchy3"/>
    <dgm:cxn modelId="{564C2AD9-6C59-2E48-BCB6-CB66DB9B4694}" type="presParOf" srcId="{86CA4362-75BD-B34E-924B-30B7D02B88DD}" destId="{3D6136AF-E912-4D42-82DB-9FE4728D1E65}" srcOrd="0" destOrd="0" presId="urn:microsoft.com/office/officeart/2005/8/layout/hierarchy3"/>
    <dgm:cxn modelId="{2892AF28-B648-104B-802D-8D93D6BF850D}" type="presParOf" srcId="{86CA4362-75BD-B34E-924B-30B7D02B88DD}" destId="{29B16DE8-A770-CA4D-B544-8FCBE1A36D7B}" srcOrd="1" destOrd="0" presId="urn:microsoft.com/office/officeart/2005/8/layout/hierarchy3"/>
    <dgm:cxn modelId="{84801D2E-6921-0A47-8760-B9898EE6718B}" type="presParOf" srcId="{11AA9EFA-81AD-8040-9276-874E91BFE703}" destId="{B4516900-2362-F64B-AF73-95219328EF8D}" srcOrd="5" destOrd="0" presId="urn:microsoft.com/office/officeart/2005/8/layout/hierarchy3"/>
    <dgm:cxn modelId="{71A1F9B9-DE68-3F40-9748-CAF7D7EC5903}" type="presParOf" srcId="{B4516900-2362-F64B-AF73-95219328EF8D}" destId="{2FBE03A9-673B-D74A-AB77-E95C4B4072F6}" srcOrd="0" destOrd="0" presId="urn:microsoft.com/office/officeart/2005/8/layout/hierarchy3"/>
    <dgm:cxn modelId="{9A0423D2-BAD2-7C43-8A75-A41DA1C0F854}" type="presParOf" srcId="{2FBE03A9-673B-D74A-AB77-E95C4B4072F6}" destId="{86ED614A-C0C7-DB43-9F73-52652F5303A1}" srcOrd="0" destOrd="0" presId="urn:microsoft.com/office/officeart/2005/8/layout/hierarchy3"/>
    <dgm:cxn modelId="{4EA4AE4A-0940-B945-BFF1-4153820289E4}" type="presParOf" srcId="{2FBE03A9-673B-D74A-AB77-E95C4B4072F6}" destId="{953D7529-FEF1-0949-BF9C-21A389B41A22}" srcOrd="1" destOrd="0" presId="urn:microsoft.com/office/officeart/2005/8/layout/hierarchy3"/>
    <dgm:cxn modelId="{A5DD978D-FE62-8A40-B666-1117EAC347A5}" type="presParOf" srcId="{B4516900-2362-F64B-AF73-95219328EF8D}" destId="{7C53C5E3-D626-C947-9D4E-1AA5BDD9A72A}" srcOrd="1" destOrd="0" presId="urn:microsoft.com/office/officeart/2005/8/layout/hierarchy3"/>
    <dgm:cxn modelId="{987B874A-D3D0-A64A-8597-0F1C2861D7F3}" type="presParOf" srcId="{7C53C5E3-D626-C947-9D4E-1AA5BDD9A72A}" destId="{2794CE6B-29C7-9E42-BD40-407EAD0E801B}" srcOrd="0" destOrd="0" presId="urn:microsoft.com/office/officeart/2005/8/layout/hierarchy3"/>
    <dgm:cxn modelId="{B0026FAA-4B38-3142-BBAF-71244DF3ECD4}" type="presParOf" srcId="{7C53C5E3-D626-C947-9D4E-1AA5BDD9A72A}" destId="{36A92BF5-5113-3C41-90BA-89F58C84EF8E}" srcOrd="1" destOrd="0" presId="urn:microsoft.com/office/officeart/2005/8/layout/hierarchy3"/>
    <dgm:cxn modelId="{7261982B-784C-A548-B609-4EE18ADBEAFF}" type="presParOf" srcId="{7C53C5E3-D626-C947-9D4E-1AA5BDD9A72A}" destId="{DE5F506A-652F-3B4C-A1AD-875F9733A2CC}" srcOrd="2" destOrd="0" presId="urn:microsoft.com/office/officeart/2005/8/layout/hierarchy3"/>
    <dgm:cxn modelId="{C531CEC0-71F8-CB4E-87FB-59F26862AE1B}" type="presParOf" srcId="{7C53C5E3-D626-C947-9D4E-1AA5BDD9A72A}" destId="{1FE6482B-CF8C-CB47-A389-8D77927CD1D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8F08A-2549-F946-8ED7-2486FBE8C911}" type="doc">
      <dgm:prSet loTypeId="urn:microsoft.com/office/officeart/2005/8/layout/b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C84E3C9-9C93-AD46-963B-EDF697238786}">
      <dgm:prSet/>
      <dgm:spPr>
        <a:solidFill>
          <a:srgbClr val="002465"/>
        </a:solidFill>
      </dgm:spPr>
      <dgm:t>
        <a:bodyPr/>
        <a:lstStyle/>
        <a:p>
          <a:r>
            <a:rPr lang="en-IN" b="1" dirty="0"/>
            <a:t>Statistical Software: Python (with libraries like pandas, NumPy, and SciPy)</a:t>
          </a:r>
        </a:p>
      </dgm:t>
    </dgm:pt>
    <dgm:pt modelId="{3A52E24D-BF81-D849-8B22-AED8F81B1FAF}" type="parTrans" cxnId="{9D399F5B-2E62-0045-B856-8C2CEA697B08}">
      <dgm:prSet/>
      <dgm:spPr/>
      <dgm:t>
        <a:bodyPr/>
        <a:lstStyle/>
        <a:p>
          <a:endParaRPr lang="en-GB"/>
        </a:p>
      </dgm:t>
    </dgm:pt>
    <dgm:pt modelId="{5BBBE01E-A17A-B042-991A-58013556F159}" type="sibTrans" cxnId="{9D399F5B-2E62-0045-B856-8C2CEA697B08}">
      <dgm:prSet/>
      <dgm:spPr/>
      <dgm:t>
        <a:bodyPr/>
        <a:lstStyle/>
        <a:p>
          <a:endParaRPr lang="en-GB"/>
        </a:p>
      </dgm:t>
    </dgm:pt>
    <dgm:pt modelId="{12A43D75-AAAA-3D47-A9E4-239836AFA4AD}">
      <dgm:prSet/>
      <dgm:spPr/>
      <dgm:t>
        <a:bodyPr/>
        <a:lstStyle/>
        <a:p>
          <a:r>
            <a:rPr lang="en-IN" b="1" dirty="0"/>
            <a:t>Qualitative Data Analysis Software: Power BI  </a:t>
          </a:r>
        </a:p>
      </dgm:t>
    </dgm:pt>
    <dgm:pt modelId="{62458A5F-D262-1544-A1B7-EFC4872B750B}" type="parTrans" cxnId="{F57016AB-C9AD-074F-9766-F853B729B675}">
      <dgm:prSet/>
      <dgm:spPr/>
      <dgm:t>
        <a:bodyPr/>
        <a:lstStyle/>
        <a:p>
          <a:endParaRPr lang="en-GB"/>
        </a:p>
      </dgm:t>
    </dgm:pt>
    <dgm:pt modelId="{C7B3C829-9355-7A46-BF42-F75E312D0C1E}" type="sibTrans" cxnId="{F57016AB-C9AD-074F-9766-F853B729B675}">
      <dgm:prSet/>
      <dgm:spPr/>
      <dgm:t>
        <a:bodyPr/>
        <a:lstStyle/>
        <a:p>
          <a:endParaRPr lang="en-GB"/>
        </a:p>
      </dgm:t>
    </dgm:pt>
    <dgm:pt modelId="{BF1993C8-CB7B-6147-A527-991E11CAFC67}">
      <dgm:prSet/>
      <dgm:spPr/>
      <dgm:t>
        <a:bodyPr/>
        <a:lstStyle/>
        <a:p>
          <a:r>
            <a:rPr lang="en-IN" b="1" dirty="0"/>
            <a:t>Data Visualization Software:</a:t>
          </a:r>
          <a:r>
            <a:rPr lang="en-IN" dirty="0"/>
            <a:t> Tableau, Excel</a:t>
          </a:r>
        </a:p>
      </dgm:t>
    </dgm:pt>
    <dgm:pt modelId="{A2A60F93-BEBA-A54C-B5E1-93A86F239294}" type="parTrans" cxnId="{4668EC2C-57CF-DA45-80ED-29A6552B3D05}">
      <dgm:prSet/>
      <dgm:spPr/>
      <dgm:t>
        <a:bodyPr/>
        <a:lstStyle/>
        <a:p>
          <a:endParaRPr lang="en-GB"/>
        </a:p>
      </dgm:t>
    </dgm:pt>
    <dgm:pt modelId="{65B1CF4F-4768-024B-A01E-11E6E5355482}" type="sibTrans" cxnId="{4668EC2C-57CF-DA45-80ED-29A6552B3D05}">
      <dgm:prSet/>
      <dgm:spPr/>
      <dgm:t>
        <a:bodyPr/>
        <a:lstStyle/>
        <a:p>
          <a:endParaRPr lang="en-GB"/>
        </a:p>
      </dgm:t>
    </dgm:pt>
    <dgm:pt modelId="{7AF0A508-BC19-4712-92E8-E10F50FCE922}" type="pres">
      <dgm:prSet presAssocID="{1EC8F08A-2549-F946-8ED7-2486FBE8C911}" presName="diagram" presStyleCnt="0">
        <dgm:presLayoutVars>
          <dgm:dir/>
          <dgm:animLvl val="lvl"/>
          <dgm:resizeHandles val="exact"/>
        </dgm:presLayoutVars>
      </dgm:prSet>
      <dgm:spPr/>
    </dgm:pt>
    <dgm:pt modelId="{E4BF1D7A-5D65-4A54-87B2-44AD17E0AF19}" type="pres">
      <dgm:prSet presAssocID="{8C84E3C9-9C93-AD46-963B-EDF697238786}" presName="compNode" presStyleCnt="0"/>
      <dgm:spPr/>
    </dgm:pt>
    <dgm:pt modelId="{67F71A7D-D7E3-4118-99E7-4EF36E03F91C}" type="pres">
      <dgm:prSet presAssocID="{8C84E3C9-9C93-AD46-963B-EDF697238786}" presName="childRect" presStyleLbl="bgAcc1" presStyleIdx="0" presStyleCnt="3">
        <dgm:presLayoutVars>
          <dgm:bulletEnabled val="1"/>
        </dgm:presLayoutVars>
      </dgm:prSet>
      <dgm:spPr/>
    </dgm:pt>
    <dgm:pt modelId="{920DCD49-99A2-4523-8784-297CFDC0CFCF}" type="pres">
      <dgm:prSet presAssocID="{8C84E3C9-9C93-AD46-963B-EDF69723878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BC7F1C7-42C2-4EDF-BE8D-A08EAC6311F7}" type="pres">
      <dgm:prSet presAssocID="{8C84E3C9-9C93-AD46-963B-EDF697238786}" presName="parentRect" presStyleLbl="alignNode1" presStyleIdx="0" presStyleCnt="3"/>
      <dgm:spPr/>
    </dgm:pt>
    <dgm:pt modelId="{E0F43DF9-2634-47B1-A30A-CCDE98E3E670}" type="pres">
      <dgm:prSet presAssocID="{8C84E3C9-9C93-AD46-963B-EDF697238786}" presName="adorn" presStyleLbl="fgAccFollowNode1" presStyleIdx="0" presStyleCnt="3" custScaleX="103614" custScaleY="1039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28066D9-F463-4911-AEBA-5BDF2875C9BB}" type="pres">
      <dgm:prSet presAssocID="{5BBBE01E-A17A-B042-991A-58013556F159}" presName="sibTrans" presStyleLbl="sibTrans2D1" presStyleIdx="0" presStyleCnt="0"/>
      <dgm:spPr/>
    </dgm:pt>
    <dgm:pt modelId="{B054478C-CB46-42F2-8E47-7A250F003CEA}" type="pres">
      <dgm:prSet presAssocID="{12A43D75-AAAA-3D47-A9E4-239836AFA4AD}" presName="compNode" presStyleCnt="0"/>
      <dgm:spPr/>
    </dgm:pt>
    <dgm:pt modelId="{7E355776-C5E3-4CB8-9A01-3DF5B0814FA5}" type="pres">
      <dgm:prSet presAssocID="{12A43D75-AAAA-3D47-A9E4-239836AFA4AD}" presName="childRect" presStyleLbl="bgAcc1" presStyleIdx="1" presStyleCnt="3">
        <dgm:presLayoutVars>
          <dgm:bulletEnabled val="1"/>
        </dgm:presLayoutVars>
      </dgm:prSet>
      <dgm:spPr/>
    </dgm:pt>
    <dgm:pt modelId="{D60F6589-FF4C-4F80-BD84-AD051197242C}" type="pres">
      <dgm:prSet presAssocID="{12A43D75-AAAA-3D47-A9E4-239836AFA4A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CE7946C-08AB-48C3-9FC0-3226913F82FB}" type="pres">
      <dgm:prSet presAssocID="{12A43D75-AAAA-3D47-A9E4-239836AFA4AD}" presName="parentRect" presStyleLbl="alignNode1" presStyleIdx="1" presStyleCnt="3"/>
      <dgm:spPr/>
    </dgm:pt>
    <dgm:pt modelId="{86FD5401-57F0-4729-81FA-6472C3364D02}" type="pres">
      <dgm:prSet presAssocID="{12A43D75-AAAA-3D47-A9E4-239836AFA4AD}" presName="adorn" presStyleLbl="fgAccFollowNode1" presStyleIdx="1" presStyleCnt="3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9BAD8F5-43E6-4813-A8C6-7F1DAD79EE7C}" type="pres">
      <dgm:prSet presAssocID="{C7B3C829-9355-7A46-BF42-F75E312D0C1E}" presName="sibTrans" presStyleLbl="sibTrans2D1" presStyleIdx="0" presStyleCnt="0"/>
      <dgm:spPr/>
    </dgm:pt>
    <dgm:pt modelId="{D6B062B5-FACF-4C79-AB87-18DDA0997F71}" type="pres">
      <dgm:prSet presAssocID="{BF1993C8-CB7B-6147-A527-991E11CAFC67}" presName="compNode" presStyleCnt="0"/>
      <dgm:spPr/>
    </dgm:pt>
    <dgm:pt modelId="{27817348-8902-4702-B367-3045F68A9EA1}" type="pres">
      <dgm:prSet presAssocID="{BF1993C8-CB7B-6147-A527-991E11CAFC67}" presName="childRect" presStyleLbl="bgAcc1" presStyleIdx="2" presStyleCnt="3">
        <dgm:presLayoutVars>
          <dgm:bulletEnabled val="1"/>
        </dgm:presLayoutVars>
      </dgm:prSet>
      <dgm:spPr/>
    </dgm:pt>
    <dgm:pt modelId="{7690CD58-CA94-4D38-BE17-B438CB860EC1}" type="pres">
      <dgm:prSet presAssocID="{BF1993C8-CB7B-6147-A527-991E11CAFC6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9227ACD-F402-4E34-A7CD-F44AEC4A2C27}" type="pres">
      <dgm:prSet presAssocID="{BF1993C8-CB7B-6147-A527-991E11CAFC67}" presName="parentRect" presStyleLbl="alignNode1" presStyleIdx="2" presStyleCnt="3" custScaleX="111746" custLinFactNeighborX="-3113" custLinFactNeighborY="-2424"/>
      <dgm:spPr/>
    </dgm:pt>
    <dgm:pt modelId="{0E148CFF-B4D9-4659-A9B6-8D5B14051455}" type="pres">
      <dgm:prSet presAssocID="{BF1993C8-CB7B-6147-A527-991E11CAFC67}" presName="adorn" presStyleLbl="fgAccFollowNode1" presStyleIdx="2" presStyleCnt="3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4668EC2C-57CF-DA45-80ED-29A6552B3D05}" srcId="{1EC8F08A-2549-F946-8ED7-2486FBE8C911}" destId="{BF1993C8-CB7B-6147-A527-991E11CAFC67}" srcOrd="2" destOrd="0" parTransId="{A2A60F93-BEBA-A54C-B5E1-93A86F239294}" sibTransId="{65B1CF4F-4768-024B-A01E-11E6E5355482}"/>
    <dgm:cxn modelId="{5C148845-E94D-4AFD-BAEB-A444348FDF99}" type="presOf" srcId="{BF1993C8-CB7B-6147-A527-991E11CAFC67}" destId="{7690CD58-CA94-4D38-BE17-B438CB860EC1}" srcOrd="0" destOrd="0" presId="urn:microsoft.com/office/officeart/2005/8/layout/bList2"/>
    <dgm:cxn modelId="{DE6B4D4C-E84E-435D-B7CB-B8BD06C42C2D}" type="presOf" srcId="{1EC8F08A-2549-F946-8ED7-2486FBE8C911}" destId="{7AF0A508-BC19-4712-92E8-E10F50FCE922}" srcOrd="0" destOrd="0" presId="urn:microsoft.com/office/officeart/2005/8/layout/bList2"/>
    <dgm:cxn modelId="{9D399F5B-2E62-0045-B856-8C2CEA697B08}" srcId="{1EC8F08A-2549-F946-8ED7-2486FBE8C911}" destId="{8C84E3C9-9C93-AD46-963B-EDF697238786}" srcOrd="0" destOrd="0" parTransId="{3A52E24D-BF81-D849-8B22-AED8F81B1FAF}" sibTransId="{5BBBE01E-A17A-B042-991A-58013556F159}"/>
    <dgm:cxn modelId="{1D55E96A-BE49-4EC4-A0A7-59200F7AFC91}" type="presOf" srcId="{C7B3C829-9355-7A46-BF42-F75E312D0C1E}" destId="{59BAD8F5-43E6-4813-A8C6-7F1DAD79EE7C}" srcOrd="0" destOrd="0" presId="urn:microsoft.com/office/officeart/2005/8/layout/bList2"/>
    <dgm:cxn modelId="{886EB5A4-ACEC-4EB2-9FEF-5760104B841E}" type="presOf" srcId="{12A43D75-AAAA-3D47-A9E4-239836AFA4AD}" destId="{7CE7946C-08AB-48C3-9FC0-3226913F82FB}" srcOrd="1" destOrd="0" presId="urn:microsoft.com/office/officeart/2005/8/layout/bList2"/>
    <dgm:cxn modelId="{43EA7AAA-0607-4831-87C3-4A8AA01A6A6B}" type="presOf" srcId="{BF1993C8-CB7B-6147-A527-991E11CAFC67}" destId="{59227ACD-F402-4E34-A7CD-F44AEC4A2C27}" srcOrd="1" destOrd="0" presId="urn:microsoft.com/office/officeart/2005/8/layout/bList2"/>
    <dgm:cxn modelId="{F57016AB-C9AD-074F-9766-F853B729B675}" srcId="{1EC8F08A-2549-F946-8ED7-2486FBE8C911}" destId="{12A43D75-AAAA-3D47-A9E4-239836AFA4AD}" srcOrd="1" destOrd="0" parTransId="{62458A5F-D262-1544-A1B7-EFC4872B750B}" sibTransId="{C7B3C829-9355-7A46-BF42-F75E312D0C1E}"/>
    <dgm:cxn modelId="{80D5B0B5-CC93-42BF-B711-061E0109668E}" type="presOf" srcId="{8C84E3C9-9C93-AD46-963B-EDF697238786}" destId="{9BC7F1C7-42C2-4EDF-BE8D-A08EAC6311F7}" srcOrd="1" destOrd="0" presId="urn:microsoft.com/office/officeart/2005/8/layout/bList2"/>
    <dgm:cxn modelId="{6ADAA1D0-D1E0-442E-BC67-8BB01F22DE33}" type="presOf" srcId="{5BBBE01E-A17A-B042-991A-58013556F159}" destId="{628066D9-F463-4911-AEBA-5BDF2875C9BB}" srcOrd="0" destOrd="0" presId="urn:microsoft.com/office/officeart/2005/8/layout/bList2"/>
    <dgm:cxn modelId="{603F12D9-761D-492D-B7AA-882106F12C6D}" type="presOf" srcId="{8C84E3C9-9C93-AD46-963B-EDF697238786}" destId="{920DCD49-99A2-4523-8784-297CFDC0CFCF}" srcOrd="0" destOrd="0" presId="urn:microsoft.com/office/officeart/2005/8/layout/bList2"/>
    <dgm:cxn modelId="{BF1514FD-30E1-4C02-AA81-8E276781A1F4}" type="presOf" srcId="{12A43D75-AAAA-3D47-A9E4-239836AFA4AD}" destId="{D60F6589-FF4C-4F80-BD84-AD051197242C}" srcOrd="0" destOrd="0" presId="urn:microsoft.com/office/officeart/2005/8/layout/bList2"/>
    <dgm:cxn modelId="{200F4F1D-8292-41DE-B67B-3BF325D9AFEC}" type="presParOf" srcId="{7AF0A508-BC19-4712-92E8-E10F50FCE922}" destId="{E4BF1D7A-5D65-4A54-87B2-44AD17E0AF19}" srcOrd="0" destOrd="0" presId="urn:microsoft.com/office/officeart/2005/8/layout/bList2"/>
    <dgm:cxn modelId="{497B39C9-91FF-4EE2-BF9E-897C2A0B65EC}" type="presParOf" srcId="{E4BF1D7A-5D65-4A54-87B2-44AD17E0AF19}" destId="{67F71A7D-D7E3-4118-99E7-4EF36E03F91C}" srcOrd="0" destOrd="0" presId="urn:microsoft.com/office/officeart/2005/8/layout/bList2"/>
    <dgm:cxn modelId="{063D6324-3FB3-4862-832D-6A57F818C7D8}" type="presParOf" srcId="{E4BF1D7A-5D65-4A54-87B2-44AD17E0AF19}" destId="{920DCD49-99A2-4523-8784-297CFDC0CFCF}" srcOrd="1" destOrd="0" presId="urn:microsoft.com/office/officeart/2005/8/layout/bList2"/>
    <dgm:cxn modelId="{96916AC2-B5A1-4F1E-867C-955CFDDD1A35}" type="presParOf" srcId="{E4BF1D7A-5D65-4A54-87B2-44AD17E0AF19}" destId="{9BC7F1C7-42C2-4EDF-BE8D-A08EAC6311F7}" srcOrd="2" destOrd="0" presId="urn:microsoft.com/office/officeart/2005/8/layout/bList2"/>
    <dgm:cxn modelId="{86A83646-45C6-423A-BDE3-CC61F85A557C}" type="presParOf" srcId="{E4BF1D7A-5D65-4A54-87B2-44AD17E0AF19}" destId="{E0F43DF9-2634-47B1-A30A-CCDE98E3E670}" srcOrd="3" destOrd="0" presId="urn:microsoft.com/office/officeart/2005/8/layout/bList2"/>
    <dgm:cxn modelId="{F437C815-57F0-4351-9B89-D9C0122EFC23}" type="presParOf" srcId="{7AF0A508-BC19-4712-92E8-E10F50FCE922}" destId="{628066D9-F463-4911-AEBA-5BDF2875C9BB}" srcOrd="1" destOrd="0" presId="urn:microsoft.com/office/officeart/2005/8/layout/bList2"/>
    <dgm:cxn modelId="{A2F490A7-A71E-4841-B9C6-F9C7BDF99708}" type="presParOf" srcId="{7AF0A508-BC19-4712-92E8-E10F50FCE922}" destId="{B054478C-CB46-42F2-8E47-7A250F003CEA}" srcOrd="2" destOrd="0" presId="urn:microsoft.com/office/officeart/2005/8/layout/bList2"/>
    <dgm:cxn modelId="{62A05529-077C-491E-B2CC-642103478EFC}" type="presParOf" srcId="{B054478C-CB46-42F2-8E47-7A250F003CEA}" destId="{7E355776-C5E3-4CB8-9A01-3DF5B0814FA5}" srcOrd="0" destOrd="0" presId="urn:microsoft.com/office/officeart/2005/8/layout/bList2"/>
    <dgm:cxn modelId="{2B0FED0A-CDBD-4E71-94B7-18CE35EBBD3B}" type="presParOf" srcId="{B054478C-CB46-42F2-8E47-7A250F003CEA}" destId="{D60F6589-FF4C-4F80-BD84-AD051197242C}" srcOrd="1" destOrd="0" presId="urn:microsoft.com/office/officeart/2005/8/layout/bList2"/>
    <dgm:cxn modelId="{8457D35F-674C-42D5-B871-3A53FD052A44}" type="presParOf" srcId="{B054478C-CB46-42F2-8E47-7A250F003CEA}" destId="{7CE7946C-08AB-48C3-9FC0-3226913F82FB}" srcOrd="2" destOrd="0" presId="urn:microsoft.com/office/officeart/2005/8/layout/bList2"/>
    <dgm:cxn modelId="{E2E9DC9F-0369-47E3-B121-7F7699E00EA4}" type="presParOf" srcId="{B054478C-CB46-42F2-8E47-7A250F003CEA}" destId="{86FD5401-57F0-4729-81FA-6472C3364D02}" srcOrd="3" destOrd="0" presId="urn:microsoft.com/office/officeart/2005/8/layout/bList2"/>
    <dgm:cxn modelId="{E1BE6D84-FAAF-4C70-AD9E-E72246BF3989}" type="presParOf" srcId="{7AF0A508-BC19-4712-92E8-E10F50FCE922}" destId="{59BAD8F5-43E6-4813-A8C6-7F1DAD79EE7C}" srcOrd="3" destOrd="0" presId="urn:microsoft.com/office/officeart/2005/8/layout/bList2"/>
    <dgm:cxn modelId="{2A8ADE33-68B1-4981-B1E3-5A8265FDF156}" type="presParOf" srcId="{7AF0A508-BC19-4712-92E8-E10F50FCE922}" destId="{D6B062B5-FACF-4C79-AB87-18DDA0997F71}" srcOrd="4" destOrd="0" presId="urn:microsoft.com/office/officeart/2005/8/layout/bList2"/>
    <dgm:cxn modelId="{3960AFBC-8B7C-4882-ACCA-C070D8F996CE}" type="presParOf" srcId="{D6B062B5-FACF-4C79-AB87-18DDA0997F71}" destId="{27817348-8902-4702-B367-3045F68A9EA1}" srcOrd="0" destOrd="0" presId="urn:microsoft.com/office/officeart/2005/8/layout/bList2"/>
    <dgm:cxn modelId="{3C8F8ABC-331E-403E-8129-1BB545334296}" type="presParOf" srcId="{D6B062B5-FACF-4C79-AB87-18DDA0997F71}" destId="{7690CD58-CA94-4D38-BE17-B438CB860EC1}" srcOrd="1" destOrd="0" presId="urn:microsoft.com/office/officeart/2005/8/layout/bList2"/>
    <dgm:cxn modelId="{9C64C2FB-FFA9-415A-87F8-CF01F359532D}" type="presParOf" srcId="{D6B062B5-FACF-4C79-AB87-18DDA0997F71}" destId="{59227ACD-F402-4E34-A7CD-F44AEC4A2C27}" srcOrd="2" destOrd="0" presId="urn:microsoft.com/office/officeart/2005/8/layout/bList2"/>
    <dgm:cxn modelId="{531E6192-88E6-4F39-9800-E6674CB41DE6}" type="presParOf" srcId="{D6B062B5-FACF-4C79-AB87-18DDA0997F71}" destId="{0E148CFF-B4D9-4659-A9B6-8D5B1405145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423FE-4DC8-441E-B3D0-37104EC4470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05C0941D-D563-40C8-BC26-5C49C57C817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094104B-682C-4E74-9A2D-1B060F475F46}" type="parTrans" cxnId="{5C8FFABF-0FC3-4D65-AC30-05FCAD94B5D8}">
      <dgm:prSet/>
      <dgm:spPr/>
      <dgm:t>
        <a:bodyPr/>
        <a:lstStyle/>
        <a:p>
          <a:endParaRPr lang="en-US"/>
        </a:p>
      </dgm:t>
    </dgm:pt>
    <dgm:pt modelId="{28350C7E-D7A0-406D-8500-7FB73BB522D0}" type="sibTrans" cxnId="{5C8FFABF-0FC3-4D65-AC30-05FCAD94B5D8}">
      <dgm:prSet/>
      <dgm:spPr/>
      <dgm:t>
        <a:bodyPr/>
        <a:lstStyle/>
        <a:p>
          <a:endParaRPr lang="en-US"/>
        </a:p>
      </dgm:t>
    </dgm:pt>
    <dgm:pt modelId="{DE6EB3E8-9469-4639-BC92-2A32E4608FAE}" type="pres">
      <dgm:prSet presAssocID="{41D423FE-4DC8-441E-B3D0-37104EC4470A}" presName="Name0" presStyleCnt="0">
        <dgm:presLayoutVars>
          <dgm:dir/>
          <dgm:resizeHandles val="exact"/>
        </dgm:presLayoutVars>
      </dgm:prSet>
      <dgm:spPr/>
    </dgm:pt>
    <dgm:pt modelId="{D4D2D460-34B5-4565-A0D6-D07F6098B9A1}" type="pres">
      <dgm:prSet presAssocID="{05C0941D-D563-40C8-BC26-5C49C57C817F}" presName="compNode" presStyleCnt="0"/>
      <dgm:spPr/>
    </dgm:pt>
    <dgm:pt modelId="{15F950C0-30D9-466D-8C99-1FF5E3F5A5F5}" type="pres">
      <dgm:prSet presAssocID="{05C0941D-D563-40C8-BC26-5C49C57C817F}" presName="pictRect" presStyleLbl="node1" presStyleIdx="0" presStyleCnt="1" custScaleX="154179" custScaleY="161661" custLinFactNeighborX="-7903" custLinFactNeighborY="-536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000" r="-6000"/>
          </a:stretch>
        </a:blipFill>
      </dgm:spPr>
    </dgm:pt>
    <dgm:pt modelId="{3F62D38C-34C1-45C0-A766-C2CAAC1EE656}" type="pres">
      <dgm:prSet presAssocID="{05C0941D-D563-40C8-BC26-5C49C57C817F}" presName="textRect" presStyleLbl="revTx" presStyleIdx="0" presStyleCnt="1" custFlipVert="1" custScaleY="13868">
        <dgm:presLayoutVars>
          <dgm:bulletEnabled val="1"/>
        </dgm:presLayoutVars>
      </dgm:prSet>
      <dgm:spPr/>
    </dgm:pt>
  </dgm:ptLst>
  <dgm:cxnLst>
    <dgm:cxn modelId="{65837663-90E8-47C7-A25D-5B796F0F0516}" type="presOf" srcId="{05C0941D-D563-40C8-BC26-5C49C57C817F}" destId="{3F62D38C-34C1-45C0-A766-C2CAAC1EE656}" srcOrd="0" destOrd="0" presId="urn:microsoft.com/office/officeart/2005/8/layout/pList1"/>
    <dgm:cxn modelId="{6CCFBDA7-F7CD-4B35-8A82-5CCA92DC5F41}" type="presOf" srcId="{41D423FE-4DC8-441E-B3D0-37104EC4470A}" destId="{DE6EB3E8-9469-4639-BC92-2A32E4608FAE}" srcOrd="0" destOrd="0" presId="urn:microsoft.com/office/officeart/2005/8/layout/pList1"/>
    <dgm:cxn modelId="{5C8FFABF-0FC3-4D65-AC30-05FCAD94B5D8}" srcId="{41D423FE-4DC8-441E-B3D0-37104EC4470A}" destId="{05C0941D-D563-40C8-BC26-5C49C57C817F}" srcOrd="0" destOrd="0" parTransId="{B094104B-682C-4E74-9A2D-1B060F475F46}" sibTransId="{28350C7E-D7A0-406D-8500-7FB73BB522D0}"/>
    <dgm:cxn modelId="{2DBA6731-67CD-4418-A1BE-642E519F1138}" type="presParOf" srcId="{DE6EB3E8-9469-4639-BC92-2A32E4608FAE}" destId="{D4D2D460-34B5-4565-A0D6-D07F6098B9A1}" srcOrd="0" destOrd="0" presId="urn:microsoft.com/office/officeart/2005/8/layout/pList1"/>
    <dgm:cxn modelId="{BD97ACE7-32B8-4913-93F2-68287A9E7694}" type="presParOf" srcId="{D4D2D460-34B5-4565-A0D6-D07F6098B9A1}" destId="{15F950C0-30D9-466D-8C99-1FF5E3F5A5F5}" srcOrd="0" destOrd="0" presId="urn:microsoft.com/office/officeart/2005/8/layout/pList1"/>
    <dgm:cxn modelId="{EB7A5043-9E00-469A-8B78-0FD483F81069}" type="presParOf" srcId="{D4D2D460-34B5-4565-A0D6-D07F6098B9A1}" destId="{3F62D38C-34C1-45C0-A766-C2CAAC1EE65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F5FDBF-49F1-2244-9699-2A339909E0B3}" type="doc">
      <dgm:prSet loTypeId="urn:microsoft.com/office/officeart/2005/8/layout/radial2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08B91DC-2026-C043-921F-E16E24FD4CE1}">
      <dgm:prSet custT="1"/>
      <dgm:spPr>
        <a:gradFill rotWithShape="0">
          <a:gsLst>
            <a:gs pos="34500">
              <a:srgbClr val="A30FF5"/>
            </a:gs>
            <a:gs pos="100000">
              <a:srgbClr val="004E9A"/>
            </a:gs>
          </a:gsLst>
          <a:lin ang="10800000" scaled="1"/>
        </a:gradFill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r>
            <a:rPr lang="en-IN" sz="1200" b="1" dirty="0"/>
            <a:t>Research Objectives: Identify the primary challenges faced by small businesses in implementing data analytics.</a:t>
          </a:r>
        </a:p>
      </dgm:t>
    </dgm:pt>
    <dgm:pt modelId="{1446A91E-1557-1C4E-A764-5F78E7C8FC3C}" type="parTrans" cxnId="{CBB58388-1CC4-914D-AB91-DF479C07195E}">
      <dgm:prSet/>
      <dgm:spPr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endParaRPr lang="en-GB"/>
        </a:p>
      </dgm:t>
    </dgm:pt>
    <dgm:pt modelId="{E9FA7ADF-427B-504B-9533-3E56F6619714}" type="sibTrans" cxnId="{CBB58388-1CC4-914D-AB91-DF479C07195E}">
      <dgm:prSet/>
      <dgm:spPr/>
      <dgm:t>
        <a:bodyPr/>
        <a:lstStyle/>
        <a:p>
          <a:endParaRPr lang="en-GB"/>
        </a:p>
      </dgm:t>
    </dgm:pt>
    <dgm:pt modelId="{1DC46662-7B06-CD47-B155-14DE5CE9D036}">
      <dgm:prSet custT="1"/>
      <dgm:spPr>
        <a:gradFill rotWithShape="0">
          <a:gsLst>
            <a:gs pos="34500">
              <a:srgbClr val="98415D"/>
            </a:gs>
            <a:gs pos="19000">
              <a:srgbClr val="ED0000"/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64000">
              <a:srgbClr val="004E9A"/>
            </a:gs>
          </a:gsLst>
          <a:lin ang="10800000" scaled="1"/>
        </a:gradFill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r>
            <a:rPr lang="en-IN" sz="1200" b="1" dirty="0"/>
            <a:t>Paper-Based Surveys: Consider using paper-based surveys for businesses that may not have easy access to online tools.</a:t>
          </a:r>
        </a:p>
      </dgm:t>
    </dgm:pt>
    <dgm:pt modelId="{8D444A3F-8DEA-9F45-AB7A-FAB5074D9A75}" type="parTrans" cxnId="{6E987D67-6A7A-1B42-8CB6-D7F0A52139C6}">
      <dgm:prSet/>
      <dgm:spPr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endParaRPr lang="en-GB"/>
        </a:p>
      </dgm:t>
    </dgm:pt>
    <dgm:pt modelId="{44E42D2E-A04A-884E-BEEC-A2AFFCF87256}" type="sibTrans" cxnId="{6E987D67-6A7A-1B42-8CB6-D7F0A52139C6}">
      <dgm:prSet/>
      <dgm:spPr/>
      <dgm:t>
        <a:bodyPr/>
        <a:lstStyle/>
        <a:p>
          <a:endParaRPr lang="en-GB"/>
        </a:p>
      </dgm:t>
    </dgm:pt>
    <dgm:pt modelId="{3BCD2A99-C0D0-B84C-A7CB-B1F08943B214}">
      <dgm:prSet custT="1"/>
      <dgm:spPr>
        <a:gradFill rotWithShape="0">
          <a:gsLst>
            <a:gs pos="34500">
              <a:srgbClr val="7F3F00"/>
            </a:gs>
            <a:gs pos="100000">
              <a:srgbClr val="F9F53D"/>
            </a:gs>
          </a:gsLst>
          <a:lin ang="10800000" scaled="1"/>
        </a:gra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r>
            <a:rPr lang="en-IN" sz="1200" b="1" dirty="0"/>
            <a:t>Case Study Analysis: </a:t>
          </a:r>
          <a:r>
            <a:rPr lang="en-IN" sz="1200" b="1" dirty="0" err="1"/>
            <a:t>Analyze</a:t>
          </a:r>
          <a:r>
            <a:rPr lang="en-IN" sz="1200" b="1" dirty="0"/>
            <a:t> the case studies to identify common challenges and successful strategies.</a:t>
          </a:r>
        </a:p>
      </dgm:t>
    </dgm:pt>
    <dgm:pt modelId="{E763F6C6-A713-EB4B-8EF0-7C5DF6138FB6}" type="parTrans" cxnId="{937AD24E-9620-6D46-9631-9D49930C4874}">
      <dgm:prSet/>
      <dgm:spPr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endParaRPr lang="en-GB"/>
        </a:p>
      </dgm:t>
    </dgm:pt>
    <dgm:pt modelId="{DA81A6DB-7D1C-D843-B451-1B5B4BBEA123}" type="sibTrans" cxnId="{937AD24E-9620-6D46-9631-9D49930C4874}">
      <dgm:prSet/>
      <dgm:spPr/>
      <dgm:t>
        <a:bodyPr/>
        <a:lstStyle/>
        <a:p>
          <a:endParaRPr lang="en-GB"/>
        </a:p>
      </dgm:t>
    </dgm:pt>
    <dgm:pt modelId="{39B6BB04-31F5-8248-99E2-E4FA78FFEA41}">
      <dgm:prSet custT="1"/>
      <dgm:spPr>
        <a:gradFill flip="none" rotWithShape="0">
          <a:gsLst>
            <a:gs pos="41000">
              <a:srgbClr val="E646BC">
                <a:lumMod val="68000"/>
              </a:srgbClr>
            </a:gs>
            <a:gs pos="76000">
              <a:srgbClr val="F76031"/>
            </a:gs>
          </a:gsLst>
          <a:lin ang="10800000" scaled="1"/>
          <a:tileRect/>
        </a:gra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r>
            <a:rPr lang="en-US" sz="1200" b="1" dirty="0">
              <a:latin typeface="Times New Roman"/>
              <a:cs typeface="Times New Roman"/>
            </a:rPr>
            <a:t>Data Collection </a:t>
          </a:r>
          <a:endParaRPr lang="en-US" sz="1200" b="1" dirty="0"/>
        </a:p>
      </dgm:t>
    </dgm:pt>
    <dgm:pt modelId="{121140F6-683B-A14A-85F4-2DEDBA2674D2}" type="parTrans" cxnId="{3B906FE9-9FBC-9F49-AC6A-CE67D7D99F03}">
      <dgm:prSet/>
      <dgm:spPr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  <dgm:t>
        <a:bodyPr/>
        <a:lstStyle/>
        <a:p>
          <a:endParaRPr lang="en-GB"/>
        </a:p>
      </dgm:t>
    </dgm:pt>
    <dgm:pt modelId="{DDB72C04-C2DA-AF4F-A5E9-D67A6EE532AF}" type="sibTrans" cxnId="{3B906FE9-9FBC-9F49-AC6A-CE67D7D99F03}">
      <dgm:prSet/>
      <dgm:spPr/>
      <dgm:t>
        <a:bodyPr/>
        <a:lstStyle/>
        <a:p>
          <a:endParaRPr lang="en-GB"/>
        </a:p>
      </dgm:t>
    </dgm:pt>
    <dgm:pt modelId="{EEE38BC7-4E46-554B-8535-8C4FDB31F751}" type="pres">
      <dgm:prSet presAssocID="{DEF5FDBF-49F1-2244-9699-2A339909E0B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7458AA4-8DE4-C94A-AD02-E79A231A1D3C}" type="pres">
      <dgm:prSet presAssocID="{DEF5FDBF-49F1-2244-9699-2A339909E0B3}" presName="cycle" presStyleCnt="0"/>
      <dgm:spPr/>
    </dgm:pt>
    <dgm:pt modelId="{2FEB3E2E-0DB1-0641-941B-054A99142D4D}" type="pres">
      <dgm:prSet presAssocID="{DEF5FDBF-49F1-2244-9699-2A339909E0B3}" presName="centerShape" presStyleCnt="0"/>
      <dgm:spPr/>
    </dgm:pt>
    <dgm:pt modelId="{9F652913-926B-A94B-B772-BB95383A3AEC}" type="pres">
      <dgm:prSet presAssocID="{DEF5FDBF-49F1-2244-9699-2A339909E0B3}" presName="connSite" presStyleLbl="node1" presStyleIdx="0" presStyleCnt="5"/>
      <dgm:spPr/>
    </dgm:pt>
    <dgm:pt modelId="{AC3115B8-1C7A-4C49-8D81-C957865A65E0}" type="pres">
      <dgm:prSet presAssocID="{DEF5FDBF-49F1-2244-9699-2A339909E0B3}" presName="visible" presStyleLbl="node1" presStyleIdx="0" presStyleCnt="5" custLinFactNeighborX="-8984" custLinFactNeighborY="3924"/>
      <dgm:spPr>
        <a:effectLst>
          <a:outerShdw blurRad="50800" dist="38100" dir="8100000" algn="tr" rotWithShape="0">
            <a:schemeClr val="tx1">
              <a:alpha val="40000"/>
            </a:schemeClr>
          </a:outerShdw>
        </a:effectLst>
      </dgm:spPr>
    </dgm:pt>
    <dgm:pt modelId="{2E18EF18-EAF8-A14C-BAC0-B22A66FB8ED1}" type="pres">
      <dgm:prSet presAssocID="{1446A91E-1557-1C4E-A764-5F78E7C8FC3C}" presName="Name25" presStyleLbl="parChTrans1D1" presStyleIdx="0" presStyleCnt="4"/>
      <dgm:spPr/>
    </dgm:pt>
    <dgm:pt modelId="{0F1CC652-5B85-154D-A305-C44DEAB66066}" type="pres">
      <dgm:prSet presAssocID="{108B91DC-2026-C043-921F-E16E24FD4CE1}" presName="node" presStyleCnt="0"/>
      <dgm:spPr/>
    </dgm:pt>
    <dgm:pt modelId="{67AC81AD-9CA2-E04B-8079-0FC9203DD05B}" type="pres">
      <dgm:prSet presAssocID="{108B91DC-2026-C043-921F-E16E24FD4CE1}" presName="parentNode" presStyleLbl="node1" presStyleIdx="1" presStyleCnt="5" custScaleX="174456" custScaleY="145268" custLinFactNeighborX="72638" custLinFactNeighborY="-13439">
        <dgm:presLayoutVars>
          <dgm:chMax val="1"/>
          <dgm:bulletEnabled val="1"/>
        </dgm:presLayoutVars>
      </dgm:prSet>
      <dgm:spPr/>
    </dgm:pt>
    <dgm:pt modelId="{99B36D36-AC72-E741-A1FD-0B51643FFB28}" type="pres">
      <dgm:prSet presAssocID="{108B91DC-2026-C043-921F-E16E24FD4CE1}" presName="childNode" presStyleLbl="revTx" presStyleIdx="0" presStyleCnt="0">
        <dgm:presLayoutVars>
          <dgm:bulletEnabled val="1"/>
        </dgm:presLayoutVars>
      </dgm:prSet>
      <dgm:spPr/>
    </dgm:pt>
    <dgm:pt modelId="{8D4894AA-73E0-054F-943C-AB81B7849C51}" type="pres">
      <dgm:prSet presAssocID="{8D444A3F-8DEA-9F45-AB7A-FAB5074D9A75}" presName="Name25" presStyleLbl="parChTrans1D1" presStyleIdx="1" presStyleCnt="4"/>
      <dgm:spPr/>
    </dgm:pt>
    <dgm:pt modelId="{99256B73-7C2D-D847-923C-4BD6E827E07D}" type="pres">
      <dgm:prSet presAssocID="{1DC46662-7B06-CD47-B155-14DE5CE9D036}" presName="node" presStyleCnt="0"/>
      <dgm:spPr/>
    </dgm:pt>
    <dgm:pt modelId="{9D29F5F7-55EC-5144-85E3-BC7378F1BC05}" type="pres">
      <dgm:prSet presAssocID="{1DC46662-7B06-CD47-B155-14DE5CE9D036}" presName="parentNode" presStyleLbl="node1" presStyleIdx="2" presStyleCnt="5" custScaleX="164837" custScaleY="170251" custLinFactX="100000" custLinFactNeighborX="117915" custLinFactNeighborY="-9510">
        <dgm:presLayoutVars>
          <dgm:chMax val="1"/>
          <dgm:bulletEnabled val="1"/>
        </dgm:presLayoutVars>
      </dgm:prSet>
      <dgm:spPr/>
    </dgm:pt>
    <dgm:pt modelId="{AC56A3EF-3DEA-B145-B791-24899A851B89}" type="pres">
      <dgm:prSet presAssocID="{1DC46662-7B06-CD47-B155-14DE5CE9D036}" presName="childNode" presStyleLbl="revTx" presStyleIdx="0" presStyleCnt="0">
        <dgm:presLayoutVars>
          <dgm:bulletEnabled val="1"/>
        </dgm:presLayoutVars>
      </dgm:prSet>
      <dgm:spPr/>
    </dgm:pt>
    <dgm:pt modelId="{8E4BC6A3-4387-524F-BD31-3D88DB68B2AE}" type="pres">
      <dgm:prSet presAssocID="{E763F6C6-A713-EB4B-8EF0-7C5DF6138FB6}" presName="Name25" presStyleLbl="parChTrans1D1" presStyleIdx="2" presStyleCnt="4"/>
      <dgm:spPr/>
    </dgm:pt>
    <dgm:pt modelId="{B93AC13B-973E-7D4B-A34B-D1D5B3937A93}" type="pres">
      <dgm:prSet presAssocID="{3BCD2A99-C0D0-B84C-A7CB-B1F08943B214}" presName="node" presStyleCnt="0"/>
      <dgm:spPr/>
    </dgm:pt>
    <dgm:pt modelId="{894A06B6-AF3D-4344-A1E7-6A58D58226CF}" type="pres">
      <dgm:prSet presAssocID="{3BCD2A99-C0D0-B84C-A7CB-B1F08943B214}" presName="parentNode" presStyleLbl="node1" presStyleIdx="3" presStyleCnt="5" custScaleX="189640" custScaleY="166080" custLinFactNeighborX="99666" custLinFactNeighborY="16520">
        <dgm:presLayoutVars>
          <dgm:chMax val="1"/>
          <dgm:bulletEnabled val="1"/>
        </dgm:presLayoutVars>
      </dgm:prSet>
      <dgm:spPr/>
    </dgm:pt>
    <dgm:pt modelId="{D9595A4B-182E-CF45-AABD-0EE1B6308DFD}" type="pres">
      <dgm:prSet presAssocID="{3BCD2A99-C0D0-B84C-A7CB-B1F08943B214}" presName="childNode" presStyleLbl="revTx" presStyleIdx="0" presStyleCnt="0">
        <dgm:presLayoutVars>
          <dgm:bulletEnabled val="1"/>
        </dgm:presLayoutVars>
      </dgm:prSet>
      <dgm:spPr/>
    </dgm:pt>
    <dgm:pt modelId="{38B7AC99-0D54-454C-A3B2-A90D3C9307C5}" type="pres">
      <dgm:prSet presAssocID="{121140F6-683B-A14A-85F4-2DEDBA2674D2}" presName="Name25" presStyleLbl="parChTrans1D1" presStyleIdx="3" presStyleCnt="4"/>
      <dgm:spPr/>
    </dgm:pt>
    <dgm:pt modelId="{037EA5F0-B99C-F54A-AE7B-9603E7D47560}" type="pres">
      <dgm:prSet presAssocID="{39B6BB04-31F5-8248-99E2-E4FA78FFEA41}" presName="node" presStyleCnt="0"/>
      <dgm:spPr/>
    </dgm:pt>
    <dgm:pt modelId="{1EF530E7-10F6-FE40-924C-876A3AC7393E}" type="pres">
      <dgm:prSet presAssocID="{39B6BB04-31F5-8248-99E2-E4FA78FFEA41}" presName="parentNode" presStyleLbl="node1" presStyleIdx="4" presStyleCnt="5" custScaleX="155084" custScaleY="151040" custLinFactY="-64786" custLinFactNeighborX="-98327" custLinFactNeighborY="-100000">
        <dgm:presLayoutVars>
          <dgm:chMax val="1"/>
          <dgm:bulletEnabled val="1"/>
        </dgm:presLayoutVars>
      </dgm:prSet>
      <dgm:spPr/>
    </dgm:pt>
    <dgm:pt modelId="{34F3B84C-46A7-394F-BDE5-007B57B88EAB}" type="pres">
      <dgm:prSet presAssocID="{39B6BB04-31F5-8248-99E2-E4FA78FFEA4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50EF000-6A52-044F-A176-0E08045ED51D}" type="presOf" srcId="{108B91DC-2026-C043-921F-E16E24FD4CE1}" destId="{67AC81AD-9CA2-E04B-8079-0FC9203DD05B}" srcOrd="0" destOrd="0" presId="urn:microsoft.com/office/officeart/2005/8/layout/radial2"/>
    <dgm:cxn modelId="{AEBE7E4A-F399-A04B-A1F0-F7CAB38748A4}" type="presOf" srcId="{39B6BB04-31F5-8248-99E2-E4FA78FFEA41}" destId="{1EF530E7-10F6-FE40-924C-876A3AC7393E}" srcOrd="0" destOrd="0" presId="urn:microsoft.com/office/officeart/2005/8/layout/radial2"/>
    <dgm:cxn modelId="{937AD24E-9620-6D46-9631-9D49930C4874}" srcId="{DEF5FDBF-49F1-2244-9699-2A339909E0B3}" destId="{3BCD2A99-C0D0-B84C-A7CB-B1F08943B214}" srcOrd="2" destOrd="0" parTransId="{E763F6C6-A713-EB4B-8EF0-7C5DF6138FB6}" sibTransId="{DA81A6DB-7D1C-D843-B451-1B5B4BBEA123}"/>
    <dgm:cxn modelId="{F7656A51-EF21-1B4C-98D9-D8B9F155A81E}" type="presOf" srcId="{121140F6-683B-A14A-85F4-2DEDBA2674D2}" destId="{38B7AC99-0D54-454C-A3B2-A90D3C9307C5}" srcOrd="0" destOrd="0" presId="urn:microsoft.com/office/officeart/2005/8/layout/radial2"/>
    <dgm:cxn modelId="{C6186C62-FC3A-F94B-B57D-427C78F33F85}" type="presOf" srcId="{1446A91E-1557-1C4E-A764-5F78E7C8FC3C}" destId="{2E18EF18-EAF8-A14C-BAC0-B22A66FB8ED1}" srcOrd="0" destOrd="0" presId="urn:microsoft.com/office/officeart/2005/8/layout/radial2"/>
    <dgm:cxn modelId="{6E987D67-6A7A-1B42-8CB6-D7F0A52139C6}" srcId="{DEF5FDBF-49F1-2244-9699-2A339909E0B3}" destId="{1DC46662-7B06-CD47-B155-14DE5CE9D036}" srcOrd="1" destOrd="0" parTransId="{8D444A3F-8DEA-9F45-AB7A-FAB5074D9A75}" sibTransId="{44E42D2E-A04A-884E-BEEC-A2AFFCF87256}"/>
    <dgm:cxn modelId="{CBB58388-1CC4-914D-AB91-DF479C07195E}" srcId="{DEF5FDBF-49F1-2244-9699-2A339909E0B3}" destId="{108B91DC-2026-C043-921F-E16E24FD4CE1}" srcOrd="0" destOrd="0" parTransId="{1446A91E-1557-1C4E-A764-5F78E7C8FC3C}" sibTransId="{E9FA7ADF-427B-504B-9533-3E56F6619714}"/>
    <dgm:cxn modelId="{CD75CA8A-3445-934B-BFCE-57E375BD3CC5}" type="presOf" srcId="{3BCD2A99-C0D0-B84C-A7CB-B1F08943B214}" destId="{894A06B6-AF3D-4344-A1E7-6A58D58226CF}" srcOrd="0" destOrd="0" presId="urn:microsoft.com/office/officeart/2005/8/layout/radial2"/>
    <dgm:cxn modelId="{A292DCB3-181E-0A47-A76F-361F457F6238}" type="presOf" srcId="{E763F6C6-A713-EB4B-8EF0-7C5DF6138FB6}" destId="{8E4BC6A3-4387-524F-BD31-3D88DB68B2AE}" srcOrd="0" destOrd="0" presId="urn:microsoft.com/office/officeart/2005/8/layout/radial2"/>
    <dgm:cxn modelId="{FE8D84C5-DF3B-E045-9750-E7DCB99C915F}" type="presOf" srcId="{DEF5FDBF-49F1-2244-9699-2A339909E0B3}" destId="{EEE38BC7-4E46-554B-8535-8C4FDB31F751}" srcOrd="0" destOrd="0" presId="urn:microsoft.com/office/officeart/2005/8/layout/radial2"/>
    <dgm:cxn modelId="{757D73DD-CFA4-4F49-A568-5A3C08462030}" type="presOf" srcId="{1DC46662-7B06-CD47-B155-14DE5CE9D036}" destId="{9D29F5F7-55EC-5144-85E3-BC7378F1BC05}" srcOrd="0" destOrd="0" presId="urn:microsoft.com/office/officeart/2005/8/layout/radial2"/>
    <dgm:cxn modelId="{E523BFE7-1BFF-E34B-84EB-665A6190DA61}" type="presOf" srcId="{8D444A3F-8DEA-9F45-AB7A-FAB5074D9A75}" destId="{8D4894AA-73E0-054F-943C-AB81B7849C51}" srcOrd="0" destOrd="0" presId="urn:microsoft.com/office/officeart/2005/8/layout/radial2"/>
    <dgm:cxn modelId="{3B906FE9-9FBC-9F49-AC6A-CE67D7D99F03}" srcId="{DEF5FDBF-49F1-2244-9699-2A339909E0B3}" destId="{39B6BB04-31F5-8248-99E2-E4FA78FFEA41}" srcOrd="3" destOrd="0" parTransId="{121140F6-683B-A14A-85F4-2DEDBA2674D2}" sibTransId="{DDB72C04-C2DA-AF4F-A5E9-D67A6EE532AF}"/>
    <dgm:cxn modelId="{FF641B7E-79B2-1140-AE25-3B71878EA495}" type="presParOf" srcId="{EEE38BC7-4E46-554B-8535-8C4FDB31F751}" destId="{77458AA4-8DE4-C94A-AD02-E79A231A1D3C}" srcOrd="0" destOrd="0" presId="urn:microsoft.com/office/officeart/2005/8/layout/radial2"/>
    <dgm:cxn modelId="{846C1DC6-5106-EB4A-8591-6C55D46965B7}" type="presParOf" srcId="{77458AA4-8DE4-C94A-AD02-E79A231A1D3C}" destId="{2FEB3E2E-0DB1-0641-941B-054A99142D4D}" srcOrd="0" destOrd="0" presId="urn:microsoft.com/office/officeart/2005/8/layout/radial2"/>
    <dgm:cxn modelId="{2E041B3C-E1D0-9A4A-8C70-F19D91C97577}" type="presParOf" srcId="{2FEB3E2E-0DB1-0641-941B-054A99142D4D}" destId="{9F652913-926B-A94B-B772-BB95383A3AEC}" srcOrd="0" destOrd="0" presId="urn:microsoft.com/office/officeart/2005/8/layout/radial2"/>
    <dgm:cxn modelId="{EED66D5B-3DEE-D644-9E5A-578CE0A49278}" type="presParOf" srcId="{2FEB3E2E-0DB1-0641-941B-054A99142D4D}" destId="{AC3115B8-1C7A-4C49-8D81-C957865A65E0}" srcOrd="1" destOrd="0" presId="urn:microsoft.com/office/officeart/2005/8/layout/radial2"/>
    <dgm:cxn modelId="{1F03D665-585F-5440-9D1A-C39AD56051ED}" type="presParOf" srcId="{77458AA4-8DE4-C94A-AD02-E79A231A1D3C}" destId="{2E18EF18-EAF8-A14C-BAC0-B22A66FB8ED1}" srcOrd="1" destOrd="0" presId="urn:microsoft.com/office/officeart/2005/8/layout/radial2"/>
    <dgm:cxn modelId="{FC2496EE-ACB8-1445-B9C9-DE70683C7EA9}" type="presParOf" srcId="{77458AA4-8DE4-C94A-AD02-E79A231A1D3C}" destId="{0F1CC652-5B85-154D-A305-C44DEAB66066}" srcOrd="2" destOrd="0" presId="urn:microsoft.com/office/officeart/2005/8/layout/radial2"/>
    <dgm:cxn modelId="{6C3A9171-DD10-2C45-94B0-DCD51F2E20D2}" type="presParOf" srcId="{0F1CC652-5B85-154D-A305-C44DEAB66066}" destId="{67AC81AD-9CA2-E04B-8079-0FC9203DD05B}" srcOrd="0" destOrd="0" presId="urn:microsoft.com/office/officeart/2005/8/layout/radial2"/>
    <dgm:cxn modelId="{995BA8F8-EF3E-5C4E-BC67-B75C161813F7}" type="presParOf" srcId="{0F1CC652-5B85-154D-A305-C44DEAB66066}" destId="{99B36D36-AC72-E741-A1FD-0B51643FFB28}" srcOrd="1" destOrd="0" presId="urn:microsoft.com/office/officeart/2005/8/layout/radial2"/>
    <dgm:cxn modelId="{F83ADCF6-8E16-4240-AF0B-DA87E57E0156}" type="presParOf" srcId="{77458AA4-8DE4-C94A-AD02-E79A231A1D3C}" destId="{8D4894AA-73E0-054F-943C-AB81B7849C51}" srcOrd="3" destOrd="0" presId="urn:microsoft.com/office/officeart/2005/8/layout/radial2"/>
    <dgm:cxn modelId="{CE306910-0440-6F49-88D7-17C9EC79267D}" type="presParOf" srcId="{77458AA4-8DE4-C94A-AD02-E79A231A1D3C}" destId="{99256B73-7C2D-D847-923C-4BD6E827E07D}" srcOrd="4" destOrd="0" presId="urn:microsoft.com/office/officeart/2005/8/layout/radial2"/>
    <dgm:cxn modelId="{9B21D859-5401-314E-928F-BE65FC708558}" type="presParOf" srcId="{99256B73-7C2D-D847-923C-4BD6E827E07D}" destId="{9D29F5F7-55EC-5144-85E3-BC7378F1BC05}" srcOrd="0" destOrd="0" presId="urn:microsoft.com/office/officeart/2005/8/layout/radial2"/>
    <dgm:cxn modelId="{7D9AC98A-A37A-C44A-B5FB-E9E00628565C}" type="presParOf" srcId="{99256B73-7C2D-D847-923C-4BD6E827E07D}" destId="{AC56A3EF-3DEA-B145-B791-24899A851B89}" srcOrd="1" destOrd="0" presId="urn:microsoft.com/office/officeart/2005/8/layout/radial2"/>
    <dgm:cxn modelId="{D714E7FA-EBEC-7F44-8B5C-50C7DED6E743}" type="presParOf" srcId="{77458AA4-8DE4-C94A-AD02-E79A231A1D3C}" destId="{8E4BC6A3-4387-524F-BD31-3D88DB68B2AE}" srcOrd="5" destOrd="0" presId="urn:microsoft.com/office/officeart/2005/8/layout/radial2"/>
    <dgm:cxn modelId="{82EAF8D6-7ED7-E84A-8A8B-74883AF5B21B}" type="presParOf" srcId="{77458AA4-8DE4-C94A-AD02-E79A231A1D3C}" destId="{B93AC13B-973E-7D4B-A34B-D1D5B3937A93}" srcOrd="6" destOrd="0" presId="urn:microsoft.com/office/officeart/2005/8/layout/radial2"/>
    <dgm:cxn modelId="{7DEC3A6B-1BB6-B746-A035-783012009B70}" type="presParOf" srcId="{B93AC13B-973E-7D4B-A34B-D1D5B3937A93}" destId="{894A06B6-AF3D-4344-A1E7-6A58D58226CF}" srcOrd="0" destOrd="0" presId="urn:microsoft.com/office/officeart/2005/8/layout/radial2"/>
    <dgm:cxn modelId="{D956879C-89FE-F64B-86DD-CFC9843832B4}" type="presParOf" srcId="{B93AC13B-973E-7D4B-A34B-D1D5B3937A93}" destId="{D9595A4B-182E-CF45-AABD-0EE1B6308DFD}" srcOrd="1" destOrd="0" presId="urn:microsoft.com/office/officeart/2005/8/layout/radial2"/>
    <dgm:cxn modelId="{657DAA79-1BC6-1840-A197-48C9EE48ACA6}" type="presParOf" srcId="{77458AA4-8DE4-C94A-AD02-E79A231A1D3C}" destId="{38B7AC99-0D54-454C-A3B2-A90D3C9307C5}" srcOrd="7" destOrd="0" presId="urn:microsoft.com/office/officeart/2005/8/layout/radial2"/>
    <dgm:cxn modelId="{854057BD-C65F-9547-8EA8-539A5E9CE472}" type="presParOf" srcId="{77458AA4-8DE4-C94A-AD02-E79A231A1D3C}" destId="{037EA5F0-B99C-F54A-AE7B-9603E7D47560}" srcOrd="8" destOrd="0" presId="urn:microsoft.com/office/officeart/2005/8/layout/radial2"/>
    <dgm:cxn modelId="{0A2F6F7F-9575-0540-A2E8-AB4380CE821E}" type="presParOf" srcId="{037EA5F0-B99C-F54A-AE7B-9603E7D47560}" destId="{1EF530E7-10F6-FE40-924C-876A3AC7393E}" srcOrd="0" destOrd="0" presId="urn:microsoft.com/office/officeart/2005/8/layout/radial2"/>
    <dgm:cxn modelId="{43C2594F-0EBF-694F-96F3-44F654A35030}" type="presParOf" srcId="{037EA5F0-B99C-F54A-AE7B-9603E7D47560}" destId="{34F3B84C-46A7-394F-BDE5-007B57B88EA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2F1A40-4A36-4B4F-BF04-5E6EEA66135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8425C51-562F-8047-962B-B8DCEDA23091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Data-Driven Methodology:</a:t>
          </a:r>
          <a:endParaRPr lang="en-IN" dirty="0">
            <a:solidFill>
              <a:schemeClr val="bg1"/>
            </a:solidFill>
          </a:endParaRPr>
        </a:p>
      </dgm:t>
    </dgm:pt>
    <dgm:pt modelId="{D63731FF-916B-6F40-8BE5-681ABBDF4FC1}" type="parTrans" cxnId="{852A78F6-6F2E-C043-8FD7-B302B78AFF1E}">
      <dgm:prSet/>
      <dgm:spPr/>
      <dgm:t>
        <a:bodyPr/>
        <a:lstStyle/>
        <a:p>
          <a:endParaRPr lang="en-GB"/>
        </a:p>
      </dgm:t>
    </dgm:pt>
    <dgm:pt modelId="{D32A6D5D-61AB-F244-A9B3-B61F450B561B}" type="sibTrans" cxnId="{852A78F6-6F2E-C043-8FD7-B302B78AFF1E}">
      <dgm:prSet/>
      <dgm:spPr/>
      <dgm:t>
        <a:bodyPr/>
        <a:lstStyle/>
        <a:p>
          <a:endParaRPr lang="en-GB"/>
        </a:p>
      </dgm:t>
    </dgm:pt>
    <dgm:pt modelId="{8A8788A4-6944-EA4F-914B-E6C6C4C782DD}">
      <dgm:prSet/>
      <dgm:spPr/>
      <dgm:t>
        <a:bodyPr/>
        <a:lstStyle/>
        <a:p>
          <a:r>
            <a:rPr lang="en-IN" b="1" dirty="0"/>
            <a:t>Leverage Data Analytics:</a:t>
          </a:r>
          <a:r>
            <a:rPr lang="en-IN" dirty="0"/>
            <a:t> Employ data analytics techniques to </a:t>
          </a:r>
          <a:r>
            <a:rPr lang="en-IN" dirty="0" err="1"/>
            <a:t>analyze</a:t>
          </a:r>
          <a:r>
            <a:rPr lang="en-IN" dirty="0"/>
            <a:t> survey responses, interview transcripts, and case study data, providing deeper insights into the challenges and opportunities faced by small businesses.</a:t>
          </a:r>
        </a:p>
      </dgm:t>
    </dgm:pt>
    <dgm:pt modelId="{67EB7849-6207-9E44-876D-9EF4175003A1}" type="parTrans" cxnId="{31E37117-0BE9-B943-8160-C6CDC6148A0B}">
      <dgm:prSet/>
      <dgm:spPr/>
      <dgm:t>
        <a:bodyPr/>
        <a:lstStyle/>
        <a:p>
          <a:endParaRPr lang="en-GB"/>
        </a:p>
      </dgm:t>
    </dgm:pt>
    <dgm:pt modelId="{2690FB78-AE2F-824F-8333-5D2BFCB859AF}" type="sibTrans" cxnId="{31E37117-0BE9-B943-8160-C6CDC6148A0B}">
      <dgm:prSet/>
      <dgm:spPr/>
      <dgm:t>
        <a:bodyPr/>
        <a:lstStyle/>
        <a:p>
          <a:endParaRPr lang="en-GB"/>
        </a:p>
      </dgm:t>
    </dgm:pt>
    <dgm:pt modelId="{95AB17C3-1A28-A547-AEAF-8D82ACD33314}">
      <dgm:prSet/>
      <dgm:spPr/>
      <dgm:t>
        <a:bodyPr/>
        <a:lstStyle/>
        <a:p>
          <a:r>
            <a:rPr lang="en-IN" b="1"/>
            <a:t>Develop Predictive Models:</a:t>
          </a:r>
          <a:r>
            <a:rPr lang="en-IN"/>
            <a:t> Build predictive models to identify factors that influence the successful implementation of data analytics, enabling businesses to proactively address potential challenges.</a:t>
          </a:r>
        </a:p>
      </dgm:t>
    </dgm:pt>
    <dgm:pt modelId="{3A24A48E-A98E-BF41-A81B-5E5CD9282B61}" type="parTrans" cxnId="{9F9A7D48-3C7D-554B-B272-C928EDA14DDD}">
      <dgm:prSet/>
      <dgm:spPr/>
      <dgm:t>
        <a:bodyPr/>
        <a:lstStyle/>
        <a:p>
          <a:endParaRPr lang="en-GB"/>
        </a:p>
      </dgm:t>
    </dgm:pt>
    <dgm:pt modelId="{2C56C314-80A6-CA4F-A3A4-F40E3A3D3FE9}" type="sibTrans" cxnId="{9F9A7D48-3C7D-554B-B272-C928EDA14DDD}">
      <dgm:prSet/>
      <dgm:spPr/>
      <dgm:t>
        <a:bodyPr/>
        <a:lstStyle/>
        <a:p>
          <a:endParaRPr lang="en-GB"/>
        </a:p>
      </dgm:t>
    </dgm:pt>
    <dgm:pt modelId="{E2172FB3-1799-E147-AF7F-D3D021685CBB}" type="pres">
      <dgm:prSet presAssocID="{862F1A40-4A36-4B4F-BF04-5E6EEA66135D}" presName="Name0" presStyleCnt="0">
        <dgm:presLayoutVars>
          <dgm:dir/>
          <dgm:resizeHandles val="exact"/>
        </dgm:presLayoutVars>
      </dgm:prSet>
      <dgm:spPr/>
    </dgm:pt>
    <dgm:pt modelId="{2ACEF445-99C6-5542-82E4-1561D40012D2}" type="pres">
      <dgm:prSet presAssocID="{862F1A40-4A36-4B4F-BF04-5E6EEA66135D}" presName="arrow" presStyleLbl="bgShp" presStyleIdx="0" presStyleCnt="1"/>
      <dgm:spPr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rgbClr val="FF0000"/>
          </a:solidFill>
        </a:ln>
      </dgm:spPr>
    </dgm:pt>
    <dgm:pt modelId="{0A161ADD-77B3-C842-97F0-1EBA0A23A24F}" type="pres">
      <dgm:prSet presAssocID="{862F1A40-4A36-4B4F-BF04-5E6EEA66135D}" presName="points" presStyleCnt="0"/>
      <dgm:spPr/>
    </dgm:pt>
    <dgm:pt modelId="{1D435F47-016A-4144-B6F0-2A58FA17503B}" type="pres">
      <dgm:prSet presAssocID="{48425C51-562F-8047-962B-B8DCEDA23091}" presName="compositeA" presStyleCnt="0"/>
      <dgm:spPr/>
    </dgm:pt>
    <dgm:pt modelId="{598455A3-F825-B745-82D9-2422433B27A4}" type="pres">
      <dgm:prSet presAssocID="{48425C51-562F-8047-962B-B8DCEDA23091}" presName="textA" presStyleLbl="revTx" presStyleIdx="0" presStyleCnt="3" custScaleX="115019" custScaleY="154906" custLinFactNeighborX="3212" custLinFactNeighborY="-67389">
        <dgm:presLayoutVars>
          <dgm:bulletEnabled val="1"/>
        </dgm:presLayoutVars>
      </dgm:prSet>
      <dgm:spPr/>
    </dgm:pt>
    <dgm:pt modelId="{54E216CF-3A46-2F41-A824-27A6487061A8}" type="pres">
      <dgm:prSet presAssocID="{48425C51-562F-8047-962B-B8DCEDA23091}" presName="circleA" presStyleLbl="node1" presStyleIdx="0" presStyleCnt="3" custLinFactY="100000" custLinFactNeighborX="14328" custLinFactNeighborY="110142"/>
      <dgm:spPr>
        <a:solidFill>
          <a:schemeClr val="bg1"/>
        </a:solidFill>
      </dgm:spPr>
    </dgm:pt>
    <dgm:pt modelId="{C41360F4-822A-BF42-9E1A-C19C5E713466}" type="pres">
      <dgm:prSet presAssocID="{48425C51-562F-8047-962B-B8DCEDA23091}" presName="spaceA" presStyleCnt="0"/>
      <dgm:spPr/>
    </dgm:pt>
    <dgm:pt modelId="{8948C6E0-C491-514C-984F-A2DF5A260CB5}" type="pres">
      <dgm:prSet presAssocID="{D32A6D5D-61AB-F244-A9B3-B61F450B561B}" presName="space" presStyleCnt="0"/>
      <dgm:spPr/>
    </dgm:pt>
    <dgm:pt modelId="{D90BB104-9D4D-1F43-90AC-BB0457F91573}" type="pres">
      <dgm:prSet presAssocID="{8A8788A4-6944-EA4F-914B-E6C6C4C782DD}" presName="compositeB" presStyleCnt="0"/>
      <dgm:spPr/>
    </dgm:pt>
    <dgm:pt modelId="{7315C799-E993-4F4C-96B7-EE9299F0648D}" type="pres">
      <dgm:prSet presAssocID="{8A8788A4-6944-EA4F-914B-E6C6C4C782DD}" presName="textB" presStyleLbl="revTx" presStyleIdx="1" presStyleCnt="3">
        <dgm:presLayoutVars>
          <dgm:bulletEnabled val="1"/>
        </dgm:presLayoutVars>
      </dgm:prSet>
      <dgm:spPr/>
    </dgm:pt>
    <dgm:pt modelId="{0742D80C-7F40-3F4D-85DD-C124FF15E38F}" type="pres">
      <dgm:prSet presAssocID="{8A8788A4-6944-EA4F-914B-E6C6C4C782DD}" presName="circleB" presStyleLbl="node1" presStyleIdx="1" presStyleCnt="3"/>
      <dgm:spPr/>
    </dgm:pt>
    <dgm:pt modelId="{9531135F-B49E-DA49-AA26-C6F30EAAE231}" type="pres">
      <dgm:prSet presAssocID="{8A8788A4-6944-EA4F-914B-E6C6C4C782DD}" presName="spaceB" presStyleCnt="0"/>
      <dgm:spPr/>
    </dgm:pt>
    <dgm:pt modelId="{8E81ED05-16EF-1346-A78C-4CFFF15DCE1D}" type="pres">
      <dgm:prSet presAssocID="{2690FB78-AE2F-824F-8333-5D2BFCB859AF}" presName="space" presStyleCnt="0"/>
      <dgm:spPr/>
    </dgm:pt>
    <dgm:pt modelId="{C5F1AC35-9221-504C-8A28-104124D69380}" type="pres">
      <dgm:prSet presAssocID="{95AB17C3-1A28-A547-AEAF-8D82ACD33314}" presName="compositeA" presStyleCnt="0"/>
      <dgm:spPr/>
    </dgm:pt>
    <dgm:pt modelId="{7BF78705-3707-9F4C-8A28-F6F67FEF3394}" type="pres">
      <dgm:prSet presAssocID="{95AB17C3-1A28-A547-AEAF-8D82ACD33314}" presName="textA" presStyleLbl="revTx" presStyleIdx="2" presStyleCnt="3">
        <dgm:presLayoutVars>
          <dgm:bulletEnabled val="1"/>
        </dgm:presLayoutVars>
      </dgm:prSet>
      <dgm:spPr/>
    </dgm:pt>
    <dgm:pt modelId="{24FA3507-5024-E04F-B06D-35D8EC583819}" type="pres">
      <dgm:prSet presAssocID="{95AB17C3-1A28-A547-AEAF-8D82ACD33314}" presName="circleA" presStyleLbl="node1" presStyleIdx="2" presStyleCnt="3"/>
      <dgm:spPr/>
    </dgm:pt>
    <dgm:pt modelId="{9478464E-BB15-3A4A-A03E-66B7A0C4B824}" type="pres">
      <dgm:prSet presAssocID="{95AB17C3-1A28-A547-AEAF-8D82ACD33314}" presName="spaceA" presStyleCnt="0"/>
      <dgm:spPr/>
    </dgm:pt>
  </dgm:ptLst>
  <dgm:cxnLst>
    <dgm:cxn modelId="{D724BA05-BEB4-BF40-A5A1-96A6A9523EA0}" type="presOf" srcId="{862F1A40-4A36-4B4F-BF04-5E6EEA66135D}" destId="{E2172FB3-1799-E147-AF7F-D3D021685CBB}" srcOrd="0" destOrd="0" presId="urn:microsoft.com/office/officeart/2005/8/layout/hProcess11"/>
    <dgm:cxn modelId="{0CCD0409-007A-CE44-9956-A7BD89EB994A}" type="presOf" srcId="{8A8788A4-6944-EA4F-914B-E6C6C4C782DD}" destId="{7315C799-E993-4F4C-96B7-EE9299F0648D}" srcOrd="0" destOrd="0" presId="urn:microsoft.com/office/officeart/2005/8/layout/hProcess11"/>
    <dgm:cxn modelId="{31E37117-0BE9-B943-8160-C6CDC6148A0B}" srcId="{862F1A40-4A36-4B4F-BF04-5E6EEA66135D}" destId="{8A8788A4-6944-EA4F-914B-E6C6C4C782DD}" srcOrd="1" destOrd="0" parTransId="{67EB7849-6207-9E44-876D-9EF4175003A1}" sibTransId="{2690FB78-AE2F-824F-8333-5D2BFCB859AF}"/>
    <dgm:cxn modelId="{9F9A7D48-3C7D-554B-B272-C928EDA14DDD}" srcId="{862F1A40-4A36-4B4F-BF04-5E6EEA66135D}" destId="{95AB17C3-1A28-A547-AEAF-8D82ACD33314}" srcOrd="2" destOrd="0" parTransId="{3A24A48E-A98E-BF41-A81B-5E5CD9282B61}" sibTransId="{2C56C314-80A6-CA4F-A3A4-F40E3A3D3FE9}"/>
    <dgm:cxn modelId="{97CA00A8-805A-FF4D-BD88-B852F2096170}" type="presOf" srcId="{48425C51-562F-8047-962B-B8DCEDA23091}" destId="{598455A3-F825-B745-82D9-2422433B27A4}" srcOrd="0" destOrd="0" presId="urn:microsoft.com/office/officeart/2005/8/layout/hProcess11"/>
    <dgm:cxn modelId="{BD4644D5-9C32-C944-9388-FEBAB426C559}" type="presOf" srcId="{95AB17C3-1A28-A547-AEAF-8D82ACD33314}" destId="{7BF78705-3707-9F4C-8A28-F6F67FEF3394}" srcOrd="0" destOrd="0" presId="urn:microsoft.com/office/officeart/2005/8/layout/hProcess11"/>
    <dgm:cxn modelId="{852A78F6-6F2E-C043-8FD7-B302B78AFF1E}" srcId="{862F1A40-4A36-4B4F-BF04-5E6EEA66135D}" destId="{48425C51-562F-8047-962B-B8DCEDA23091}" srcOrd="0" destOrd="0" parTransId="{D63731FF-916B-6F40-8BE5-681ABBDF4FC1}" sibTransId="{D32A6D5D-61AB-F244-A9B3-B61F450B561B}"/>
    <dgm:cxn modelId="{32792463-6506-EA47-A8A8-0453C0F56BDF}" type="presParOf" srcId="{E2172FB3-1799-E147-AF7F-D3D021685CBB}" destId="{2ACEF445-99C6-5542-82E4-1561D40012D2}" srcOrd="0" destOrd="0" presId="urn:microsoft.com/office/officeart/2005/8/layout/hProcess11"/>
    <dgm:cxn modelId="{157859B2-960E-824D-9523-64F4573C890E}" type="presParOf" srcId="{E2172FB3-1799-E147-AF7F-D3D021685CBB}" destId="{0A161ADD-77B3-C842-97F0-1EBA0A23A24F}" srcOrd="1" destOrd="0" presId="urn:microsoft.com/office/officeart/2005/8/layout/hProcess11"/>
    <dgm:cxn modelId="{C36D14CC-FC82-504A-B73A-6B51E822394F}" type="presParOf" srcId="{0A161ADD-77B3-C842-97F0-1EBA0A23A24F}" destId="{1D435F47-016A-4144-B6F0-2A58FA17503B}" srcOrd="0" destOrd="0" presId="urn:microsoft.com/office/officeart/2005/8/layout/hProcess11"/>
    <dgm:cxn modelId="{58CC468B-DA38-0843-97D1-B8E98DEB76B8}" type="presParOf" srcId="{1D435F47-016A-4144-B6F0-2A58FA17503B}" destId="{598455A3-F825-B745-82D9-2422433B27A4}" srcOrd="0" destOrd="0" presId="urn:microsoft.com/office/officeart/2005/8/layout/hProcess11"/>
    <dgm:cxn modelId="{947DBA65-0BD1-D142-A5AD-079017261BE9}" type="presParOf" srcId="{1D435F47-016A-4144-B6F0-2A58FA17503B}" destId="{54E216CF-3A46-2F41-A824-27A6487061A8}" srcOrd="1" destOrd="0" presId="urn:microsoft.com/office/officeart/2005/8/layout/hProcess11"/>
    <dgm:cxn modelId="{7234A2E3-061D-2E48-BC03-45BB10B874E7}" type="presParOf" srcId="{1D435F47-016A-4144-B6F0-2A58FA17503B}" destId="{C41360F4-822A-BF42-9E1A-C19C5E713466}" srcOrd="2" destOrd="0" presId="urn:microsoft.com/office/officeart/2005/8/layout/hProcess11"/>
    <dgm:cxn modelId="{42862EF8-4334-0042-ADA6-3B5E4BA223AB}" type="presParOf" srcId="{0A161ADD-77B3-C842-97F0-1EBA0A23A24F}" destId="{8948C6E0-C491-514C-984F-A2DF5A260CB5}" srcOrd="1" destOrd="0" presId="urn:microsoft.com/office/officeart/2005/8/layout/hProcess11"/>
    <dgm:cxn modelId="{6116EB09-0A8C-2249-BD62-CCD80F4EA3A4}" type="presParOf" srcId="{0A161ADD-77B3-C842-97F0-1EBA0A23A24F}" destId="{D90BB104-9D4D-1F43-90AC-BB0457F91573}" srcOrd="2" destOrd="0" presId="urn:microsoft.com/office/officeart/2005/8/layout/hProcess11"/>
    <dgm:cxn modelId="{2749E9F1-0F96-6E41-B405-9E4D7FE05E52}" type="presParOf" srcId="{D90BB104-9D4D-1F43-90AC-BB0457F91573}" destId="{7315C799-E993-4F4C-96B7-EE9299F0648D}" srcOrd="0" destOrd="0" presId="urn:microsoft.com/office/officeart/2005/8/layout/hProcess11"/>
    <dgm:cxn modelId="{666A5856-52BF-044B-A1A9-008FA0BCC66D}" type="presParOf" srcId="{D90BB104-9D4D-1F43-90AC-BB0457F91573}" destId="{0742D80C-7F40-3F4D-85DD-C124FF15E38F}" srcOrd="1" destOrd="0" presId="urn:microsoft.com/office/officeart/2005/8/layout/hProcess11"/>
    <dgm:cxn modelId="{E6114EBE-E46E-EC48-9952-6AFA16FDA0EF}" type="presParOf" srcId="{D90BB104-9D4D-1F43-90AC-BB0457F91573}" destId="{9531135F-B49E-DA49-AA26-C6F30EAAE231}" srcOrd="2" destOrd="0" presId="urn:microsoft.com/office/officeart/2005/8/layout/hProcess11"/>
    <dgm:cxn modelId="{4029D024-C575-834C-9A5D-E8F83000B3BF}" type="presParOf" srcId="{0A161ADD-77B3-C842-97F0-1EBA0A23A24F}" destId="{8E81ED05-16EF-1346-A78C-4CFFF15DCE1D}" srcOrd="3" destOrd="0" presId="urn:microsoft.com/office/officeart/2005/8/layout/hProcess11"/>
    <dgm:cxn modelId="{C301EF46-3411-7B4F-B973-D98ED8E2F6DD}" type="presParOf" srcId="{0A161ADD-77B3-C842-97F0-1EBA0A23A24F}" destId="{C5F1AC35-9221-504C-8A28-104124D69380}" srcOrd="4" destOrd="0" presId="urn:microsoft.com/office/officeart/2005/8/layout/hProcess11"/>
    <dgm:cxn modelId="{496F5CD5-C011-3C40-B622-58BF61CCACBC}" type="presParOf" srcId="{C5F1AC35-9221-504C-8A28-104124D69380}" destId="{7BF78705-3707-9F4C-8A28-F6F67FEF3394}" srcOrd="0" destOrd="0" presId="urn:microsoft.com/office/officeart/2005/8/layout/hProcess11"/>
    <dgm:cxn modelId="{D2D2201B-7FAB-9844-BA21-47D483CA40BC}" type="presParOf" srcId="{C5F1AC35-9221-504C-8A28-104124D69380}" destId="{24FA3507-5024-E04F-B06D-35D8EC583819}" srcOrd="1" destOrd="0" presId="urn:microsoft.com/office/officeart/2005/8/layout/hProcess11"/>
    <dgm:cxn modelId="{BED71A3D-F78F-F448-A015-6C81A3C8FD1E}" type="presParOf" srcId="{C5F1AC35-9221-504C-8A28-104124D69380}" destId="{9478464E-BB15-3A4A-A03E-66B7A0C4B82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7334B-2D14-9D49-92F7-F60FA87CC004}">
      <dsp:nvSpPr>
        <dsp:cNvPr id="0" name=""/>
        <dsp:cNvSpPr/>
      </dsp:nvSpPr>
      <dsp:spPr>
        <a:xfrm>
          <a:off x="1852874" y="2771781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Limited resources: Lack of dedicated data analysts</a:t>
          </a:r>
        </a:p>
      </dsp:txBody>
      <dsp:txXfrm>
        <a:off x="2153827" y="3030114"/>
        <a:ext cx="1341417" cy="1151448"/>
      </dsp:txXfrm>
    </dsp:sp>
    <dsp:sp modelId="{8CFB2A4C-D702-2F4B-995B-CDC0A7ADC83F}">
      <dsp:nvSpPr>
        <dsp:cNvPr id="0" name=""/>
        <dsp:cNvSpPr/>
      </dsp:nvSpPr>
      <dsp:spPr>
        <a:xfrm>
          <a:off x="1899542" y="3517860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B6D2DD-762E-5D46-BEF7-C6B66BEB808D}">
      <dsp:nvSpPr>
        <dsp:cNvPr id="0" name=""/>
        <dsp:cNvSpPr/>
      </dsp:nvSpPr>
      <dsp:spPr>
        <a:xfrm>
          <a:off x="181185" y="1849746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C52E94-7A07-354A-82AB-1342E5E21EB4}">
      <dsp:nvSpPr>
        <dsp:cNvPr id="0" name=""/>
        <dsp:cNvSpPr/>
      </dsp:nvSpPr>
      <dsp:spPr>
        <a:xfrm>
          <a:off x="1511835" y="3296496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F70205-D2F2-7B41-96F7-B365C58043F2}">
      <dsp:nvSpPr>
        <dsp:cNvPr id="0" name=""/>
        <dsp:cNvSpPr/>
      </dsp:nvSpPr>
      <dsp:spPr>
        <a:xfrm>
          <a:off x="3524563" y="1844700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 quality issues: Inaccurate, incomplete, or inconsistent data</a:t>
          </a:r>
        </a:p>
      </dsp:txBody>
      <dsp:txXfrm>
        <a:off x="3825516" y="2103033"/>
        <a:ext cx="1341417" cy="1151448"/>
      </dsp:txXfrm>
    </dsp:sp>
    <dsp:sp modelId="{A9D606E6-417B-0D45-B969-740DD2F20972}">
      <dsp:nvSpPr>
        <dsp:cNvPr id="0" name=""/>
        <dsp:cNvSpPr/>
      </dsp:nvSpPr>
      <dsp:spPr>
        <a:xfrm>
          <a:off x="4862392" y="3287667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A98BAE-52F4-9A4E-BA40-C68C4AC5AAD3}">
      <dsp:nvSpPr>
        <dsp:cNvPr id="0" name=""/>
        <dsp:cNvSpPr/>
      </dsp:nvSpPr>
      <dsp:spPr>
        <a:xfrm>
          <a:off x="5197448" y="2768628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64360-9E70-0E4F-83B5-32A5A9966846}">
      <dsp:nvSpPr>
        <dsp:cNvPr id="0" name=""/>
        <dsp:cNvSpPr/>
      </dsp:nvSpPr>
      <dsp:spPr>
        <a:xfrm>
          <a:off x="5244116" y="3510923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119E1B-456B-6045-A603-207FDE9B1E9B}">
      <dsp:nvSpPr>
        <dsp:cNvPr id="0" name=""/>
        <dsp:cNvSpPr/>
      </dsp:nvSpPr>
      <dsp:spPr>
        <a:xfrm>
          <a:off x="5126091" y="2854800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</a:t>
          </a:r>
          <a:r>
            <a:rPr lang="en-IN" sz="1300" kern="1200" dirty="0" err="1"/>
            <a:t>siloing</a:t>
          </a:r>
          <a:r>
            <a:rPr lang="en-IN" sz="1300" kern="1200" dirty="0"/>
            <a:t>: Data scattered across different systems and departments</a:t>
          </a:r>
        </a:p>
      </dsp:txBody>
      <dsp:txXfrm>
        <a:off x="5427044" y="3113133"/>
        <a:ext cx="1341417" cy="1151448"/>
      </dsp:txXfrm>
    </dsp:sp>
    <dsp:sp modelId="{E00AA1D3-641A-8042-8AC9-B4570A968CA5}">
      <dsp:nvSpPr>
        <dsp:cNvPr id="0" name=""/>
        <dsp:cNvSpPr/>
      </dsp:nvSpPr>
      <dsp:spPr>
        <a:xfrm>
          <a:off x="0" y="2111187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702757-0077-C148-996F-3EFC91004341}">
      <dsp:nvSpPr>
        <dsp:cNvPr id="0" name=""/>
        <dsp:cNvSpPr/>
      </dsp:nvSpPr>
      <dsp:spPr>
        <a:xfrm>
          <a:off x="3524563" y="0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791F16-2BFD-394B-B18C-D9F2392A2CC0}">
      <dsp:nvSpPr>
        <dsp:cNvPr id="0" name=""/>
        <dsp:cNvSpPr/>
      </dsp:nvSpPr>
      <dsp:spPr>
        <a:xfrm>
          <a:off x="3580804" y="739141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256E27-08E2-464A-919A-D1D063043FD9}">
      <dsp:nvSpPr>
        <dsp:cNvPr id="0" name=""/>
        <dsp:cNvSpPr/>
      </dsp:nvSpPr>
      <dsp:spPr>
        <a:xfrm>
          <a:off x="5197448" y="923927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Time Constraints:</a:t>
          </a:r>
          <a:r>
            <a:rPr lang="en-IN" sz="1300" kern="1200"/>
            <a:t> The need for quick results can compromise data quality and analysis thoroughness.</a:t>
          </a:r>
        </a:p>
      </dsp:txBody>
      <dsp:txXfrm>
        <a:off x="5498401" y="1182260"/>
        <a:ext cx="1341417" cy="1151448"/>
      </dsp:txXfrm>
    </dsp:sp>
    <dsp:sp modelId="{70905016-9BF1-D746-B425-66F4E057C463}">
      <dsp:nvSpPr>
        <dsp:cNvPr id="0" name=""/>
        <dsp:cNvSpPr/>
      </dsp:nvSpPr>
      <dsp:spPr>
        <a:xfrm>
          <a:off x="6877513" y="1663068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E75FD0-B429-1C4D-B81D-D3E266E7AC56}">
      <dsp:nvSpPr>
        <dsp:cNvPr id="0" name=""/>
        <dsp:cNvSpPr/>
      </dsp:nvSpPr>
      <dsp:spPr>
        <a:xfrm>
          <a:off x="3369212" y="3717973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3B83E-3DBC-9048-87F9-E9413E16DF72}">
      <dsp:nvSpPr>
        <dsp:cNvPr id="0" name=""/>
        <dsp:cNvSpPr/>
      </dsp:nvSpPr>
      <dsp:spPr>
        <a:xfrm>
          <a:off x="7247271" y="1892000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5774C7-2B7A-A64D-96AA-328CE39C8C08}">
      <dsp:nvSpPr>
        <dsp:cNvPr id="0" name=""/>
        <dsp:cNvSpPr/>
      </dsp:nvSpPr>
      <dsp:spPr>
        <a:xfrm>
          <a:off x="6869137" y="17658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Budget constraints: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Small businesses have limited funds </a:t>
          </a:r>
          <a:endParaRPr lang="en-GB" sz="1300" kern="1200" dirty="0"/>
        </a:p>
      </dsp:txBody>
      <dsp:txXfrm>
        <a:off x="7170090" y="275991"/>
        <a:ext cx="1341417" cy="1151448"/>
      </dsp:txXfrm>
    </dsp:sp>
    <dsp:sp modelId="{6347F997-391C-A844-A51E-EC1B2102EB05}">
      <dsp:nvSpPr>
        <dsp:cNvPr id="0" name=""/>
        <dsp:cNvSpPr/>
      </dsp:nvSpPr>
      <dsp:spPr>
        <a:xfrm>
          <a:off x="8549202" y="765629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A34901-139D-1A48-819D-68E0EF3D2D28}">
      <dsp:nvSpPr>
        <dsp:cNvPr id="0" name=""/>
        <dsp:cNvSpPr/>
      </dsp:nvSpPr>
      <dsp:spPr>
        <a:xfrm>
          <a:off x="8540825" y="948523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281273-9282-7946-B7A0-D402921CF336}">
      <dsp:nvSpPr>
        <dsp:cNvPr id="0" name=""/>
        <dsp:cNvSpPr/>
      </dsp:nvSpPr>
      <dsp:spPr>
        <a:xfrm>
          <a:off x="8928533" y="985732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ACD44D-CC5F-2E4B-83CC-670720B8EA6C}">
      <dsp:nvSpPr>
        <dsp:cNvPr id="0" name=""/>
        <dsp:cNvSpPr/>
      </dsp:nvSpPr>
      <dsp:spPr>
        <a:xfrm>
          <a:off x="6946280" y="1846877"/>
          <a:ext cx="1986717" cy="1684111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Lack of Data Governance Framework:</a:t>
          </a:r>
          <a:r>
            <a:rPr lang="en-IN" sz="1100" kern="1200" dirty="0"/>
            <a:t> Lack of security policies can lead to data misuse and security risks</a:t>
          </a:r>
          <a:r>
            <a:rPr lang="en-IN" sz="1000" kern="1200" dirty="0"/>
            <a:t>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 dirty="0"/>
        </a:p>
      </dsp:txBody>
      <dsp:txXfrm>
        <a:off x="7252182" y="2106186"/>
        <a:ext cx="1374913" cy="1165493"/>
      </dsp:txXfrm>
    </dsp:sp>
    <dsp:sp modelId="{703BB9AA-9A11-C04A-91E9-3C28F21D8553}">
      <dsp:nvSpPr>
        <dsp:cNvPr id="0" name=""/>
        <dsp:cNvSpPr/>
      </dsp:nvSpPr>
      <dsp:spPr>
        <a:xfrm>
          <a:off x="8926139" y="4251326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A7129E-0270-634C-88F4-B894CD52BAA8}">
      <dsp:nvSpPr>
        <dsp:cNvPr id="0" name=""/>
        <dsp:cNvSpPr/>
      </dsp:nvSpPr>
      <dsp:spPr>
        <a:xfrm>
          <a:off x="6869137" y="3703276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9F822D-3D54-9D46-BC83-25287DC26257}">
      <dsp:nvSpPr>
        <dsp:cNvPr id="0" name=""/>
        <dsp:cNvSpPr/>
      </dsp:nvSpPr>
      <dsp:spPr>
        <a:xfrm>
          <a:off x="8565955" y="4435481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D45ECD-0A9E-9743-94BE-CB26064A8C24}">
      <dsp:nvSpPr>
        <dsp:cNvPr id="0" name=""/>
        <dsp:cNvSpPr/>
      </dsp:nvSpPr>
      <dsp:spPr>
        <a:xfrm>
          <a:off x="96782" y="3693185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Lack of technical expertise: Difficulty in understanding and applying analytical techniques</a:t>
          </a:r>
        </a:p>
      </dsp:txBody>
      <dsp:txXfrm>
        <a:off x="397735" y="3951518"/>
        <a:ext cx="1341417" cy="1151448"/>
      </dsp:txXfrm>
    </dsp:sp>
    <dsp:sp modelId="{35232C87-5E75-E549-86D4-194DE19E0C27}">
      <dsp:nvSpPr>
        <dsp:cNvPr id="0" name=""/>
        <dsp:cNvSpPr/>
      </dsp:nvSpPr>
      <dsp:spPr>
        <a:xfrm>
          <a:off x="3579607" y="4432327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DA14A8-88DE-7443-A72E-590D39BF7487}">
      <dsp:nvSpPr>
        <dsp:cNvPr id="0" name=""/>
        <dsp:cNvSpPr/>
      </dsp:nvSpPr>
      <dsp:spPr>
        <a:xfrm>
          <a:off x="1851677" y="4620266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8900000" scaled="1"/>
          <a:tileRect/>
        </a:gra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EE4064-927C-B64F-AA68-8425866D2FB0}">
      <dsp:nvSpPr>
        <dsp:cNvPr id="0" name=""/>
        <dsp:cNvSpPr/>
      </dsp:nvSpPr>
      <dsp:spPr>
        <a:xfrm>
          <a:off x="3173951" y="4643601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181277-ADB5-DF4C-9386-373A83CBDC8C}">
      <dsp:nvSpPr>
        <dsp:cNvPr id="0" name=""/>
        <dsp:cNvSpPr/>
      </dsp:nvSpPr>
      <dsp:spPr>
        <a:xfrm>
          <a:off x="8730477" y="2732841"/>
          <a:ext cx="1943323" cy="1668114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Resistance to change: Difficulty in adopting data-driven decision-making</a:t>
          </a:r>
        </a:p>
      </dsp:txBody>
      <dsp:txXfrm>
        <a:off x="9031430" y="2991174"/>
        <a:ext cx="1341417" cy="1151448"/>
      </dsp:txXfrm>
    </dsp:sp>
    <dsp:sp modelId="{A0133409-8757-A342-9735-98A9D0E92587}">
      <dsp:nvSpPr>
        <dsp:cNvPr id="0" name=""/>
        <dsp:cNvSpPr/>
      </dsp:nvSpPr>
      <dsp:spPr>
        <a:xfrm>
          <a:off x="10589452" y="5185974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119792-983D-E14A-8878-358467A612C0}">
      <dsp:nvSpPr>
        <dsp:cNvPr id="0" name=""/>
        <dsp:cNvSpPr/>
      </dsp:nvSpPr>
      <dsp:spPr>
        <a:xfrm>
          <a:off x="8532449" y="4638555"/>
          <a:ext cx="1943323" cy="166811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17448A-53F9-E545-9AAD-9A2E34F681E3}">
      <dsp:nvSpPr>
        <dsp:cNvPr id="0" name=""/>
        <dsp:cNvSpPr/>
      </dsp:nvSpPr>
      <dsp:spPr>
        <a:xfrm>
          <a:off x="10229267" y="5370760"/>
          <a:ext cx="226162" cy="1955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9DCB8-D0BC-D848-9CB6-40DC2BD898D8}">
      <dsp:nvSpPr>
        <dsp:cNvPr id="0" name=""/>
        <dsp:cNvSpPr/>
      </dsp:nvSpPr>
      <dsp:spPr>
        <a:xfrm>
          <a:off x="1176383" y="2716"/>
          <a:ext cx="1300487" cy="650243"/>
        </a:xfrm>
        <a:prstGeom prst="roundRect">
          <a:avLst>
            <a:gd name="adj" fmla="val 10000"/>
          </a:avLst>
        </a:prstGeom>
        <a:solidFill>
          <a:srgbClr val="002465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Sample Selection:</a:t>
          </a:r>
          <a:endParaRPr lang="en-IN" sz="1100" kern="1200" dirty="0"/>
        </a:p>
      </dsp:txBody>
      <dsp:txXfrm>
        <a:off x="1195428" y="21761"/>
        <a:ext cx="1262397" cy="612153"/>
      </dsp:txXfrm>
    </dsp:sp>
    <dsp:sp modelId="{C9696D12-04FB-6F4A-B5F3-E7AB3DDBC6CC}">
      <dsp:nvSpPr>
        <dsp:cNvPr id="0" name=""/>
        <dsp:cNvSpPr/>
      </dsp:nvSpPr>
      <dsp:spPr>
        <a:xfrm>
          <a:off x="1306431" y="652959"/>
          <a:ext cx="130048" cy="810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392"/>
              </a:lnTo>
              <a:lnTo>
                <a:pt x="130048" y="810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5FA45-A411-454B-A668-B99782C6239A}">
      <dsp:nvSpPr>
        <dsp:cNvPr id="0" name=""/>
        <dsp:cNvSpPr/>
      </dsp:nvSpPr>
      <dsp:spPr>
        <a:xfrm>
          <a:off x="1436480" y="815520"/>
          <a:ext cx="1121384" cy="129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Target Population:</a:t>
          </a:r>
          <a:r>
            <a:rPr lang="en-IN" sz="1100" kern="1200" dirty="0"/>
            <a:t> Small businesses in a specific industry or region.</a:t>
          </a:r>
        </a:p>
      </dsp:txBody>
      <dsp:txXfrm>
        <a:off x="1469324" y="848364"/>
        <a:ext cx="1055696" cy="1229974"/>
      </dsp:txXfrm>
    </dsp:sp>
    <dsp:sp modelId="{8C9C81C9-F92A-6048-8CC7-A94D48C603D1}">
      <dsp:nvSpPr>
        <dsp:cNvPr id="0" name=""/>
        <dsp:cNvSpPr/>
      </dsp:nvSpPr>
      <dsp:spPr>
        <a:xfrm>
          <a:off x="1260711" y="652959"/>
          <a:ext cx="91440" cy="3085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760"/>
              </a:lnTo>
              <a:lnTo>
                <a:pt x="58537" y="3085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8AF68-FFD2-2642-9E22-3B81ECCEF326}">
      <dsp:nvSpPr>
        <dsp:cNvPr id="0" name=""/>
        <dsp:cNvSpPr/>
      </dsp:nvSpPr>
      <dsp:spPr>
        <a:xfrm>
          <a:off x="1319249" y="2856336"/>
          <a:ext cx="1237179" cy="1764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Sampling Method:</a:t>
          </a:r>
          <a:r>
            <a:rPr lang="en-IN" sz="1100" kern="1200" dirty="0"/>
            <a:t> Random sampling, stratified sampling, or purposive sampling based on business size, industry, or geographic location.</a:t>
          </a:r>
        </a:p>
      </dsp:txBody>
      <dsp:txXfrm>
        <a:off x="1355485" y="2892572"/>
        <a:ext cx="1164707" cy="1692295"/>
      </dsp:txXfrm>
    </dsp:sp>
    <dsp:sp modelId="{EFE60B59-983C-AA45-8563-D2BC68FEA3C0}">
      <dsp:nvSpPr>
        <dsp:cNvPr id="0" name=""/>
        <dsp:cNvSpPr/>
      </dsp:nvSpPr>
      <dsp:spPr>
        <a:xfrm>
          <a:off x="2801992" y="2716"/>
          <a:ext cx="1300487" cy="650243"/>
        </a:xfrm>
        <a:prstGeom prst="roundRect">
          <a:avLst>
            <a:gd name="adj" fmla="val 10000"/>
          </a:avLst>
        </a:prstGeom>
        <a:solidFill>
          <a:srgbClr val="002465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Data Collection:</a:t>
          </a:r>
          <a:endParaRPr lang="en-IN" sz="1100" kern="1200"/>
        </a:p>
      </dsp:txBody>
      <dsp:txXfrm>
        <a:off x="2821037" y="21761"/>
        <a:ext cx="1262397" cy="612153"/>
      </dsp:txXfrm>
    </dsp:sp>
    <dsp:sp modelId="{D6A35C54-D8AC-3445-A5AA-6F7E524F7F33}">
      <dsp:nvSpPr>
        <dsp:cNvPr id="0" name=""/>
        <dsp:cNvSpPr/>
      </dsp:nvSpPr>
      <dsp:spPr>
        <a:xfrm>
          <a:off x="2932040" y="652959"/>
          <a:ext cx="130048" cy="102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860"/>
              </a:lnTo>
              <a:lnTo>
                <a:pt x="130048" y="1028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3CED2-B716-2043-80A4-BB31395D6A75}">
      <dsp:nvSpPr>
        <dsp:cNvPr id="0" name=""/>
        <dsp:cNvSpPr/>
      </dsp:nvSpPr>
      <dsp:spPr>
        <a:xfrm>
          <a:off x="3062089" y="815520"/>
          <a:ext cx="1040389" cy="1732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Surveys:</a:t>
          </a:r>
          <a:r>
            <a:rPr lang="en-IN" sz="1100" kern="1200" dirty="0"/>
            <a:t> Distribute online or paper-based surveys to collect information.</a:t>
          </a:r>
        </a:p>
      </dsp:txBody>
      <dsp:txXfrm>
        <a:off x="3092561" y="845992"/>
        <a:ext cx="979445" cy="1671656"/>
      </dsp:txXfrm>
    </dsp:sp>
    <dsp:sp modelId="{A2A7CE8C-21E4-1D48-B204-4E3B2C28F8A7}">
      <dsp:nvSpPr>
        <dsp:cNvPr id="0" name=""/>
        <dsp:cNvSpPr/>
      </dsp:nvSpPr>
      <dsp:spPr>
        <a:xfrm>
          <a:off x="2932040" y="652959"/>
          <a:ext cx="130048" cy="264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4202"/>
              </a:lnTo>
              <a:lnTo>
                <a:pt x="130048" y="2644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9BC74-FDBF-9D41-A359-7A584E8CA1A0}">
      <dsp:nvSpPr>
        <dsp:cNvPr id="0" name=""/>
        <dsp:cNvSpPr/>
      </dsp:nvSpPr>
      <dsp:spPr>
        <a:xfrm>
          <a:off x="3062089" y="2710681"/>
          <a:ext cx="1329420" cy="1172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Case Studies:</a:t>
          </a:r>
          <a:r>
            <a:rPr lang="en-IN" sz="1100" kern="1200" dirty="0"/>
            <a:t> Analyse specific case studies of small businesses to identify challenges and solutions.</a:t>
          </a:r>
        </a:p>
      </dsp:txBody>
      <dsp:txXfrm>
        <a:off x="3096444" y="2745036"/>
        <a:ext cx="1260710" cy="1104251"/>
      </dsp:txXfrm>
    </dsp:sp>
    <dsp:sp modelId="{AC6B9749-C9CA-0048-AC15-EA1B8125FBAF}">
      <dsp:nvSpPr>
        <dsp:cNvPr id="0" name=""/>
        <dsp:cNvSpPr/>
      </dsp:nvSpPr>
      <dsp:spPr>
        <a:xfrm>
          <a:off x="4456534" y="2716"/>
          <a:ext cx="1300487" cy="650243"/>
        </a:xfrm>
        <a:prstGeom prst="roundRect">
          <a:avLst>
            <a:gd name="adj" fmla="val 10000"/>
          </a:avLst>
        </a:prstGeom>
        <a:solidFill>
          <a:srgbClr val="002465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Data Analysis:</a:t>
          </a:r>
          <a:endParaRPr lang="en-IN" sz="1100" kern="1200" dirty="0"/>
        </a:p>
      </dsp:txBody>
      <dsp:txXfrm>
        <a:off x="4475579" y="21761"/>
        <a:ext cx="1262397" cy="612153"/>
      </dsp:txXfrm>
    </dsp:sp>
    <dsp:sp modelId="{A0FB66A0-2481-F24C-844F-F49387E39B91}">
      <dsp:nvSpPr>
        <dsp:cNvPr id="0" name=""/>
        <dsp:cNvSpPr/>
      </dsp:nvSpPr>
      <dsp:spPr>
        <a:xfrm>
          <a:off x="4586583" y="652959"/>
          <a:ext cx="130048" cy="948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799"/>
              </a:lnTo>
              <a:lnTo>
                <a:pt x="130048" y="9487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562FC-2465-A54D-A9AC-679A7AA30088}">
      <dsp:nvSpPr>
        <dsp:cNvPr id="0" name=""/>
        <dsp:cNvSpPr/>
      </dsp:nvSpPr>
      <dsp:spPr>
        <a:xfrm>
          <a:off x="4716631" y="815520"/>
          <a:ext cx="1040389" cy="1572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Quantitative Analysis:</a:t>
          </a:r>
          <a:r>
            <a:rPr lang="en-IN" sz="1100" kern="1200" dirty="0"/>
            <a:t> Use statistical methods to analyse survey data and identify patterns and trends.</a:t>
          </a:r>
        </a:p>
      </dsp:txBody>
      <dsp:txXfrm>
        <a:off x="4747103" y="845992"/>
        <a:ext cx="979445" cy="1511533"/>
      </dsp:txXfrm>
    </dsp:sp>
    <dsp:sp modelId="{17A11029-E03B-AD43-9B23-9DE80375237F}">
      <dsp:nvSpPr>
        <dsp:cNvPr id="0" name=""/>
        <dsp:cNvSpPr/>
      </dsp:nvSpPr>
      <dsp:spPr>
        <a:xfrm>
          <a:off x="4586583" y="652959"/>
          <a:ext cx="130048" cy="284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8678"/>
              </a:lnTo>
              <a:lnTo>
                <a:pt x="130048" y="2848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A52DA-95FD-644D-BD28-A26EB42B521C}">
      <dsp:nvSpPr>
        <dsp:cNvPr id="0" name=""/>
        <dsp:cNvSpPr/>
      </dsp:nvSpPr>
      <dsp:spPr>
        <a:xfrm>
          <a:off x="4716631" y="2550559"/>
          <a:ext cx="1040389" cy="1902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Qualitative Analysis:</a:t>
          </a:r>
          <a:r>
            <a:rPr lang="en-IN" sz="1100" kern="1200" dirty="0"/>
            <a:t> Analyse interview transcripts and case studies to gain deeper insights into challenges and experiences.</a:t>
          </a:r>
        </a:p>
      </dsp:txBody>
      <dsp:txXfrm>
        <a:off x="4747103" y="2581031"/>
        <a:ext cx="979445" cy="1841213"/>
      </dsp:txXfrm>
    </dsp:sp>
    <dsp:sp modelId="{2C585710-E430-1C47-8480-FD523936CFDE}">
      <dsp:nvSpPr>
        <dsp:cNvPr id="0" name=""/>
        <dsp:cNvSpPr/>
      </dsp:nvSpPr>
      <dsp:spPr>
        <a:xfrm>
          <a:off x="6082143" y="2716"/>
          <a:ext cx="1300487" cy="650243"/>
        </a:xfrm>
        <a:prstGeom prst="roundRect">
          <a:avLst>
            <a:gd name="adj" fmla="val 10000"/>
          </a:avLst>
        </a:prstGeom>
        <a:solidFill>
          <a:srgbClr val="002465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Experimental Variables:</a:t>
          </a:r>
          <a:endParaRPr lang="en-IN" sz="1100" kern="1200" dirty="0"/>
        </a:p>
      </dsp:txBody>
      <dsp:txXfrm>
        <a:off x="6101188" y="21761"/>
        <a:ext cx="1262397" cy="612153"/>
      </dsp:txXfrm>
    </dsp:sp>
    <dsp:sp modelId="{B0D16748-3240-7748-9275-B035B0118AD2}">
      <dsp:nvSpPr>
        <dsp:cNvPr id="0" name=""/>
        <dsp:cNvSpPr/>
      </dsp:nvSpPr>
      <dsp:spPr>
        <a:xfrm>
          <a:off x="6212192" y="652959"/>
          <a:ext cx="130048" cy="1218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35"/>
              </a:lnTo>
              <a:lnTo>
                <a:pt x="130048" y="12187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5D4E-4CEF-9143-AB1A-0286FCFD1E3A}">
      <dsp:nvSpPr>
        <dsp:cNvPr id="0" name=""/>
        <dsp:cNvSpPr/>
      </dsp:nvSpPr>
      <dsp:spPr>
        <a:xfrm>
          <a:off x="6342240" y="815520"/>
          <a:ext cx="1460582" cy="2112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Independent Variables:</a:t>
          </a:r>
          <a:r>
            <a:rPr lang="en-IN" sz="1100" kern="1200" dirty="0"/>
            <a:t> Factors that may influence data analysis challenges, such as business size, industry, geographic location, level of technology adoption, and managerial experience.</a:t>
          </a:r>
        </a:p>
      </dsp:txBody>
      <dsp:txXfrm>
        <a:off x="6385019" y="858299"/>
        <a:ext cx="1375024" cy="2026790"/>
      </dsp:txXfrm>
    </dsp:sp>
    <dsp:sp modelId="{B2DC8EF7-64C1-EE4A-BE76-87E29632E19B}">
      <dsp:nvSpPr>
        <dsp:cNvPr id="0" name=""/>
        <dsp:cNvSpPr/>
      </dsp:nvSpPr>
      <dsp:spPr>
        <a:xfrm>
          <a:off x="6212192" y="652959"/>
          <a:ext cx="130048" cy="368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0928"/>
              </a:lnTo>
              <a:lnTo>
                <a:pt x="130048" y="368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14E99-887C-3B4F-B85A-CA07D27A8B17}">
      <dsp:nvSpPr>
        <dsp:cNvPr id="0" name=""/>
        <dsp:cNvSpPr/>
      </dsp:nvSpPr>
      <dsp:spPr>
        <a:xfrm>
          <a:off x="6342240" y="3090430"/>
          <a:ext cx="1917334" cy="2486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Dependent Variables:</a:t>
          </a:r>
          <a:r>
            <a:rPr lang="en-IN" sz="1100" kern="1200" dirty="0"/>
            <a:t> Outcomes of data analysis challenges, such as business performance, decision-making quality, and competitive advantage.</a:t>
          </a:r>
        </a:p>
      </dsp:txBody>
      <dsp:txXfrm>
        <a:off x="6398397" y="3146587"/>
        <a:ext cx="1805020" cy="2374601"/>
      </dsp:txXfrm>
    </dsp:sp>
    <dsp:sp modelId="{86048863-609A-5E4A-9629-B0178AF60868}">
      <dsp:nvSpPr>
        <dsp:cNvPr id="0" name=""/>
        <dsp:cNvSpPr/>
      </dsp:nvSpPr>
      <dsp:spPr>
        <a:xfrm>
          <a:off x="7867847" y="2716"/>
          <a:ext cx="1300487" cy="650243"/>
        </a:xfrm>
        <a:prstGeom prst="roundRect">
          <a:avLst>
            <a:gd name="adj" fmla="val 10000"/>
          </a:avLst>
        </a:prstGeom>
        <a:solidFill>
          <a:srgbClr val="002465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Control Variables:</a:t>
          </a:r>
          <a:endParaRPr lang="en-IN" sz="1100" kern="1200" dirty="0"/>
        </a:p>
      </dsp:txBody>
      <dsp:txXfrm>
        <a:off x="7886892" y="21761"/>
        <a:ext cx="1262397" cy="612153"/>
      </dsp:txXfrm>
    </dsp:sp>
    <dsp:sp modelId="{3D6136AF-E912-4D42-82DB-9FE4728D1E65}">
      <dsp:nvSpPr>
        <dsp:cNvPr id="0" name=""/>
        <dsp:cNvSpPr/>
      </dsp:nvSpPr>
      <dsp:spPr>
        <a:xfrm>
          <a:off x="7997896" y="652959"/>
          <a:ext cx="130048" cy="1212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795"/>
              </a:lnTo>
              <a:lnTo>
                <a:pt x="130048" y="1212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16DE8-A770-CA4D-B544-8FCBE1A36D7B}">
      <dsp:nvSpPr>
        <dsp:cNvPr id="0" name=""/>
        <dsp:cNvSpPr/>
      </dsp:nvSpPr>
      <dsp:spPr>
        <a:xfrm>
          <a:off x="8127945" y="815520"/>
          <a:ext cx="1040389" cy="21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Factors that are held constant:</a:t>
          </a:r>
          <a:r>
            <a:rPr lang="en-IN" sz="1100" kern="1200" dirty="0"/>
            <a:t> These may include economic conditions, regulatory environment, and industry-specific trends.</a:t>
          </a:r>
        </a:p>
      </dsp:txBody>
      <dsp:txXfrm>
        <a:off x="8158417" y="845992"/>
        <a:ext cx="979445" cy="2039524"/>
      </dsp:txXfrm>
    </dsp:sp>
    <dsp:sp modelId="{86ED614A-C0C7-DB43-9F73-52652F5303A1}">
      <dsp:nvSpPr>
        <dsp:cNvPr id="0" name=""/>
        <dsp:cNvSpPr/>
      </dsp:nvSpPr>
      <dsp:spPr>
        <a:xfrm>
          <a:off x="9493456" y="2716"/>
          <a:ext cx="1300487" cy="650243"/>
        </a:xfrm>
        <a:prstGeom prst="roundRect">
          <a:avLst>
            <a:gd name="adj" fmla="val 10000"/>
          </a:avLst>
        </a:prstGeom>
        <a:solidFill>
          <a:srgbClr val="002465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Experimental Groups:</a:t>
          </a:r>
          <a:endParaRPr lang="en-IN" sz="1100" kern="1200"/>
        </a:p>
      </dsp:txBody>
      <dsp:txXfrm>
        <a:off x="9512501" y="21761"/>
        <a:ext cx="1262397" cy="612153"/>
      </dsp:txXfrm>
    </dsp:sp>
    <dsp:sp modelId="{2794CE6B-29C7-9E42-BD40-407EAD0E801B}">
      <dsp:nvSpPr>
        <dsp:cNvPr id="0" name=""/>
        <dsp:cNvSpPr/>
      </dsp:nvSpPr>
      <dsp:spPr>
        <a:xfrm>
          <a:off x="9623505" y="652959"/>
          <a:ext cx="130048" cy="91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030"/>
              </a:lnTo>
              <a:lnTo>
                <a:pt x="130048" y="918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92BF5-5113-3C41-90BA-89F58C84EF8E}">
      <dsp:nvSpPr>
        <dsp:cNvPr id="0" name=""/>
        <dsp:cNvSpPr/>
      </dsp:nvSpPr>
      <dsp:spPr>
        <a:xfrm>
          <a:off x="9753554" y="815520"/>
          <a:ext cx="1040389" cy="1510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Control Group:</a:t>
          </a:r>
          <a:r>
            <a:rPr lang="en-IN" sz="1100" kern="1200" dirty="0"/>
            <a:t> Small businesses that do not receive any interventions or training related to data analysis.</a:t>
          </a:r>
        </a:p>
      </dsp:txBody>
      <dsp:txXfrm>
        <a:off x="9784026" y="845992"/>
        <a:ext cx="979445" cy="1449994"/>
      </dsp:txXfrm>
    </dsp:sp>
    <dsp:sp modelId="{DE5F506A-652F-3B4C-A1AD-875F9733A2CC}">
      <dsp:nvSpPr>
        <dsp:cNvPr id="0" name=""/>
        <dsp:cNvSpPr/>
      </dsp:nvSpPr>
      <dsp:spPr>
        <a:xfrm>
          <a:off x="9623505" y="652959"/>
          <a:ext cx="130048" cy="2648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234"/>
              </a:lnTo>
              <a:lnTo>
                <a:pt x="130048" y="2648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6482B-CF8C-CB47-A389-8D77927CD1D7}">
      <dsp:nvSpPr>
        <dsp:cNvPr id="0" name=""/>
        <dsp:cNvSpPr/>
      </dsp:nvSpPr>
      <dsp:spPr>
        <a:xfrm>
          <a:off x="9753554" y="2489020"/>
          <a:ext cx="1040389" cy="1624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Experimental Group:</a:t>
          </a:r>
          <a:r>
            <a:rPr lang="en-IN" sz="1100" kern="1200" dirty="0"/>
            <a:t> Small businesses that receive interventions or training to address data analysis challenges.</a:t>
          </a:r>
        </a:p>
      </dsp:txBody>
      <dsp:txXfrm>
        <a:off x="9784026" y="2519492"/>
        <a:ext cx="979445" cy="1563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1A7D-D7E3-4118-99E7-4EF36E03F91C}">
      <dsp:nvSpPr>
        <dsp:cNvPr id="0" name=""/>
        <dsp:cNvSpPr/>
      </dsp:nvSpPr>
      <dsp:spPr>
        <a:xfrm>
          <a:off x="6341" y="436774"/>
          <a:ext cx="3012870" cy="22490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7F1C7-42C2-4EDF-BE8D-A08EAC6311F7}">
      <dsp:nvSpPr>
        <dsp:cNvPr id="0" name=""/>
        <dsp:cNvSpPr/>
      </dsp:nvSpPr>
      <dsp:spPr>
        <a:xfrm>
          <a:off x="6341" y="2685819"/>
          <a:ext cx="3012870" cy="967089"/>
        </a:xfrm>
        <a:prstGeom prst="rect">
          <a:avLst/>
        </a:prstGeom>
        <a:solidFill>
          <a:srgbClr val="002465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Statistical Software: Python (with libraries like pandas, NumPy, and SciPy)</a:t>
          </a:r>
        </a:p>
      </dsp:txBody>
      <dsp:txXfrm>
        <a:off x="6341" y="2685819"/>
        <a:ext cx="2121739" cy="967089"/>
      </dsp:txXfrm>
    </dsp:sp>
    <dsp:sp modelId="{E0F43DF9-2634-47B1-A30A-CCDE98E3E670}">
      <dsp:nvSpPr>
        <dsp:cNvPr id="0" name=""/>
        <dsp:cNvSpPr/>
      </dsp:nvSpPr>
      <dsp:spPr>
        <a:xfrm>
          <a:off x="2194256" y="2818806"/>
          <a:ext cx="1092614" cy="109575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55776-C5E3-4CB8-9A01-3DF5B0814FA5}">
      <dsp:nvSpPr>
        <dsp:cNvPr id="0" name=""/>
        <dsp:cNvSpPr/>
      </dsp:nvSpPr>
      <dsp:spPr>
        <a:xfrm>
          <a:off x="3548117" y="447087"/>
          <a:ext cx="3012870" cy="22490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7946C-08AB-48C3-9FC0-3226913F82FB}">
      <dsp:nvSpPr>
        <dsp:cNvPr id="0" name=""/>
        <dsp:cNvSpPr/>
      </dsp:nvSpPr>
      <dsp:spPr>
        <a:xfrm>
          <a:off x="3548117" y="2696132"/>
          <a:ext cx="3012870" cy="96708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Qualitative Data Analysis Software: Power BI  </a:t>
          </a:r>
        </a:p>
      </dsp:txBody>
      <dsp:txXfrm>
        <a:off x="3548117" y="2696132"/>
        <a:ext cx="2121739" cy="967089"/>
      </dsp:txXfrm>
    </dsp:sp>
    <dsp:sp modelId="{86FD5401-57F0-4729-81FA-6472C3364D02}">
      <dsp:nvSpPr>
        <dsp:cNvPr id="0" name=""/>
        <dsp:cNvSpPr/>
      </dsp:nvSpPr>
      <dsp:spPr>
        <a:xfrm>
          <a:off x="5755086" y="2849745"/>
          <a:ext cx="1054504" cy="1054504"/>
        </a:xfrm>
        <a:prstGeom prst="ellipse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17348-8902-4702-B367-3045F68A9EA1}">
      <dsp:nvSpPr>
        <dsp:cNvPr id="0" name=""/>
        <dsp:cNvSpPr/>
      </dsp:nvSpPr>
      <dsp:spPr>
        <a:xfrm>
          <a:off x="7247784" y="447087"/>
          <a:ext cx="3012870" cy="22490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27ACD-F402-4E34-A7CD-F44AEC4A2C27}">
      <dsp:nvSpPr>
        <dsp:cNvPr id="0" name=""/>
        <dsp:cNvSpPr/>
      </dsp:nvSpPr>
      <dsp:spPr>
        <a:xfrm>
          <a:off x="6977047" y="2672689"/>
          <a:ext cx="3366762" cy="96708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Data Visualization Software:</a:t>
          </a:r>
          <a:r>
            <a:rPr lang="en-IN" sz="1700" kern="1200" dirty="0"/>
            <a:t> Tableau, Excel</a:t>
          </a:r>
        </a:p>
      </dsp:txBody>
      <dsp:txXfrm>
        <a:off x="6977047" y="2672689"/>
        <a:ext cx="2370959" cy="967089"/>
      </dsp:txXfrm>
    </dsp:sp>
    <dsp:sp modelId="{0E148CFF-B4D9-4659-A9B6-8D5B14051455}">
      <dsp:nvSpPr>
        <dsp:cNvPr id="0" name=""/>
        <dsp:cNvSpPr/>
      </dsp:nvSpPr>
      <dsp:spPr>
        <a:xfrm>
          <a:off x="9454753" y="2849745"/>
          <a:ext cx="1054504" cy="1054504"/>
        </a:xfrm>
        <a:prstGeom prst="ellipse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950C0-30D9-466D-8C99-1FF5E3F5A5F5}">
      <dsp:nvSpPr>
        <dsp:cNvPr id="0" name=""/>
        <dsp:cNvSpPr/>
      </dsp:nvSpPr>
      <dsp:spPr>
        <a:xfrm>
          <a:off x="0" y="0"/>
          <a:ext cx="3009465" cy="2174145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2D38C-34C1-45C0-A766-C2CAAC1EE656}">
      <dsp:nvSpPr>
        <dsp:cNvPr id="0" name=""/>
        <dsp:cNvSpPr/>
      </dsp:nvSpPr>
      <dsp:spPr>
        <a:xfrm flipV="1">
          <a:off x="534319" y="2072365"/>
          <a:ext cx="1951929" cy="1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 rot="10800000">
        <a:off x="534319" y="2072365"/>
        <a:ext cx="1951929" cy="100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7AC99-0D54-454C-A3B2-A90D3C9307C5}">
      <dsp:nvSpPr>
        <dsp:cNvPr id="0" name=""/>
        <dsp:cNvSpPr/>
      </dsp:nvSpPr>
      <dsp:spPr>
        <a:xfrm rot="18563435">
          <a:off x="3281635" y="3142437"/>
          <a:ext cx="188546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885465" y="15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BC6A3-4387-524F-BD31-3D88DB68B2AE}">
      <dsp:nvSpPr>
        <dsp:cNvPr id="0" name=""/>
        <dsp:cNvSpPr/>
      </dsp:nvSpPr>
      <dsp:spPr>
        <a:xfrm rot="1080922">
          <a:off x="5049151" y="3557445"/>
          <a:ext cx="1468248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468248" y="15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894AA-73E0-054F-943C-AB81B7849C51}">
      <dsp:nvSpPr>
        <dsp:cNvPr id="0" name=""/>
        <dsp:cNvSpPr/>
      </dsp:nvSpPr>
      <dsp:spPr>
        <a:xfrm rot="20922435">
          <a:off x="5053827" y="2593123"/>
          <a:ext cx="3234996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3234996" y="15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8EF18-EAF8-A14C-BAC0-B22A66FB8ED1}">
      <dsp:nvSpPr>
        <dsp:cNvPr id="0" name=""/>
        <dsp:cNvSpPr/>
      </dsp:nvSpPr>
      <dsp:spPr>
        <a:xfrm rot="18729256">
          <a:off x="4827491" y="1858925"/>
          <a:ext cx="1105440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105440" y="15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15B8-1C7A-4C49-8D81-C957865A65E0}">
      <dsp:nvSpPr>
        <dsp:cNvPr id="0" name=""/>
        <dsp:cNvSpPr/>
      </dsp:nvSpPr>
      <dsp:spPr>
        <a:xfrm>
          <a:off x="2933798" y="2030656"/>
          <a:ext cx="2289054" cy="2289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C81AD-9CA2-E04B-8079-0FC9203DD05B}">
      <dsp:nvSpPr>
        <dsp:cNvPr id="0" name=""/>
        <dsp:cNvSpPr/>
      </dsp:nvSpPr>
      <dsp:spPr>
        <a:xfrm>
          <a:off x="5274292" y="-329491"/>
          <a:ext cx="2396035" cy="1995158"/>
        </a:xfrm>
        <a:prstGeom prst="ellipse">
          <a:avLst/>
        </a:prstGeom>
        <a:gradFill rotWithShape="0">
          <a:gsLst>
            <a:gs pos="34500">
              <a:srgbClr val="A30FF5"/>
            </a:gs>
            <a:gs pos="100000">
              <a:srgbClr val="004E9A"/>
            </a:gs>
          </a:gsLst>
          <a:lin ang="10800000" scaled="1"/>
        </a:gra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Research Objectives: Identify the primary challenges faced by small businesses in implementing data analytics.</a:t>
          </a:r>
        </a:p>
      </dsp:txBody>
      <dsp:txXfrm>
        <a:off x="5625183" y="-37307"/>
        <a:ext cx="1694253" cy="1410790"/>
      </dsp:txXfrm>
    </dsp:sp>
    <dsp:sp modelId="{9D29F5F7-55EC-5144-85E3-BC7378F1BC05}">
      <dsp:nvSpPr>
        <dsp:cNvPr id="0" name=""/>
        <dsp:cNvSpPr/>
      </dsp:nvSpPr>
      <dsp:spPr>
        <a:xfrm>
          <a:off x="8236926" y="900822"/>
          <a:ext cx="2263925" cy="2338282"/>
        </a:xfrm>
        <a:prstGeom prst="ellipse">
          <a:avLst/>
        </a:prstGeom>
        <a:gradFill rotWithShape="0">
          <a:gsLst>
            <a:gs pos="34500">
              <a:srgbClr val="98415D"/>
            </a:gs>
            <a:gs pos="19000">
              <a:srgbClr val="ED0000"/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64000">
              <a:srgbClr val="004E9A"/>
            </a:gs>
          </a:gsLst>
          <a:lin ang="10800000" scaled="1"/>
        </a:gra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Paper-Based Surveys: Consider using paper-based surveys for businesses that may not have easy access to online tools.</a:t>
          </a:r>
        </a:p>
      </dsp:txBody>
      <dsp:txXfrm>
        <a:off x="8568470" y="1243255"/>
        <a:ext cx="1600837" cy="1653416"/>
      </dsp:txXfrm>
    </dsp:sp>
    <dsp:sp modelId="{894A06B6-AF3D-4344-A1E7-6A58D58226CF}">
      <dsp:nvSpPr>
        <dsp:cNvPr id="0" name=""/>
        <dsp:cNvSpPr/>
      </dsp:nvSpPr>
      <dsp:spPr>
        <a:xfrm>
          <a:off x="6399948" y="3056537"/>
          <a:ext cx="2604577" cy="2280996"/>
        </a:xfrm>
        <a:prstGeom prst="ellipse">
          <a:avLst/>
        </a:prstGeom>
        <a:gradFill rotWithShape="0">
          <a:gsLst>
            <a:gs pos="34500">
              <a:srgbClr val="7F3F00"/>
            </a:gs>
            <a:gs pos="100000">
              <a:srgbClr val="F9F53D"/>
            </a:gs>
          </a:gsLst>
          <a:lin ang="10800000" scaled="1"/>
        </a:gra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Case Study Analysis: </a:t>
          </a:r>
          <a:r>
            <a:rPr lang="en-IN" sz="1200" b="1" kern="1200" dirty="0" err="1"/>
            <a:t>Analyze</a:t>
          </a:r>
          <a:r>
            <a:rPr lang="en-IN" sz="1200" b="1" kern="1200" dirty="0"/>
            <a:t> the case studies to identify common challenges and successful strategies.</a:t>
          </a:r>
        </a:p>
      </dsp:txBody>
      <dsp:txXfrm>
        <a:off x="6781379" y="3390581"/>
        <a:ext cx="1841715" cy="1612908"/>
      </dsp:txXfrm>
    </dsp:sp>
    <dsp:sp modelId="{1EF530E7-10F6-FE40-924C-876A3AC7393E}">
      <dsp:nvSpPr>
        <dsp:cNvPr id="0" name=""/>
        <dsp:cNvSpPr/>
      </dsp:nvSpPr>
      <dsp:spPr>
        <a:xfrm>
          <a:off x="3092491" y="2202194"/>
          <a:ext cx="2129974" cy="2074432"/>
        </a:xfrm>
        <a:prstGeom prst="ellipse">
          <a:avLst/>
        </a:prstGeom>
        <a:gradFill flip="none" rotWithShape="0">
          <a:gsLst>
            <a:gs pos="41000">
              <a:srgbClr val="E646BC">
                <a:lumMod val="68000"/>
              </a:srgbClr>
            </a:gs>
            <a:gs pos="76000">
              <a:srgbClr val="F76031"/>
            </a:gs>
          </a:gsLst>
          <a:lin ang="10800000" scaled="1"/>
          <a:tileRect/>
        </a:gradFill>
        <a:ln>
          <a:noFill/>
        </a:ln>
        <a:effectLst>
          <a:outerShdw blurRad="50800" dist="38100" dir="8100000" algn="tr" rotWithShape="0">
            <a:schemeClr val="tx1">
              <a:alpha val="40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/>
              <a:cs typeface="Times New Roman"/>
            </a:rPr>
            <a:t>Data Collection </a:t>
          </a:r>
          <a:endParaRPr lang="en-US" sz="1200" b="1" kern="1200" dirty="0"/>
        </a:p>
      </dsp:txBody>
      <dsp:txXfrm>
        <a:off x="3404418" y="2505988"/>
        <a:ext cx="1506120" cy="1466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EF445-99C6-5542-82E4-1561D40012D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gradFill flip="none" rotWithShape="0">
          <a:gsLst>
            <a:gs pos="0">
              <a:schemeClr val="accent5">
                <a:lumMod val="75000"/>
                <a:shade val="30000"/>
                <a:satMod val="115000"/>
              </a:schemeClr>
            </a:gs>
            <a:gs pos="50000">
              <a:schemeClr val="accent5">
                <a:lumMod val="75000"/>
                <a:shade val="67500"/>
                <a:satMod val="115000"/>
              </a:schemeClr>
            </a:gs>
            <a:gs pos="100000">
              <a:schemeClr val="accent5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455A3-F825-B745-82D9-2422433B27A4}">
      <dsp:nvSpPr>
        <dsp:cNvPr id="0" name=""/>
        <dsp:cNvSpPr/>
      </dsp:nvSpPr>
      <dsp:spPr>
        <a:xfrm>
          <a:off x="94389" y="-238914"/>
          <a:ext cx="3348549" cy="2696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Data-Driven Methodology: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94389" y="-238914"/>
        <a:ext cx="3348549" cy="2696193"/>
      </dsp:txXfrm>
    </dsp:sp>
    <dsp:sp modelId="{54E216CF-3A46-2F41-A824-27A6487061A8}">
      <dsp:nvSpPr>
        <dsp:cNvPr id="0" name=""/>
        <dsp:cNvSpPr/>
      </dsp:nvSpPr>
      <dsp:spPr>
        <a:xfrm>
          <a:off x="1519932" y="3111415"/>
          <a:ext cx="435133" cy="43513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5C799-E993-4F4C-96B7-EE9299F0648D}">
      <dsp:nvSpPr>
        <dsp:cNvPr id="0" name=""/>
        <dsp:cNvSpPr/>
      </dsp:nvSpPr>
      <dsp:spPr>
        <a:xfrm>
          <a:off x="3494993" y="2610802"/>
          <a:ext cx="291130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Leverage Data Analytics:</a:t>
          </a:r>
          <a:r>
            <a:rPr lang="en-IN" sz="1400" kern="1200" dirty="0"/>
            <a:t> Employ data analytics techniques to </a:t>
          </a:r>
          <a:r>
            <a:rPr lang="en-IN" sz="1400" kern="1200" dirty="0" err="1"/>
            <a:t>analyze</a:t>
          </a:r>
          <a:r>
            <a:rPr lang="en-IN" sz="1400" kern="1200" dirty="0"/>
            <a:t> survey responses, interview transcripts, and case study data, providing deeper insights into the challenges and opportunities faced by small businesses.</a:t>
          </a:r>
        </a:p>
      </dsp:txBody>
      <dsp:txXfrm>
        <a:off x="3494993" y="2610802"/>
        <a:ext cx="2911301" cy="1740535"/>
      </dsp:txXfrm>
    </dsp:sp>
    <dsp:sp modelId="{0742D80C-7F40-3F4D-85DD-C124FF15E38F}">
      <dsp:nvSpPr>
        <dsp:cNvPr id="0" name=""/>
        <dsp:cNvSpPr/>
      </dsp:nvSpPr>
      <dsp:spPr>
        <a:xfrm>
          <a:off x="4733077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78705-3707-9F4C-8A28-F6F67FEF3394}">
      <dsp:nvSpPr>
        <dsp:cNvPr id="0" name=""/>
        <dsp:cNvSpPr/>
      </dsp:nvSpPr>
      <dsp:spPr>
        <a:xfrm>
          <a:off x="6551859" y="0"/>
          <a:ext cx="291130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Develop Predictive Models:</a:t>
          </a:r>
          <a:r>
            <a:rPr lang="en-IN" sz="1400" kern="1200"/>
            <a:t> Build predictive models to identify factors that influence the successful implementation of data analytics, enabling businesses to proactively address potential challenges.</a:t>
          </a:r>
        </a:p>
      </dsp:txBody>
      <dsp:txXfrm>
        <a:off x="6551859" y="0"/>
        <a:ext cx="2911301" cy="1740535"/>
      </dsp:txXfrm>
    </dsp:sp>
    <dsp:sp modelId="{24FA3507-5024-E04F-B06D-35D8EC583819}">
      <dsp:nvSpPr>
        <dsp:cNvPr id="0" name=""/>
        <dsp:cNvSpPr/>
      </dsp:nvSpPr>
      <dsp:spPr>
        <a:xfrm>
          <a:off x="778994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hyperlink" Target="https://guides.nyu.edu/QDA/maxqda" TargetMode="Externa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hyperlink" Target="https://jldexcelsp.blogspot.com/2006/07/validacin-de-datos-en-excel-agregar.html?m=0" TargetMode="Externa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3728" y="1400076"/>
            <a:ext cx="7246069" cy="3097226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Engineering in Artificial Intelligence and Machine Learning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462349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68213" y="443734"/>
            <a:ext cx="84770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Integrating Data Analytics in Small Businesses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553" y="4725654"/>
            <a:ext cx="3992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 KUMARI - 21BCS5019</a:t>
            </a:r>
          </a:p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HEMANTHI NAIDU - 21BCS5239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730" y="4908458"/>
            <a:ext cx="3095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Prianka Kaushik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8A87-E855-65C7-76C5-0E52BA61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Innovative Elements in the Approach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4B2ACD-2484-D691-B510-4CE13EDC8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1162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EC68-EC4C-7828-7A90-502D2732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27D95-C68B-5306-55DC-2AA431C61039}"/>
              </a:ext>
            </a:extLst>
          </p:cNvPr>
          <p:cNvSpPr/>
          <p:nvPr/>
        </p:nvSpPr>
        <p:spPr>
          <a:xfrm flipH="1">
            <a:off x="5524500" y="3832017"/>
            <a:ext cx="5715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F687-A6D7-C51A-1D3A-5F5AFC82CB30}"/>
              </a:ext>
            </a:extLst>
          </p:cNvPr>
          <p:cNvSpPr/>
          <p:nvPr/>
        </p:nvSpPr>
        <p:spPr>
          <a:xfrm flipH="1">
            <a:off x="8534400" y="3832017"/>
            <a:ext cx="5715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  <a:p>
            <a:pPr algn="ctr"/>
            <a:endParaRPr lang="en-GB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5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1"/>
            <a:ext cx="10515600" cy="37789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</a:t>
            </a:r>
          </a:p>
          <a:p>
            <a:r>
              <a:rPr lang="en-US" dirty="0">
                <a:latin typeface="Times New Roman"/>
                <a:cs typeface="Times New Roman"/>
              </a:rPr>
              <a:t>System Architecture</a:t>
            </a:r>
          </a:p>
          <a:p>
            <a:r>
              <a:rPr lang="en-US" dirty="0">
                <a:latin typeface="Times New Roman"/>
                <a:cs typeface="Times New Roman"/>
              </a:rPr>
              <a:t>Experimental Setup Design</a:t>
            </a:r>
          </a:p>
          <a:p>
            <a:r>
              <a:rPr lang="en-US" dirty="0">
                <a:latin typeface="Times New Roman"/>
                <a:cs typeface="Times New Roman"/>
              </a:rPr>
              <a:t>Required Software</a:t>
            </a:r>
          </a:p>
          <a:p>
            <a:r>
              <a:rPr lang="en-US" dirty="0">
                <a:latin typeface="Times New Roman"/>
                <a:cs typeface="Times New Roman"/>
              </a:rPr>
              <a:t>Research Methodology</a:t>
            </a:r>
          </a:p>
          <a:p>
            <a:r>
              <a:rPr lang="en-US" dirty="0">
                <a:latin typeface="Times New Roman"/>
                <a:cs typeface="Times New Roman"/>
              </a:rPr>
              <a:t>Data Collection Plan</a:t>
            </a:r>
          </a:p>
          <a:p>
            <a:r>
              <a:rPr lang="en-US" dirty="0">
                <a:latin typeface="Times New Roman"/>
                <a:cs typeface="Times New Roman"/>
              </a:rPr>
              <a:t>Feasibility Analysis</a:t>
            </a:r>
          </a:p>
          <a:p>
            <a:r>
              <a:rPr lang="en-US" dirty="0">
                <a:latin typeface="Times New Roman"/>
                <a:cs typeface="Times New Roman"/>
              </a:rPr>
              <a:t>Innovative Elements in the Approach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1500309"/>
            <a:ext cx="8071506" cy="49925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businesses, despite their resource constraints, can benefit significantly from leveraging data-driven insights.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businesses to make informed decisions, optimize processes, and identify growth opportunities.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businesses, data analytics can level the playing field by providing actionable insights that lead to better outcomes.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small business owners make informed choices based on data rather than intuition.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30" name="Picture 6" descr="Integrated wearable smart sensor system for real-time multi-parameter  respiration health monitoring - ScienceDirect">
            <a:extLst>
              <a:ext uri="{FF2B5EF4-FFF2-40B4-BE49-F238E27FC236}">
                <a16:creationId xmlns:a16="http://schemas.microsoft.com/office/drawing/2014/main" id="{938DC5EB-E3B6-CB19-ED92-F6AE9940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67" y="0"/>
            <a:ext cx="3191435" cy="31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06EB58-D8C3-68D9-3F61-68C65D3B5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754808"/>
              </p:ext>
            </p:extLst>
          </p:nvPr>
        </p:nvGraphicFramePr>
        <p:xfrm>
          <a:off x="836023" y="416859"/>
          <a:ext cx="12328647" cy="630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FD85E1-3C77-7A2A-695D-8E39416E36AD}"/>
              </a:ext>
            </a:extLst>
          </p:cNvPr>
          <p:cNvSpPr txBox="1"/>
          <p:nvPr/>
        </p:nvSpPr>
        <p:spPr>
          <a:xfrm>
            <a:off x="705717" y="124471"/>
            <a:ext cx="8955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125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AFC1-A38B-8431-E760-A8762EC0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Experimental Setup Design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BC6B6C-0B6F-A05B-3032-517267613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58198"/>
              </p:ext>
            </p:extLst>
          </p:nvPr>
        </p:nvGraphicFramePr>
        <p:xfrm>
          <a:off x="-124691" y="1277938"/>
          <a:ext cx="11970327" cy="558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2F27-930F-647E-7223-783DDB1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618E-A9F8-C882-2504-DA01E034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Required Software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0F163-5B63-496F-012C-DC805752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909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001F-8A67-C22F-D657-B3B91113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AE3D92-FA6B-2E48-A5B6-501DE39C9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973571"/>
              </p:ext>
            </p:extLst>
          </p:nvPr>
        </p:nvGraphicFramePr>
        <p:xfrm>
          <a:off x="838200" y="2330801"/>
          <a:ext cx="3020568" cy="217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6A76B77-6BEB-CF60-B900-492E9952D5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494008" y="2330801"/>
            <a:ext cx="2757184" cy="20005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F2E0F5-69FD-E3B3-B4A9-6E57D3ED2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110728" y="2330801"/>
            <a:ext cx="2935224" cy="21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2484-AB0E-7CC9-12CC-92CDB6C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Research Methodology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32A98-AA29-22A4-0F42-B3428060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819CAE-5CE8-B094-4E7B-B7E19E4D2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17759"/>
            <a:ext cx="10661073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Mixed-method approach combining quantitative and qualitative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structured surveys to gather data from small business owners and managers.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Qualitative Component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Conduct semi-structured data evaluation for in-depth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Population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business owners, small - medium enterprises, and data professionals.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Sampling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Purposive sampling to include businesses with and without data analytics integration.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Aim for 50-100 survey responses and 10-15 in-depth </a:t>
            </a:r>
            <a:r>
              <a:rPr lang="en-US" altLang="en-US" sz="1800" dirty="0">
                <a:latin typeface="Arial" panose="020B0604020202020204" pitchFamily="34" charset="0"/>
              </a:rPr>
              <a:t>review of research papers.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Quantitative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statistical techniques to identify common challenges.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Qualitative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Thematic analysis to uncover recurring barriers and enablers.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confidentiality of the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Recognize potential biases and the difficulty of generalizing across industries. </a:t>
            </a:r>
          </a:p>
        </p:txBody>
      </p:sp>
    </p:spTree>
    <p:extLst>
      <p:ext uri="{BB962C8B-B14F-4D97-AF65-F5344CB8AC3E}">
        <p14:creationId xmlns:p14="http://schemas.microsoft.com/office/powerpoint/2010/main" val="318340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026C-3FAB-4041-70FC-BEBFBA25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 Collection Plan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2EB0E3-617A-FEA7-4A2C-FAEAD08F7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108183"/>
              </p:ext>
            </p:extLst>
          </p:nvPr>
        </p:nvGraphicFramePr>
        <p:xfrm>
          <a:off x="0" y="1411228"/>
          <a:ext cx="13280406" cy="621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11FB5-0550-2F04-775F-B4F21BC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E4F9-F2AA-AA7E-FCD9-8184B46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Feasibility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8C62-3F3F-046A-8119-044A8BB5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35" y="1527463"/>
            <a:ext cx="10124209" cy="4965411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600" b="1" dirty="0"/>
              <a:t>Resource Availability: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IN" b="1" dirty="0"/>
              <a:t>Financial Resources:</a:t>
            </a:r>
            <a:r>
              <a:rPr lang="en-IN" dirty="0"/>
              <a:t> Assess the availability of funding for conducting the research, including survey distribution and data analysis software.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IN" b="1" dirty="0"/>
              <a:t>Human Resources:</a:t>
            </a:r>
            <a:r>
              <a:rPr lang="en-IN" dirty="0"/>
              <a:t> Evaluate the availability of researchers with the necessary expertise in data analysis, survey design, and qualitative research methods.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IN" b="1" dirty="0"/>
              <a:t>Time Resources:</a:t>
            </a:r>
            <a:r>
              <a:rPr lang="en-IN" dirty="0"/>
              <a:t> Determine the timeframe available for conducting the research, including data collection, analysis, and reporting.</a:t>
            </a:r>
          </a:p>
          <a:p>
            <a:pPr marL="457200" lvl="1" indent="0">
              <a:buNone/>
            </a:pPr>
            <a:endParaRPr lang="en-IN" sz="1600" dirty="0"/>
          </a:p>
          <a:p>
            <a:pPr marL="742950" indent="-742950">
              <a:buFont typeface="+mj-lt"/>
              <a:buAutoNum type="arabicPeriod"/>
            </a:pPr>
            <a:r>
              <a:rPr lang="en-IN" sz="3600" b="1" dirty="0"/>
              <a:t> Data Accessibility: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IN" b="1" dirty="0"/>
              <a:t>Survey Response Rates:</a:t>
            </a:r>
            <a:r>
              <a:rPr lang="en-IN" dirty="0"/>
              <a:t> Consider the potential response rates for surveys and the impact on sample size and representativeness.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IN" b="1" dirty="0"/>
              <a:t>Case Study Access:</a:t>
            </a:r>
            <a:r>
              <a:rPr lang="en-IN" dirty="0"/>
              <a:t> Determine the feasibility of obtaining access to case studies of small businesses implementing data analytics.</a:t>
            </a:r>
          </a:p>
          <a:p>
            <a:pPr marL="457200" lvl="1" indent="0">
              <a:buNone/>
            </a:pPr>
            <a:endParaRPr lang="en-IN" sz="1800" dirty="0"/>
          </a:p>
          <a:p>
            <a:pPr marL="742950" indent="-742950">
              <a:buFont typeface="+mj-lt"/>
              <a:buAutoNum type="arabicPeriod"/>
            </a:pPr>
            <a:r>
              <a:rPr lang="en-IN" sz="3600" b="1" dirty="0"/>
              <a:t>Ethical Considerations</a:t>
            </a:r>
            <a:r>
              <a:rPr lang="en-IN" sz="4400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Informed Consent:</a:t>
            </a:r>
            <a:r>
              <a:rPr lang="en-IN" dirty="0"/>
              <a:t> Ensure that participants are informed about the research and provide voluntary consent.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Data Privacy:</a:t>
            </a:r>
            <a:r>
              <a:rPr lang="en-IN" dirty="0"/>
              <a:t> Develop measures to protect the privacy and confidentiality of data.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E3A7B-D101-54F7-AE4F-6601D157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74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6442</TotalTime>
  <Words>919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Casper</vt:lpstr>
      <vt:lpstr>Times New Roman</vt:lpstr>
      <vt:lpstr>1_Office Theme</vt:lpstr>
      <vt:lpstr>2_Office Theme</vt:lpstr>
      <vt:lpstr>Contents Slide Master</vt:lpstr>
      <vt:lpstr>PowerPoint Presentation</vt:lpstr>
      <vt:lpstr>Table of Contents</vt:lpstr>
      <vt:lpstr>Introduction</vt:lpstr>
      <vt:lpstr>PowerPoint Presentation</vt:lpstr>
      <vt:lpstr>Experimental Setup Design </vt:lpstr>
      <vt:lpstr>Required Software</vt:lpstr>
      <vt:lpstr>Research Methodology</vt:lpstr>
      <vt:lpstr>Data Collection Plan</vt:lpstr>
      <vt:lpstr>Feasibility Analysis</vt:lpstr>
      <vt:lpstr>Innovative Elements in 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PAIDI HEMANTHI NAIDU</cp:lastModifiedBy>
  <cp:revision>518</cp:revision>
  <dcterms:created xsi:type="dcterms:W3CDTF">2019-01-09T10:33:58Z</dcterms:created>
  <dcterms:modified xsi:type="dcterms:W3CDTF">2024-09-21T04:46:33Z</dcterms:modified>
</cp:coreProperties>
</file>