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F3CB-949C-385F-50E2-8BCAE91CF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AA3D-6AEE-D8A1-C4C6-94A1A209D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09B4-BBCF-616C-D7AB-E709C490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20FC-F0F4-1DCC-3815-C2AE371F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E18D-026B-A910-31C7-E8DFEA05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EFE1-DA4E-A9D7-6602-26752BA4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876F6-DBE1-6909-5A93-AD23B12F7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A1CE-DD88-F9A0-DEF2-77297638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F5B9-536A-459E-AA73-B7075992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9469-9448-BF88-1185-7154BFE8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3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B6471-0217-13AF-8DF3-4BAD8DA58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8F677-36F9-B4DD-B871-020901D3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03E9-1641-D2B5-2E2A-1F356865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29C3-7F45-274F-B785-21F2BA0C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DE39-8629-5D84-3FCC-2DA24326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2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EEA3-DA96-8311-89C9-A802F135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8371-F59B-B077-2EFD-73A147E4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DB1B-ACCF-03EA-DB24-3679BCF4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7E4D-018A-865E-D036-17C75781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C5FF-6048-FDF9-148A-2309823F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9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84F9-3633-3B5E-08B1-F3D10E63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D6E0-69D5-96FF-BB25-156CC03C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B3A7-B956-7AD6-F6FA-F5162E59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4217-94F5-E1E5-FFD3-CC4ED8C7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39BE-B395-F1B1-2928-19D5EE9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3F7B-4606-1E7F-8B65-E9AB1B7E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53DE-AFD8-6976-36B3-923B8B6CA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A965F-254B-85C7-A12C-94C2236DB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8353-C1EE-364F-368A-B46A8F64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F3E0-E7A0-0CEB-E988-EECEF554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D920-A057-D738-15B5-6FDF7638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6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881-4021-160A-2039-B615D415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CF95-8C96-CB2D-2055-D75BCCE7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D9D3D-AB06-9341-48E1-063DE2E4C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660E9-44AA-7510-37B4-81A2D6A2C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9C746-232D-85A8-1C59-064C8781C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51147-31A4-2278-FF9E-5AC1FC44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B72EE-61C6-4543-59AB-825CCA23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F127F-38F2-ACBA-D3C1-379692D3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B137-07B2-DDCA-8C16-4443B77D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EE715-A2E9-EB78-41D6-BAFDE4A3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B3C5-9B13-971F-CC5F-2D515338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B7F33-9296-6D3A-C973-BC881024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14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828F-22CF-933D-67D6-D3E8E923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43EDB-EDE1-01CC-1FA9-AA786BA4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E90FB-C083-5B0D-B106-F07AD71D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6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F024-DCF9-F04E-FC0D-0F3EA187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248B-BA38-B39F-CC8B-91394A8F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7100A-6431-B735-C5EB-AC9DB8D8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E4E21-695D-ADB1-960E-35454811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D031D-3F00-5AA2-0BBA-0275E5E1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C5E82-84BD-FE66-B77E-7C757ECE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9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BDB1-0FAB-5B06-1A77-1ACD70DB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3F8C3-7584-048A-93D8-1DB6F165A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C6397-A1C9-1C39-53F8-E6728E76F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E815-F0B5-EEEC-0972-5F3232C0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B4956-E169-B3A2-D9FB-CEC5C986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32CD-95F3-752A-3D83-77F4082F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5E902-5FB0-249B-9366-D1ADE59C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907BF-A785-B798-3713-F93D075F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31D5-8FF6-06C8-17A9-D4305FCAE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390F-7D68-4B19-A221-37CD9AA6CB0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FA82-8FDF-7BB5-B54C-BE4FD6C08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6F53-938F-F091-6D6E-E228F7ED7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C79C-FA7A-4516-A289-0178739CA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>
                <a:shade val="30000"/>
                <a:satMod val="115000"/>
              </a:srgbClr>
            </a:gs>
            <a:gs pos="0">
              <a:srgbClr val="00B050">
                <a:shade val="67500"/>
                <a:satMod val="115000"/>
              </a:srgbClr>
            </a:gs>
            <a:gs pos="73000">
              <a:schemeClr val="bg2">
                <a:lumMod val="7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A6E3-723F-1E00-8B4B-E7B80DA2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131"/>
            <a:ext cx="11269436" cy="601481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  <a:scene3d>
              <a:camera prst="perspectiveLeft"/>
              <a:lightRig rig="threePt" dir="t"/>
            </a:scene3d>
          </a:bodyPr>
          <a:lstStyle/>
          <a:p>
            <a:pPr algn="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Activities Conducted 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13467DD-2632-D5D1-2267-47AFB518434C}"/>
              </a:ext>
            </a:extLst>
          </p:cNvPr>
          <p:cNvSpPr/>
          <p:nvPr/>
        </p:nvSpPr>
        <p:spPr>
          <a:xfrm>
            <a:off x="4089238" y="-6027"/>
            <a:ext cx="2543433" cy="6855992"/>
          </a:xfrm>
          <a:custGeom>
            <a:avLst/>
            <a:gdLst>
              <a:gd name="connsiteX0" fmla="*/ 0 w 1507671"/>
              <a:gd name="connsiteY0" fmla="*/ 0 h 6858000"/>
              <a:gd name="connsiteX1" fmla="*/ 838200 w 1507671"/>
              <a:gd name="connsiteY1" fmla="*/ 0 h 6858000"/>
              <a:gd name="connsiteX2" fmla="*/ 838200 w 1507671"/>
              <a:gd name="connsiteY2" fmla="*/ 4757059 h 6858000"/>
              <a:gd name="connsiteX3" fmla="*/ 911680 w 1507671"/>
              <a:gd name="connsiteY3" fmla="*/ 4683579 h 6858000"/>
              <a:gd name="connsiteX4" fmla="*/ 1507671 w 1507671"/>
              <a:gd name="connsiteY4" fmla="*/ 4683579 h 6858000"/>
              <a:gd name="connsiteX5" fmla="*/ 1507671 w 1507671"/>
              <a:gd name="connsiteY5" fmla="*/ 5050970 h 6858000"/>
              <a:gd name="connsiteX6" fmla="*/ 1434191 w 1507671"/>
              <a:gd name="connsiteY6" fmla="*/ 5124450 h 6858000"/>
              <a:gd name="connsiteX7" fmla="*/ 838200 w 1507671"/>
              <a:gd name="connsiteY7" fmla="*/ 5124450 h 6858000"/>
              <a:gd name="connsiteX8" fmla="*/ 838200 w 1507671"/>
              <a:gd name="connsiteY8" fmla="*/ 6858000 h 6858000"/>
              <a:gd name="connsiteX9" fmla="*/ 0 w 150767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7671" h="6858000">
                <a:moveTo>
                  <a:pt x="0" y="0"/>
                </a:moveTo>
                <a:lnTo>
                  <a:pt x="838200" y="0"/>
                </a:lnTo>
                <a:lnTo>
                  <a:pt x="838200" y="4757059"/>
                </a:lnTo>
                <a:cubicBezTo>
                  <a:pt x="838200" y="4716477"/>
                  <a:pt x="871098" y="4683579"/>
                  <a:pt x="911680" y="4683579"/>
                </a:cubicBezTo>
                <a:lnTo>
                  <a:pt x="1507671" y="4683579"/>
                </a:lnTo>
                <a:lnTo>
                  <a:pt x="1507671" y="5050970"/>
                </a:lnTo>
                <a:cubicBezTo>
                  <a:pt x="1507671" y="5091552"/>
                  <a:pt x="1474773" y="5124450"/>
                  <a:pt x="1434191" y="5124450"/>
                </a:cubicBezTo>
                <a:lnTo>
                  <a:pt x="838200" y="5124450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87D87D7-813E-3780-1A30-64DE6033F65D}"/>
              </a:ext>
            </a:extLst>
          </p:cNvPr>
          <p:cNvSpPr/>
          <p:nvPr/>
        </p:nvSpPr>
        <p:spPr>
          <a:xfrm>
            <a:off x="2574746" y="-2011"/>
            <a:ext cx="2786209" cy="6855991"/>
          </a:xfrm>
          <a:custGeom>
            <a:avLst/>
            <a:gdLst>
              <a:gd name="connsiteX0" fmla="*/ 0 w 1507671"/>
              <a:gd name="connsiteY0" fmla="*/ 0 h 6858000"/>
              <a:gd name="connsiteX1" fmla="*/ 838200 w 1507671"/>
              <a:gd name="connsiteY1" fmla="*/ 0 h 6858000"/>
              <a:gd name="connsiteX2" fmla="*/ 838200 w 1507671"/>
              <a:gd name="connsiteY2" fmla="*/ 3502479 h 6858000"/>
              <a:gd name="connsiteX3" fmla="*/ 911680 w 1507671"/>
              <a:gd name="connsiteY3" fmla="*/ 3428999 h 6858000"/>
              <a:gd name="connsiteX4" fmla="*/ 1507671 w 1507671"/>
              <a:gd name="connsiteY4" fmla="*/ 3428999 h 6858000"/>
              <a:gd name="connsiteX5" fmla="*/ 1507671 w 1507671"/>
              <a:gd name="connsiteY5" fmla="*/ 3796390 h 6858000"/>
              <a:gd name="connsiteX6" fmla="*/ 1434191 w 1507671"/>
              <a:gd name="connsiteY6" fmla="*/ 3869870 h 6858000"/>
              <a:gd name="connsiteX7" fmla="*/ 838200 w 1507671"/>
              <a:gd name="connsiteY7" fmla="*/ 3869870 h 6858000"/>
              <a:gd name="connsiteX8" fmla="*/ 838200 w 1507671"/>
              <a:gd name="connsiteY8" fmla="*/ 6858000 h 6858000"/>
              <a:gd name="connsiteX9" fmla="*/ 0 w 150767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7671" h="6858000">
                <a:moveTo>
                  <a:pt x="0" y="0"/>
                </a:moveTo>
                <a:lnTo>
                  <a:pt x="838200" y="0"/>
                </a:lnTo>
                <a:lnTo>
                  <a:pt x="838200" y="3502479"/>
                </a:lnTo>
                <a:cubicBezTo>
                  <a:pt x="838200" y="3461897"/>
                  <a:pt x="871098" y="3428999"/>
                  <a:pt x="911680" y="3428999"/>
                </a:cubicBezTo>
                <a:lnTo>
                  <a:pt x="1507671" y="3428999"/>
                </a:lnTo>
                <a:lnTo>
                  <a:pt x="1507671" y="3796390"/>
                </a:lnTo>
                <a:cubicBezTo>
                  <a:pt x="1507671" y="3836972"/>
                  <a:pt x="1474773" y="3869870"/>
                  <a:pt x="1434191" y="3869870"/>
                </a:cubicBezTo>
                <a:lnTo>
                  <a:pt x="838200" y="3869870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 b="1" dirty="0">
              <a:latin typeface="Arial Black" panose="020B0A040201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6330B3B-FEF7-9057-D524-D08E16B18662}"/>
              </a:ext>
            </a:extLst>
          </p:cNvPr>
          <p:cNvSpPr/>
          <p:nvPr/>
        </p:nvSpPr>
        <p:spPr>
          <a:xfrm>
            <a:off x="1244043" y="-2009"/>
            <a:ext cx="2446508" cy="6860005"/>
          </a:xfrm>
          <a:custGeom>
            <a:avLst/>
            <a:gdLst>
              <a:gd name="connsiteX0" fmla="*/ 0 w 1507671"/>
              <a:gd name="connsiteY0" fmla="*/ 0 h 6858000"/>
              <a:gd name="connsiteX1" fmla="*/ 838200 w 1507671"/>
              <a:gd name="connsiteY1" fmla="*/ 0 h 6858000"/>
              <a:gd name="connsiteX2" fmla="*/ 838200 w 1507671"/>
              <a:gd name="connsiteY2" fmla="*/ 2321494 h 6858000"/>
              <a:gd name="connsiteX3" fmla="*/ 911680 w 1507671"/>
              <a:gd name="connsiteY3" fmla="*/ 2248014 h 6858000"/>
              <a:gd name="connsiteX4" fmla="*/ 1507671 w 1507671"/>
              <a:gd name="connsiteY4" fmla="*/ 2248014 h 6858000"/>
              <a:gd name="connsiteX5" fmla="*/ 1507671 w 1507671"/>
              <a:gd name="connsiteY5" fmla="*/ 2615405 h 6858000"/>
              <a:gd name="connsiteX6" fmla="*/ 1434191 w 1507671"/>
              <a:gd name="connsiteY6" fmla="*/ 2688885 h 6858000"/>
              <a:gd name="connsiteX7" fmla="*/ 838200 w 1507671"/>
              <a:gd name="connsiteY7" fmla="*/ 2688885 h 6858000"/>
              <a:gd name="connsiteX8" fmla="*/ 838200 w 1507671"/>
              <a:gd name="connsiteY8" fmla="*/ 6858000 h 6858000"/>
              <a:gd name="connsiteX9" fmla="*/ 0 w 150767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7671" h="6858000">
                <a:moveTo>
                  <a:pt x="0" y="0"/>
                </a:moveTo>
                <a:lnTo>
                  <a:pt x="838200" y="0"/>
                </a:lnTo>
                <a:lnTo>
                  <a:pt x="838200" y="2321494"/>
                </a:lnTo>
                <a:cubicBezTo>
                  <a:pt x="838200" y="2280912"/>
                  <a:pt x="871098" y="2248014"/>
                  <a:pt x="911680" y="2248014"/>
                </a:cubicBezTo>
                <a:lnTo>
                  <a:pt x="1507671" y="2248014"/>
                </a:lnTo>
                <a:lnTo>
                  <a:pt x="1507671" y="2615405"/>
                </a:lnTo>
                <a:cubicBezTo>
                  <a:pt x="1507671" y="2655987"/>
                  <a:pt x="1474773" y="2688885"/>
                  <a:pt x="1434191" y="2688885"/>
                </a:cubicBezTo>
                <a:lnTo>
                  <a:pt x="838200" y="2688885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B153883-0BC7-9978-8E9F-3B2D92014418}"/>
              </a:ext>
            </a:extLst>
          </p:cNvPr>
          <p:cNvSpPr/>
          <p:nvPr/>
        </p:nvSpPr>
        <p:spPr>
          <a:xfrm>
            <a:off x="0" y="-1"/>
            <a:ext cx="2282303" cy="6857999"/>
          </a:xfrm>
          <a:custGeom>
            <a:avLst/>
            <a:gdLst>
              <a:gd name="connsiteX0" fmla="*/ 0 w 1507671"/>
              <a:gd name="connsiteY0" fmla="*/ 0 h 6858000"/>
              <a:gd name="connsiteX1" fmla="*/ 838200 w 1507671"/>
              <a:gd name="connsiteY1" fmla="*/ 0 h 6858000"/>
              <a:gd name="connsiteX2" fmla="*/ 838200 w 1507671"/>
              <a:gd name="connsiteY2" fmla="*/ 1099744 h 6858000"/>
              <a:gd name="connsiteX3" fmla="*/ 911680 w 1507671"/>
              <a:gd name="connsiteY3" fmla="*/ 1026264 h 6858000"/>
              <a:gd name="connsiteX4" fmla="*/ 1507671 w 1507671"/>
              <a:gd name="connsiteY4" fmla="*/ 1026264 h 6858000"/>
              <a:gd name="connsiteX5" fmla="*/ 1507671 w 1507671"/>
              <a:gd name="connsiteY5" fmla="*/ 1393655 h 6858000"/>
              <a:gd name="connsiteX6" fmla="*/ 1434191 w 1507671"/>
              <a:gd name="connsiteY6" fmla="*/ 1467135 h 6858000"/>
              <a:gd name="connsiteX7" fmla="*/ 838200 w 1507671"/>
              <a:gd name="connsiteY7" fmla="*/ 1467135 h 6858000"/>
              <a:gd name="connsiteX8" fmla="*/ 838200 w 1507671"/>
              <a:gd name="connsiteY8" fmla="*/ 6858000 h 6858000"/>
              <a:gd name="connsiteX9" fmla="*/ 0 w 150767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7671" h="6858000">
                <a:moveTo>
                  <a:pt x="0" y="0"/>
                </a:moveTo>
                <a:lnTo>
                  <a:pt x="838200" y="0"/>
                </a:lnTo>
                <a:lnTo>
                  <a:pt x="838200" y="1099744"/>
                </a:lnTo>
                <a:cubicBezTo>
                  <a:pt x="838200" y="1059162"/>
                  <a:pt x="871098" y="1026264"/>
                  <a:pt x="911680" y="1026264"/>
                </a:cubicBezTo>
                <a:lnTo>
                  <a:pt x="1507671" y="1026264"/>
                </a:lnTo>
                <a:lnTo>
                  <a:pt x="1507671" y="1393655"/>
                </a:lnTo>
                <a:cubicBezTo>
                  <a:pt x="1507671" y="1434237"/>
                  <a:pt x="1474773" y="1467135"/>
                  <a:pt x="1434191" y="1467135"/>
                </a:cubicBezTo>
                <a:lnTo>
                  <a:pt x="838200" y="1467135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BA4600-17B0-0FD4-2A66-26D04F037DCA}"/>
              </a:ext>
            </a:extLst>
          </p:cNvPr>
          <p:cNvSpPr txBox="1"/>
          <p:nvPr/>
        </p:nvSpPr>
        <p:spPr>
          <a:xfrm>
            <a:off x="5928631" y="4604510"/>
            <a:ext cx="334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1AEBA-1FA6-0842-A4C6-870CC96D0935}"/>
              </a:ext>
            </a:extLst>
          </p:cNvPr>
          <p:cNvSpPr txBox="1"/>
          <p:nvPr/>
        </p:nvSpPr>
        <p:spPr>
          <a:xfrm>
            <a:off x="4528751" y="335574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Arial Black" panose="020B0A040201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958BD9-CB88-6544-FA73-575013B61FA2}"/>
              </a:ext>
            </a:extLst>
          </p:cNvPr>
          <p:cNvSpPr txBox="1"/>
          <p:nvPr/>
        </p:nvSpPr>
        <p:spPr>
          <a:xfrm>
            <a:off x="2936421" y="2141352"/>
            <a:ext cx="368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62" name="TextBox 61">
            <a:hlinkClick r:id="rId5" action="ppaction://hlinksldjump"/>
            <a:extLst>
              <a:ext uri="{FF2B5EF4-FFF2-40B4-BE49-F238E27FC236}">
                <a16:creationId xmlns:a16="http://schemas.microsoft.com/office/drawing/2014/main" id="{A9306639-5DFF-260D-7143-4CF20C7A794D}"/>
              </a:ext>
            </a:extLst>
          </p:cNvPr>
          <p:cNvSpPr txBox="1"/>
          <p:nvPr/>
        </p:nvSpPr>
        <p:spPr>
          <a:xfrm>
            <a:off x="1493945" y="94952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85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tx2">
                <a:lumMod val="60000"/>
                <a:lumOff val="40000"/>
              </a:schemeClr>
            </a:gs>
            <a:gs pos="2000">
              <a:schemeClr val="tx1"/>
            </a:gs>
            <a:gs pos="100000">
              <a:schemeClr val="bg2">
                <a:lumMod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7DC3-8B1B-2B9D-AEE2-998054C6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YOGA ADHYAAY 3.0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D6ED1-6777-0E6C-F775-A20DF5A12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79" y="1726875"/>
            <a:ext cx="281940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8B84D-8C8B-BB2E-218C-71F1DC845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79" y="1726876"/>
            <a:ext cx="2819400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0B414D-A6A3-3685-7A9E-1EB5CDD02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779" y="1718810"/>
            <a:ext cx="2906612" cy="5167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5B3086-1E11-E774-4470-6AB44F3A2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78" y="4510735"/>
            <a:ext cx="5638801" cy="23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bg2">
                <a:lumMod val="7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7DC3-8B1B-2B9D-AEE2-998054C6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Arial Black" panose="020B0A04020102020204" pitchFamily="34" charset="0"/>
              </a:rPr>
              <a:t>VILLAGE VISIT : HEERAPUR</a:t>
            </a:r>
            <a:endParaRPr lang="en-IN" b="1" i="1" u="sng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9F71A-1577-D430-F126-9DC8752AE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2" y="1690688"/>
            <a:ext cx="8667195" cy="4883761"/>
          </a:xfrm>
        </p:spPr>
      </p:pic>
    </p:spTree>
    <p:extLst>
      <p:ext uri="{BB962C8B-B14F-4D97-AF65-F5344CB8AC3E}">
        <p14:creationId xmlns:p14="http://schemas.microsoft.com/office/powerpoint/2010/main" val="170226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bg2">
                <a:lumMod val="7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7DC3-8B1B-2B9D-AEE2-998054C6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Arial Black" panose="020B0A04020102020204" pitchFamily="34" charset="0"/>
              </a:rPr>
              <a:t>SOLGAN WRITING COMPETITION </a:t>
            </a:r>
            <a:endParaRPr lang="en-IN" b="1" i="1" u="sng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FF619-E11F-283F-6D08-CC8FDA1E6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43" y="1661262"/>
            <a:ext cx="8589535" cy="4831613"/>
          </a:xfrm>
        </p:spPr>
      </p:pic>
    </p:spTree>
    <p:extLst>
      <p:ext uri="{BB962C8B-B14F-4D97-AF65-F5344CB8AC3E}">
        <p14:creationId xmlns:p14="http://schemas.microsoft.com/office/powerpoint/2010/main" val="394068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bg2">
                <a:lumMod val="7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7DC3-8B1B-2B9D-AEE2-998054C6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WORLD ENVIRONMENT DAY 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303816-13E4-3256-F066-7D07E2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60" y="1567543"/>
            <a:ext cx="3897540" cy="529045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5247E6-1860-37F6-30A4-DF853B0E2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7544"/>
            <a:ext cx="3975810" cy="2950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2C6671-C4A9-6BDF-1805-6798C2694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52751"/>
            <a:ext cx="3975810" cy="24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6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Activities Conducted </vt:lpstr>
      <vt:lpstr>YOGA ADHYAAY 3.0</vt:lpstr>
      <vt:lpstr>VILLAGE VISIT : HEERAPUR</vt:lpstr>
      <vt:lpstr>SOLGAN WRITING COMPETITION </vt:lpstr>
      <vt:lpstr>WORLD ENVIRONMENT DAY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Conducted </dc:title>
  <dc:creator>Sneha Tripathi</dc:creator>
  <cp:lastModifiedBy>Sneha Tripathi</cp:lastModifiedBy>
  <cp:revision>1</cp:revision>
  <dcterms:created xsi:type="dcterms:W3CDTF">2023-07-21T05:20:31Z</dcterms:created>
  <dcterms:modified xsi:type="dcterms:W3CDTF">2023-07-21T09:12:30Z</dcterms:modified>
</cp:coreProperties>
</file>