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EAE47-E168-48C8-A6E1-B27CBACA9C6D}" v="1" dt="2024-04-28T12:52:34.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621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E248329-F004-4EDB-B108-D208DDCAA0EA}"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6250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839893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2315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779494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8297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291013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589823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40520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41805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75181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87829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65445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20327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44899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61036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507047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E248329-F004-4EDB-B108-D208DDCAA0EA}" type="datetimeFigureOut">
              <a:rPr lang="en-IN" smtClean="0"/>
              <a:t>28-04-2024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4176233836"/>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390260" y="105772"/>
            <a:ext cx="6858159"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7529803" y="4674636"/>
            <a:ext cx="4352649" cy="1475355"/>
          </a:xfrm>
        </p:spPr>
        <p:txBody>
          <a:bodyPr>
            <a:noAutofit/>
          </a:bodyPr>
          <a:lstStyle/>
          <a:p>
            <a:pPr algn="ctr"/>
            <a:r>
              <a:rPr lang="en-US" sz="1600" dirty="0">
                <a:solidFill>
                  <a:schemeClr val="tx1"/>
                </a:solidFill>
                <a:latin typeface="Times New Roman" panose="02020603050405020304" pitchFamily="18" charset="0"/>
                <a:cs typeface="Times New Roman" panose="02020603050405020304" pitchFamily="18" charset="0"/>
              </a:rPr>
              <a:t>Presented By: </a:t>
            </a:r>
          </a:p>
          <a:p>
            <a:pPr algn="ctr"/>
            <a:r>
              <a:rPr lang="en-US" sz="1600" dirty="0">
                <a:solidFill>
                  <a:schemeClr val="tx1"/>
                </a:solidFill>
                <a:latin typeface="Times New Roman" panose="02020603050405020304" pitchFamily="18" charset="0"/>
                <a:cs typeface="Times New Roman" panose="02020603050405020304" pitchFamily="18" charset="0"/>
              </a:rPr>
              <a:t>SNEHA.L.S</a:t>
            </a:r>
          </a:p>
          <a:p>
            <a:pPr algn="ctr"/>
            <a:r>
              <a:rPr lang="en-US" sz="1600" dirty="0">
                <a:solidFill>
                  <a:schemeClr val="tx1"/>
                </a:solidFill>
                <a:latin typeface="Times New Roman" panose="02020603050405020304" pitchFamily="18" charset="0"/>
                <a:cs typeface="Times New Roman" panose="02020603050405020304" pitchFamily="18" charset="0"/>
              </a:rPr>
              <a:t>  - M.I.E.T   ENGINEERING COLLEGE - CSE</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norm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2183363"/>
            <a:ext cx="9919996" cy="9963701"/>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86944" lnSpcReduction="10000"/>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US" sz="1800" b="0" i="0" u="none" strike="noStrike" dirty="0">
                <a:solidFill>
                  <a:srgbClr val="3F3F3F"/>
                </a:solidFill>
                <a:effectLst/>
                <a:latin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023153"/>
            <a:ext cx="9435844" cy="3232169"/>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1367799" y="1716833"/>
            <a:ext cx="7794862" cy="357362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1000760" y="924052"/>
            <a:ext cx="8787384"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119673" y="2374060"/>
            <a:ext cx="8175156"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13</TotalTime>
  <Words>618</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Söhne</vt:lpstr>
      <vt:lpstr>Times New Roman</vt:lpstr>
      <vt:lpstr>Wingdings 3</vt:lpstr>
      <vt:lpstr>Slice</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inirah .R</cp:lastModifiedBy>
  <cp:revision>5</cp:revision>
  <dcterms:created xsi:type="dcterms:W3CDTF">2024-04-04T03:06:11Z</dcterms:created>
  <dcterms:modified xsi:type="dcterms:W3CDTF">2024-04-28T12:53:59Z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