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2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2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8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7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31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6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Sports Events Registration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Demo Presentation</a:t>
            </a:r>
          </a:p>
          <a:p>
            <a:r>
              <a:rPr dirty="0"/>
              <a:t>Your Name |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App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437" y="2341985"/>
            <a:ext cx="644652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Event </a:t>
            </a:r>
            <a:r>
              <a:rPr lang="en-US" dirty="0"/>
              <a:t>Selection: Select up to three events.</a:t>
            </a:r>
          </a:p>
          <a:p>
            <a:r>
              <a:rPr lang="en-US" dirty="0" smtClean="0"/>
              <a:t>Conflict </a:t>
            </a:r>
            <a:r>
              <a:rPr lang="en-US" dirty="0"/>
              <a:t>Alerts: Notify users of overlapping events.</a:t>
            </a:r>
          </a:p>
          <a:p>
            <a:r>
              <a:rPr lang="en-US" dirty="0" smtClean="0"/>
              <a:t>Persistent </a:t>
            </a:r>
            <a:r>
              <a:rPr lang="en-US" dirty="0"/>
              <a:t>Data: Saves selected events in local 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Allows filtering based on Event category.</a:t>
            </a:r>
          </a:p>
          <a:p>
            <a:r>
              <a:rPr lang="en-US" dirty="0" smtClean="0"/>
              <a:t>Allows sorting of event based on Date and Name.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2" y="320007"/>
            <a:ext cx="8350898" cy="518464"/>
          </a:xfrm>
        </p:spPr>
        <p:txBody>
          <a:bodyPr>
            <a:normAutofit fontScale="90000"/>
          </a:bodyPr>
          <a:lstStyle/>
          <a:p>
            <a:r>
              <a:rPr u="sng" dirty="0"/>
              <a:t>Component Structure &amp; Data Flow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744827" y="4400081"/>
            <a:ext cx="2528602" cy="877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Selected Events Component</a:t>
            </a:r>
            <a:endParaRPr lang="en-IN" dirty="0"/>
          </a:p>
        </p:txBody>
      </p:sp>
      <p:sp>
        <p:nvSpPr>
          <p:cNvPr id="108" name="Rectangle 107"/>
          <p:cNvSpPr/>
          <p:nvPr/>
        </p:nvSpPr>
        <p:spPr>
          <a:xfrm>
            <a:off x="3744827" y="1793589"/>
            <a:ext cx="2528602" cy="877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 Events Component</a:t>
            </a:r>
            <a:endParaRPr lang="en-IN" dirty="0"/>
          </a:p>
        </p:txBody>
      </p:sp>
      <p:sp>
        <p:nvSpPr>
          <p:cNvPr id="111" name="Rectangle 110"/>
          <p:cNvSpPr/>
          <p:nvPr/>
        </p:nvSpPr>
        <p:spPr>
          <a:xfrm>
            <a:off x="371741" y="3023963"/>
            <a:ext cx="2528602" cy="877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 Component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678979" y="2758793"/>
            <a:ext cx="26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Displays all available events with details and a "Select" button for each.</a:t>
            </a:r>
            <a:endParaRPr lang="en-IN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703515" y="5369654"/>
            <a:ext cx="251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Displays a list of chosen events with a "Deselect" button for each.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360593" y="3944441"/>
            <a:ext cx="2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 component managing state (selected events) and communication between </a:t>
            </a:r>
            <a:r>
              <a:rPr lang="en-US" sz="1200" dirty="0" err="1"/>
              <a:t>EventList</a:t>
            </a:r>
            <a:r>
              <a:rPr lang="en-US" sz="1200" dirty="0"/>
              <a:t> and </a:t>
            </a:r>
            <a:r>
              <a:rPr lang="en-US" sz="1200" dirty="0" err="1"/>
              <a:t>SelectedEvents</a:t>
            </a:r>
            <a:r>
              <a:rPr lang="en-US" sz="1200" dirty="0"/>
              <a:t>.</a:t>
            </a:r>
            <a:endParaRPr lang="en-IN" sz="1200" dirty="0"/>
          </a:p>
        </p:txBody>
      </p:sp>
      <p:sp>
        <p:nvSpPr>
          <p:cNvPr id="32" name="Rectangle 31"/>
          <p:cNvSpPr/>
          <p:nvPr/>
        </p:nvSpPr>
        <p:spPr>
          <a:xfrm>
            <a:off x="7089214" y="2607467"/>
            <a:ext cx="1267616" cy="640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Sort Dropdown Component</a:t>
            </a:r>
            <a:endParaRPr lang="en-IN" sz="1200" dirty="0"/>
          </a:p>
        </p:txBody>
      </p:sp>
      <p:sp>
        <p:nvSpPr>
          <p:cNvPr id="33" name="Rectangle 32"/>
          <p:cNvSpPr/>
          <p:nvPr/>
        </p:nvSpPr>
        <p:spPr>
          <a:xfrm>
            <a:off x="7089214" y="1693536"/>
            <a:ext cx="1186961" cy="649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Category Filter </a:t>
            </a:r>
            <a:r>
              <a:rPr lang="en-IN" sz="1200" dirty="0" err="1" smtClean="0"/>
              <a:t>Compoent</a:t>
            </a:r>
            <a:endParaRPr lang="en-IN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39276" y="2611689"/>
            <a:ext cx="738533" cy="43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8" idx="3"/>
            <a:endCxn id="33" idx="1"/>
          </p:cNvCxnSpPr>
          <p:nvPr/>
        </p:nvCxnSpPr>
        <p:spPr>
          <a:xfrm flipV="1">
            <a:off x="6273429" y="2018094"/>
            <a:ext cx="815785" cy="21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</p:cNvCxnSpPr>
          <p:nvPr/>
        </p:nvCxnSpPr>
        <p:spPr>
          <a:xfrm flipH="1" flipV="1">
            <a:off x="6339276" y="2486593"/>
            <a:ext cx="749938" cy="44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273429" y="2154115"/>
            <a:ext cx="804380" cy="20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942894" y="927061"/>
            <a:ext cx="1307589" cy="15038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Simulates actual event data using a mock </a:t>
            </a:r>
            <a:r>
              <a:rPr lang="en-US" sz="1200" dirty="0" smtClean="0"/>
              <a:t>API from Mocky.io</a:t>
            </a:r>
            <a:endParaRPr lang="en-IN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1070" y="2430920"/>
            <a:ext cx="0" cy="55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00343" y="2342651"/>
            <a:ext cx="778636" cy="68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18917" y="3901419"/>
            <a:ext cx="760062" cy="91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202</TotalTime>
  <Words>131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Sports Events Registration App</vt:lpstr>
      <vt:lpstr>App Overview</vt:lpstr>
      <vt:lpstr>Component Structure &amp; Data 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Events Registration App</dc:title>
  <dc:subject/>
  <dc:creator>SNEHA GUPTA</dc:creator>
  <cp:keywords/>
  <dc:description>generated using python-pptx</dc:description>
  <cp:lastModifiedBy>SNEHA GUPTA</cp:lastModifiedBy>
  <cp:revision>15</cp:revision>
  <dcterms:created xsi:type="dcterms:W3CDTF">2013-01-27T09:14:16Z</dcterms:created>
  <dcterms:modified xsi:type="dcterms:W3CDTF">2024-09-30T19:42:31Z</dcterms:modified>
  <cp:category/>
</cp:coreProperties>
</file>