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147482802" r:id="rId5"/>
    <p:sldId id="2147482803" r:id="rId6"/>
    <p:sldId id="2147482804" r:id="rId7"/>
    <p:sldId id="340" r:id="rId8"/>
    <p:sldId id="2147482806" r:id="rId9"/>
    <p:sldId id="2147482805" r:id="rId10"/>
    <p:sldId id="2147482808" r:id="rId11"/>
    <p:sldId id="2147482809" r:id="rId12"/>
    <p:sldId id="268" r:id="rId13"/>
    <p:sldId id="2147482810" r:id="rId14"/>
    <p:sldId id="2147482807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FC000"/>
    <a:srgbClr val="93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022D47-367C-6824-6B4B-5931CDC68D22}" v="4" dt="2025-08-11T10:30:09.597"/>
    <p1510:client id="{89E6FE38-AE37-45FD-B9D7-03503157057C}" v="24" dt="2025-08-11T10:51:14.2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C53E584-9218-43E8-222B-BD2DA6544E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Open Sans Light" pitchFamily="2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FAD7D-0BA4-FD4C-5272-975BD7CA36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2DF70-D1A7-4796-B91B-B08ECBEA3DC1}" type="datetimeFigureOut">
              <a:rPr lang="en-US" smtClean="0">
                <a:latin typeface="Open Sans Light" pitchFamily="2" charset="0"/>
              </a:rPr>
              <a:t>8/27/2025</a:t>
            </a:fld>
            <a:endParaRPr lang="en-US">
              <a:latin typeface="Open Sans Light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E4460C-23B9-2EC1-32E5-8FD1499103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Open Sans Light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129A5-A58F-AB8D-2F9B-357A092678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DC868-8ECD-4A09-9FCF-B560B93A8EB5}" type="slidenum">
              <a:rPr lang="en-US" smtClean="0">
                <a:latin typeface="Open Sans Light" pitchFamily="2" charset="0"/>
              </a:rPr>
              <a:t>‹#›</a:t>
            </a:fld>
            <a:endParaRPr lang="en-US">
              <a:latin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19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 Light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 Light" pitchFamily="2" charset="0"/>
              </a:defRPr>
            </a:lvl1pPr>
          </a:lstStyle>
          <a:p>
            <a:fld id="{5E5CAD36-5E3D-4AE0-B43A-675824C749EC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 Light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 Light" pitchFamily="2" charset="0"/>
              </a:defRPr>
            </a:lvl1pPr>
          </a:lstStyle>
          <a:p>
            <a:fld id="{1906C767-AA07-45C2-9259-BE747ABFDF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 Light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 Light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 Light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 Light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 Ligh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3A537C1-DF8C-9120-33EA-F4EBD6E951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5" r="4348"/>
          <a:stretch/>
        </p:blipFill>
        <p:spPr>
          <a:xfrm>
            <a:off x="-1" y="1425721"/>
            <a:ext cx="12192001" cy="548997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6A7B9-DDC6-9A93-5EAF-F6EED7A40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ADD4-0494-4A42-984F-B6573E551467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01FFA-EC07-98DC-A578-16A5AC4E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2561E-969D-C9DF-50E4-5699C269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4825-0182-4762-B218-C197E66B22D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7EED099-299B-0F58-D47E-37381630D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55967"/>
            <a:ext cx="6391940" cy="259303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6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D7FE589-786A-BA99-EDDF-7C7E3A7E4A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702" y="424318"/>
            <a:ext cx="2945511" cy="9158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564ABB-97E9-F528-74E5-E6531CC3C4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9" r="2376" b="90767"/>
          <a:stretch/>
        </p:blipFill>
        <p:spPr>
          <a:xfrm>
            <a:off x="213035" y="218152"/>
            <a:ext cx="11490162" cy="120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1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A9EC512-0850-1B6B-7DD9-94806452C2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3" t="82227" r="5770" b="8335"/>
          <a:stretch/>
        </p:blipFill>
        <p:spPr>
          <a:xfrm>
            <a:off x="-1" y="6731578"/>
            <a:ext cx="12192001" cy="1429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DD1939-2DB3-786F-1735-BE5B25C7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0583"/>
            <a:ext cx="8348329" cy="1325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rgbClr val="0070C0"/>
              </a:buClr>
              <a:buFont typeface="Arial" panose="020B0604020202020204" pitchFamily="34" charset="0"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28B4D-74F7-7F97-8BDE-F7E8F704B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6146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0070C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0070C0"/>
              </a:buClr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0070C0"/>
              </a:buClr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70C0"/>
              </a:buClr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70C0"/>
              </a:buClr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74D7-71F9-CA07-FBE3-827478B06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ADD4-0494-4A42-984F-B6573E551467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4A4B6-A438-06C3-CC31-AD61DCC1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169556-964A-27EC-9B55-F53E755874A8}"/>
              </a:ext>
            </a:extLst>
          </p:cNvPr>
          <p:cNvGrpSpPr/>
          <p:nvPr userDrawn="1"/>
        </p:nvGrpSpPr>
        <p:grpSpPr>
          <a:xfrm>
            <a:off x="8685026" y="178681"/>
            <a:ext cx="3389130" cy="721795"/>
            <a:chOff x="8685026" y="178681"/>
            <a:chExt cx="3389130" cy="72179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48C7B0B-B6BC-0D41-8B66-B9C1497B3B8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6" t="1891" r="58810" b="90653"/>
            <a:stretch/>
          </p:blipFill>
          <p:spPr>
            <a:xfrm>
              <a:off x="9961821" y="178681"/>
              <a:ext cx="2112335" cy="577501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F8369EE6-8EDE-F3D6-FABD-8FE05556CF7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685026" y="283141"/>
              <a:ext cx="2872563" cy="617335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 baseline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algn="l"/>
              <a:r>
                <a:rPr lang="en-US" sz="1000">
                  <a:solidFill>
                    <a:srgbClr val="0070C0"/>
                  </a:solidFill>
                </a:rPr>
                <a:t>National</a:t>
              </a:r>
              <a:br>
                <a:rPr lang="en-US" sz="1100">
                  <a:solidFill>
                    <a:srgbClr val="0070C0"/>
                  </a:solidFill>
                </a:rPr>
              </a:br>
              <a:r>
                <a:rPr lang="en-US" sz="1100" b="1">
                  <a:solidFill>
                    <a:srgbClr val="0070C0"/>
                  </a:solidFill>
                </a:rPr>
                <a:t>CyberShield </a:t>
              </a:r>
            </a:p>
            <a:p>
              <a:pPr algn="l"/>
              <a:r>
                <a:rPr lang="en-US" sz="1100" b="1">
                  <a:solidFill>
                    <a:srgbClr val="0070C0"/>
                  </a:solidFill>
                </a:rPr>
                <a:t>Hackathon 2025 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697111F-4198-7F6B-BAF7-A0A3A184AABF}"/>
                </a:ext>
              </a:extLst>
            </p:cNvPr>
            <p:cNvCxnSpPr/>
            <p:nvPr userDrawn="1"/>
          </p:nvCxnSpPr>
          <p:spPr>
            <a:xfrm>
              <a:off x="9888280" y="250060"/>
              <a:ext cx="0" cy="47727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829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420406-D822-C5B4-9602-473EEB024A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5" t="23039" r="4348" b="27962"/>
          <a:stretch/>
        </p:blipFill>
        <p:spPr>
          <a:xfrm>
            <a:off x="0" y="4247760"/>
            <a:ext cx="12192001" cy="26900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D7429C-D38C-6483-8EC8-A2AC6CA7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01025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91C06-168C-E75A-5B3D-BD1B4E59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ADD4-0494-4A42-984F-B6573E551467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DE3C6-3836-51CD-E489-088C7D3F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3A1C2-357B-C7C6-F54D-4F3BED52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4825-0182-4762-B218-C197E66B22D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B1CAA3-5A85-33CF-131C-9FA54BD85BA5}"/>
              </a:ext>
            </a:extLst>
          </p:cNvPr>
          <p:cNvGrpSpPr/>
          <p:nvPr userDrawn="1"/>
        </p:nvGrpSpPr>
        <p:grpSpPr>
          <a:xfrm>
            <a:off x="8685026" y="178681"/>
            <a:ext cx="3389130" cy="721795"/>
            <a:chOff x="8685026" y="178681"/>
            <a:chExt cx="3389130" cy="72179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459BB74-0BDE-550C-CE79-9A6BE2D39BB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6" t="1891" r="58810" b="90653"/>
            <a:stretch/>
          </p:blipFill>
          <p:spPr>
            <a:xfrm>
              <a:off x="9961821" y="178681"/>
              <a:ext cx="2112335" cy="577501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DEC4E3A7-37F8-8175-0856-78F11EC9DC5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685026" y="283141"/>
              <a:ext cx="2872563" cy="617335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 baseline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algn="l"/>
              <a:r>
                <a:rPr lang="en-US" sz="1000">
                  <a:solidFill>
                    <a:srgbClr val="0070C0"/>
                  </a:solidFill>
                </a:rPr>
                <a:t>National</a:t>
              </a:r>
              <a:br>
                <a:rPr lang="en-US" sz="1100">
                  <a:solidFill>
                    <a:srgbClr val="0070C0"/>
                  </a:solidFill>
                </a:rPr>
              </a:br>
              <a:r>
                <a:rPr lang="en-US" sz="1100" b="1">
                  <a:solidFill>
                    <a:srgbClr val="0070C0"/>
                  </a:solidFill>
                </a:rPr>
                <a:t>CyberShield </a:t>
              </a:r>
            </a:p>
            <a:p>
              <a:pPr algn="l"/>
              <a:r>
                <a:rPr lang="en-US" sz="1100" b="1">
                  <a:solidFill>
                    <a:srgbClr val="0070C0"/>
                  </a:solidFill>
                </a:rPr>
                <a:t>Hackathon 2025 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B97BF53-5064-4B49-5803-7334016229FC}"/>
                </a:ext>
              </a:extLst>
            </p:cNvPr>
            <p:cNvCxnSpPr/>
            <p:nvPr userDrawn="1"/>
          </p:nvCxnSpPr>
          <p:spPr>
            <a:xfrm>
              <a:off x="9888280" y="250060"/>
              <a:ext cx="0" cy="47727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530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E4AF8E1-6D3D-7A31-0DD3-7B583B821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320120" y="2020391"/>
            <a:ext cx="9378501" cy="2410190"/>
            <a:chOff x="1320120" y="2020391"/>
            <a:chExt cx="9378501" cy="2410190"/>
          </a:xfrm>
          <a:solidFill>
            <a:schemeClr val="tx1"/>
          </a:solidFill>
        </p:grpSpPr>
        <p:sp>
          <p:nvSpPr>
            <p:cNvPr id="8" name="Freeform: Shape 7" descr="timeline ">
              <a:extLst>
                <a:ext uri="{FF2B5EF4-FFF2-40B4-BE49-F238E27FC236}">
                  <a16:creationId xmlns:a16="http://schemas.microsoft.com/office/drawing/2014/main" id="{95FFD2E4-8235-F2BF-A205-9D552619322C}"/>
                </a:ext>
              </a:extLst>
            </p:cNvPr>
            <p:cNvSpPr/>
            <p:nvPr/>
          </p:nvSpPr>
          <p:spPr>
            <a:xfrm flipH="1" flipV="1">
              <a:off x="1392439" y="2020391"/>
              <a:ext cx="9252295" cy="2410190"/>
            </a:xfrm>
            <a:custGeom>
              <a:avLst/>
              <a:gdLst>
                <a:gd name="connsiteX0" fmla="*/ 1192508 w 9252295"/>
                <a:gd name="connsiteY0" fmla="*/ 2410190 h 2410190"/>
                <a:gd name="connsiteX1" fmla="*/ 0 w 9252295"/>
                <a:gd name="connsiteY1" fmla="*/ 1217682 h 2410190"/>
                <a:gd name="connsiteX2" fmla="*/ 1107 w 9252295"/>
                <a:gd name="connsiteY2" fmla="*/ 1206703 h 2410190"/>
                <a:gd name="connsiteX3" fmla="*/ 96158 w 9252295"/>
                <a:gd name="connsiteY3" fmla="*/ 1206703 h 2410190"/>
                <a:gd name="connsiteX4" fmla="*/ 95051 w 9252295"/>
                <a:gd name="connsiteY4" fmla="*/ 1217682 h 2410190"/>
                <a:gd name="connsiteX5" fmla="*/ 1192508 w 9252295"/>
                <a:gd name="connsiteY5" fmla="*/ 2315139 h 2410190"/>
                <a:gd name="connsiteX6" fmla="*/ 2289965 w 9252295"/>
                <a:gd name="connsiteY6" fmla="*/ 1217682 h 2410190"/>
                <a:gd name="connsiteX7" fmla="*/ 2289554 w 9252295"/>
                <a:gd name="connsiteY7" fmla="*/ 1209531 h 2410190"/>
                <a:gd name="connsiteX8" fmla="*/ 2290085 w 9252295"/>
                <a:gd name="connsiteY8" fmla="*/ 1209531 h 2410190"/>
                <a:gd name="connsiteX9" fmla="*/ 2295831 w 9252295"/>
                <a:gd name="connsiteY9" fmla="*/ 1095755 h 2410190"/>
                <a:gd name="connsiteX10" fmla="*/ 3482182 w 9252295"/>
                <a:gd name="connsiteY10" fmla="*/ 25174 h 2410190"/>
                <a:gd name="connsiteX11" fmla="*/ 4668533 w 9252295"/>
                <a:gd name="connsiteY11" fmla="*/ 1095755 h 2410190"/>
                <a:gd name="connsiteX12" fmla="*/ 4674278 w 9252295"/>
                <a:gd name="connsiteY12" fmla="*/ 1209531 h 2410190"/>
                <a:gd name="connsiteX13" fmla="*/ 4673516 w 9252295"/>
                <a:gd name="connsiteY13" fmla="*/ 1209531 h 2410190"/>
                <a:gd name="connsiteX14" fmla="*/ 4678322 w 9252295"/>
                <a:gd name="connsiteY14" fmla="*/ 1304717 h 2410190"/>
                <a:gd name="connsiteX15" fmla="*/ 5770114 w 9252295"/>
                <a:gd name="connsiteY15" fmla="*/ 2289966 h 2410190"/>
                <a:gd name="connsiteX16" fmla="*/ 6861904 w 9252295"/>
                <a:gd name="connsiteY16" fmla="*/ 1304717 h 2410190"/>
                <a:gd name="connsiteX17" fmla="*/ 6867159 w 9252295"/>
                <a:gd name="connsiteY17" fmla="*/ 1200660 h 2410190"/>
                <a:gd name="connsiteX18" fmla="*/ 6867690 w 9252295"/>
                <a:gd name="connsiteY18" fmla="*/ 1200660 h 2410190"/>
                <a:gd name="connsiteX19" fmla="*/ 6867279 w 9252295"/>
                <a:gd name="connsiteY19" fmla="*/ 1192508 h 2410190"/>
                <a:gd name="connsiteX20" fmla="*/ 8059787 w 9252295"/>
                <a:gd name="connsiteY20" fmla="*/ 0 h 2410190"/>
                <a:gd name="connsiteX21" fmla="*/ 9252295 w 9252295"/>
                <a:gd name="connsiteY21" fmla="*/ 1192508 h 2410190"/>
                <a:gd name="connsiteX22" fmla="*/ 9251964 w 9252295"/>
                <a:gd name="connsiteY22" fmla="*/ 1195794 h 2410190"/>
                <a:gd name="connsiteX23" fmla="*/ 9156913 w 9252295"/>
                <a:gd name="connsiteY23" fmla="*/ 1195794 h 2410190"/>
                <a:gd name="connsiteX24" fmla="*/ 9157244 w 9252295"/>
                <a:gd name="connsiteY24" fmla="*/ 1192508 h 2410190"/>
                <a:gd name="connsiteX25" fmla="*/ 8059787 w 9252295"/>
                <a:gd name="connsiteY25" fmla="*/ 95051 h 2410190"/>
                <a:gd name="connsiteX26" fmla="*/ 6962330 w 9252295"/>
                <a:gd name="connsiteY26" fmla="*/ 1192508 h 2410190"/>
                <a:gd name="connsiteX27" fmla="*/ 6962741 w 9252295"/>
                <a:gd name="connsiteY27" fmla="*/ 1200660 h 2410190"/>
                <a:gd name="connsiteX28" fmla="*/ 6962209 w 9252295"/>
                <a:gd name="connsiteY28" fmla="*/ 1200660 h 2410190"/>
                <a:gd name="connsiteX29" fmla="*/ 6956464 w 9252295"/>
                <a:gd name="connsiteY29" fmla="*/ 1314435 h 2410190"/>
                <a:gd name="connsiteX30" fmla="*/ 5770114 w 9252295"/>
                <a:gd name="connsiteY30" fmla="*/ 2385016 h 2410190"/>
                <a:gd name="connsiteX31" fmla="*/ 4583763 w 9252295"/>
                <a:gd name="connsiteY31" fmla="*/ 1314435 h 2410190"/>
                <a:gd name="connsiteX32" fmla="*/ 4578017 w 9252295"/>
                <a:gd name="connsiteY32" fmla="*/ 1200660 h 2410190"/>
                <a:gd name="connsiteX33" fmla="*/ 4578780 w 9252295"/>
                <a:gd name="connsiteY33" fmla="*/ 1200660 h 2410190"/>
                <a:gd name="connsiteX34" fmla="*/ 4573974 w 9252295"/>
                <a:gd name="connsiteY34" fmla="*/ 1105474 h 2410190"/>
                <a:gd name="connsiteX35" fmla="*/ 3482182 w 9252295"/>
                <a:gd name="connsiteY35" fmla="*/ 120225 h 2410190"/>
                <a:gd name="connsiteX36" fmla="*/ 2390391 w 9252295"/>
                <a:gd name="connsiteY36" fmla="*/ 1105474 h 2410190"/>
                <a:gd name="connsiteX37" fmla="*/ 2385136 w 9252295"/>
                <a:gd name="connsiteY37" fmla="*/ 1209531 h 2410190"/>
                <a:gd name="connsiteX38" fmla="*/ 2384604 w 9252295"/>
                <a:gd name="connsiteY38" fmla="*/ 1209531 h 2410190"/>
                <a:gd name="connsiteX39" fmla="*/ 2385016 w 9252295"/>
                <a:gd name="connsiteY39" fmla="*/ 1217682 h 2410190"/>
                <a:gd name="connsiteX40" fmla="*/ 1192508 w 9252295"/>
                <a:gd name="connsiteY40" fmla="*/ 2410190 h 24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252295" h="2410190">
                  <a:moveTo>
                    <a:pt x="1192508" y="2410190"/>
                  </a:moveTo>
                  <a:cubicBezTo>
                    <a:pt x="533904" y="2410190"/>
                    <a:pt x="0" y="1876286"/>
                    <a:pt x="0" y="1217682"/>
                  </a:cubicBezTo>
                  <a:lnTo>
                    <a:pt x="1107" y="1206703"/>
                  </a:lnTo>
                  <a:lnTo>
                    <a:pt x="96158" y="1206703"/>
                  </a:lnTo>
                  <a:lnTo>
                    <a:pt x="95051" y="1217682"/>
                  </a:lnTo>
                  <a:cubicBezTo>
                    <a:pt x="95051" y="1823791"/>
                    <a:pt x="586400" y="2315139"/>
                    <a:pt x="1192508" y="2315139"/>
                  </a:cubicBezTo>
                  <a:cubicBezTo>
                    <a:pt x="1798616" y="2315139"/>
                    <a:pt x="2289965" y="1823791"/>
                    <a:pt x="2289965" y="1217682"/>
                  </a:cubicBezTo>
                  <a:lnTo>
                    <a:pt x="2289554" y="1209531"/>
                  </a:lnTo>
                  <a:lnTo>
                    <a:pt x="2290085" y="1209531"/>
                  </a:lnTo>
                  <a:lnTo>
                    <a:pt x="2295831" y="1095755"/>
                  </a:lnTo>
                  <a:cubicBezTo>
                    <a:pt x="2356899" y="494427"/>
                    <a:pt x="2864742" y="25174"/>
                    <a:pt x="3482182" y="25174"/>
                  </a:cubicBezTo>
                  <a:cubicBezTo>
                    <a:pt x="4099623" y="25174"/>
                    <a:pt x="4607465" y="494427"/>
                    <a:pt x="4668533" y="1095755"/>
                  </a:cubicBezTo>
                  <a:lnTo>
                    <a:pt x="4674278" y="1209531"/>
                  </a:lnTo>
                  <a:lnTo>
                    <a:pt x="4673516" y="1209531"/>
                  </a:lnTo>
                  <a:lnTo>
                    <a:pt x="4678322" y="1304717"/>
                  </a:lnTo>
                  <a:cubicBezTo>
                    <a:pt x="4734523" y="1858116"/>
                    <a:pt x="5201886" y="2289966"/>
                    <a:pt x="5770114" y="2289966"/>
                  </a:cubicBezTo>
                  <a:cubicBezTo>
                    <a:pt x="6338340" y="2289966"/>
                    <a:pt x="6805704" y="1858116"/>
                    <a:pt x="6861904" y="1304717"/>
                  </a:cubicBezTo>
                  <a:lnTo>
                    <a:pt x="6867159" y="1200660"/>
                  </a:lnTo>
                  <a:lnTo>
                    <a:pt x="6867690" y="1200660"/>
                  </a:lnTo>
                  <a:lnTo>
                    <a:pt x="6867279" y="1192508"/>
                  </a:lnTo>
                  <a:cubicBezTo>
                    <a:pt x="6867279" y="533905"/>
                    <a:pt x="7401183" y="0"/>
                    <a:pt x="8059787" y="0"/>
                  </a:cubicBezTo>
                  <a:cubicBezTo>
                    <a:pt x="8718390" y="0"/>
                    <a:pt x="9252295" y="533905"/>
                    <a:pt x="9252295" y="1192508"/>
                  </a:cubicBezTo>
                  <a:lnTo>
                    <a:pt x="9251964" y="1195794"/>
                  </a:lnTo>
                  <a:lnTo>
                    <a:pt x="9156913" y="1195794"/>
                  </a:lnTo>
                  <a:lnTo>
                    <a:pt x="9157244" y="1192508"/>
                  </a:lnTo>
                  <a:cubicBezTo>
                    <a:pt x="9157244" y="586400"/>
                    <a:pt x="8665895" y="95051"/>
                    <a:pt x="8059787" y="95051"/>
                  </a:cubicBezTo>
                  <a:cubicBezTo>
                    <a:pt x="7453679" y="95051"/>
                    <a:pt x="6962330" y="586400"/>
                    <a:pt x="6962330" y="1192508"/>
                  </a:cubicBezTo>
                  <a:lnTo>
                    <a:pt x="6962741" y="1200660"/>
                  </a:lnTo>
                  <a:lnTo>
                    <a:pt x="6962209" y="1200660"/>
                  </a:lnTo>
                  <a:lnTo>
                    <a:pt x="6956464" y="1314435"/>
                  </a:lnTo>
                  <a:cubicBezTo>
                    <a:pt x="6895396" y="1915764"/>
                    <a:pt x="6387554" y="2385016"/>
                    <a:pt x="5770114" y="2385016"/>
                  </a:cubicBezTo>
                  <a:cubicBezTo>
                    <a:pt x="5152672" y="2385016"/>
                    <a:pt x="4644831" y="1915764"/>
                    <a:pt x="4583763" y="1314435"/>
                  </a:cubicBezTo>
                  <a:lnTo>
                    <a:pt x="4578017" y="1200660"/>
                  </a:lnTo>
                  <a:lnTo>
                    <a:pt x="4578780" y="1200660"/>
                  </a:lnTo>
                  <a:lnTo>
                    <a:pt x="4573974" y="1105474"/>
                  </a:lnTo>
                  <a:cubicBezTo>
                    <a:pt x="4517772" y="552075"/>
                    <a:pt x="4050409" y="120225"/>
                    <a:pt x="3482182" y="120225"/>
                  </a:cubicBezTo>
                  <a:cubicBezTo>
                    <a:pt x="2913956" y="120225"/>
                    <a:pt x="2446592" y="552075"/>
                    <a:pt x="2390391" y="1105474"/>
                  </a:cubicBezTo>
                  <a:lnTo>
                    <a:pt x="2385136" y="1209531"/>
                  </a:lnTo>
                  <a:lnTo>
                    <a:pt x="2384604" y="1209531"/>
                  </a:lnTo>
                  <a:lnTo>
                    <a:pt x="2385016" y="1217682"/>
                  </a:lnTo>
                  <a:cubicBezTo>
                    <a:pt x="2385016" y="1876286"/>
                    <a:pt x="1851111" y="2410190"/>
                    <a:pt x="1192508" y="2410190"/>
                  </a:cubicBezTo>
                  <a:close/>
                </a:path>
              </a:pathLst>
            </a:custGeom>
            <a:solidFill>
              <a:srgbClr val="0070C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 descr="timeline endpoints">
              <a:extLst>
                <a:ext uri="{FF2B5EF4-FFF2-40B4-BE49-F238E27FC236}">
                  <a16:creationId xmlns:a16="http://schemas.microsoft.com/office/drawing/2014/main" id="{FD500365-FF2B-BD97-E160-2EE37926D791}"/>
                </a:ext>
              </a:extLst>
            </p:cNvPr>
            <p:cNvSpPr/>
            <p:nvPr/>
          </p:nvSpPr>
          <p:spPr>
            <a:xfrm>
              <a:off x="1320120" y="3149771"/>
              <a:ext cx="218092" cy="218092"/>
            </a:xfrm>
            <a:prstGeom prst="ellipse">
              <a:avLst/>
            </a:prstGeom>
            <a:solidFill>
              <a:srgbClr val="00B0F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 descr="timeline endpoints">
              <a:extLst>
                <a:ext uri="{FF2B5EF4-FFF2-40B4-BE49-F238E27FC236}">
                  <a16:creationId xmlns:a16="http://schemas.microsoft.com/office/drawing/2014/main" id="{34C8CF17-1B0C-28D1-6E4D-5187FFFDCE2D}"/>
                </a:ext>
              </a:extLst>
            </p:cNvPr>
            <p:cNvSpPr/>
            <p:nvPr/>
          </p:nvSpPr>
          <p:spPr>
            <a:xfrm>
              <a:off x="10480529" y="3149771"/>
              <a:ext cx="218092" cy="218092"/>
            </a:xfrm>
            <a:prstGeom prst="ellipse">
              <a:avLst/>
            </a:prstGeom>
            <a:solidFill>
              <a:srgbClr val="00B0F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0A47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8AC32E-428F-9A0A-3195-B3423A2C939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80355" y="2660943"/>
            <a:ext cx="1161288" cy="1161288"/>
          </a:xfrm>
          <a:prstGeom prst="ellipse">
            <a:avLst/>
          </a:prstGeom>
          <a:ln w="38100">
            <a:solidFill>
              <a:srgbClr val="00B0F0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ea typeface="Open Sans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/>
              <a:t>Q1</a:t>
            </a:r>
          </a:p>
        </p:txBody>
      </p:sp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8A1666A-610A-35B4-038A-027C26F293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79505" y="2660943"/>
            <a:ext cx="1161288" cy="1161288"/>
          </a:xfrm>
          <a:prstGeom prst="ellipse">
            <a:avLst/>
          </a:prstGeom>
          <a:ln w="38100">
            <a:solidFill>
              <a:srgbClr val="00B0F0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ea typeface="Open Sans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/>
              <a:t>Q2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3FDDA6AC-3BDE-259D-EBBE-6A7B12A217C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78655" y="2660943"/>
            <a:ext cx="1161288" cy="1161288"/>
          </a:xfrm>
          <a:prstGeom prst="ellipse">
            <a:avLst/>
          </a:prstGeom>
          <a:ln w="38100">
            <a:solidFill>
              <a:srgbClr val="00B0F0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ea typeface="Open Sans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/>
              <a:t>Q3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4DFBC172-3AC7-02D5-403B-5AB8BAB3494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77805" y="2644842"/>
            <a:ext cx="1161288" cy="1161288"/>
          </a:xfrm>
          <a:prstGeom prst="ellipse">
            <a:avLst/>
          </a:prstGeom>
          <a:ln w="38100">
            <a:solidFill>
              <a:srgbClr val="00B0F0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ea typeface="Open Sans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/>
              <a:t>Q4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18743-6DF5-B99D-E7D0-A9EBD9409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1847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FD4BFA-A448-EAB0-8311-1F0835462913}"/>
              </a:ext>
            </a:extLst>
          </p:cNvPr>
          <p:cNvGrpSpPr/>
          <p:nvPr userDrawn="1"/>
        </p:nvGrpSpPr>
        <p:grpSpPr>
          <a:xfrm>
            <a:off x="8685026" y="178681"/>
            <a:ext cx="3389130" cy="721795"/>
            <a:chOff x="8685026" y="178681"/>
            <a:chExt cx="3389130" cy="7217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CA695DA-31FC-A6AC-48D7-27921F12397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6" t="1891" r="58810" b="90653"/>
            <a:stretch/>
          </p:blipFill>
          <p:spPr>
            <a:xfrm>
              <a:off x="9961821" y="178681"/>
              <a:ext cx="2112335" cy="577501"/>
            </a:xfrm>
            <a:prstGeom prst="rect">
              <a:avLst/>
            </a:prstGeom>
          </p:spPr>
        </p:pic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416B5C56-885B-E9D4-10CB-E0FA62F0C39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685026" y="283141"/>
              <a:ext cx="2872563" cy="617335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 baseline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algn="l"/>
              <a:r>
                <a:rPr lang="en-US" sz="1000">
                  <a:solidFill>
                    <a:srgbClr val="0070C0"/>
                  </a:solidFill>
                </a:rPr>
                <a:t>National</a:t>
              </a:r>
              <a:br>
                <a:rPr lang="en-US" sz="1100">
                  <a:solidFill>
                    <a:srgbClr val="0070C0"/>
                  </a:solidFill>
                </a:rPr>
              </a:br>
              <a:r>
                <a:rPr lang="en-US" sz="1100" b="1">
                  <a:solidFill>
                    <a:srgbClr val="0070C0"/>
                  </a:solidFill>
                </a:rPr>
                <a:t>CyberShield </a:t>
              </a:r>
            </a:p>
            <a:p>
              <a:pPr algn="l"/>
              <a:r>
                <a:rPr lang="en-US" sz="1100" b="1">
                  <a:solidFill>
                    <a:srgbClr val="0070C0"/>
                  </a:solidFill>
                </a:rPr>
                <a:t>Hackathon 2025 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E6828E4-B3C0-248C-D61A-5C76067CBF01}"/>
                </a:ext>
              </a:extLst>
            </p:cNvPr>
            <p:cNvCxnSpPr/>
            <p:nvPr userDrawn="1"/>
          </p:nvCxnSpPr>
          <p:spPr>
            <a:xfrm>
              <a:off x="9888280" y="250060"/>
              <a:ext cx="0" cy="47727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9726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4BFAA-D01E-156B-FD6D-053B24DC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BCADD4-0494-4A42-984F-B6573E551467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8844C-CAB0-88FE-177E-BA4BBD58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A9AC3-9B7E-BC58-EDFD-82EE0096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CE74825-0182-4762-B218-C197E66B22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E2E4935-AD9E-87C8-7170-C37C2541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617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4B4E8D-D469-97BA-66FC-21EB04900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1741"/>
            <a:ext cx="5084136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Clr>
                <a:srgbClr val="0070C0"/>
              </a:buClr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buClr>
                <a:srgbClr val="0070C0"/>
              </a:buClr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>
              <a:buClr>
                <a:srgbClr val="0070C0"/>
              </a:buClr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>
              <a:buClr>
                <a:srgbClr val="0070C0"/>
              </a:buClr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3B21-24F6-6F32-94D9-FA145364773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00800" y="2101741"/>
            <a:ext cx="495299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rgbClr val="0070C0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rgbClr val="0070C0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rgbClr val="0070C0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rgbClr val="0070C0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rgbClr val="0070C0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8E30D9-03A1-005E-7B0D-348184CAFD14}"/>
              </a:ext>
            </a:extLst>
          </p:cNvPr>
          <p:cNvGrpSpPr/>
          <p:nvPr userDrawn="1"/>
        </p:nvGrpSpPr>
        <p:grpSpPr>
          <a:xfrm>
            <a:off x="8685026" y="178681"/>
            <a:ext cx="3389130" cy="721795"/>
            <a:chOff x="8685026" y="178681"/>
            <a:chExt cx="3389130" cy="72179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C239B1B-EE6B-5F0D-7579-2E8B0AB8D2D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6" t="1891" r="58810" b="90653"/>
            <a:stretch/>
          </p:blipFill>
          <p:spPr>
            <a:xfrm>
              <a:off x="9961821" y="178681"/>
              <a:ext cx="2112335" cy="577501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75A9FA14-3F58-75DF-8F3B-480264E4117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685026" y="283141"/>
              <a:ext cx="2872563" cy="617335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 baseline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algn="l"/>
              <a:r>
                <a:rPr lang="en-US" sz="1000">
                  <a:solidFill>
                    <a:srgbClr val="0070C0"/>
                  </a:solidFill>
                </a:rPr>
                <a:t>National</a:t>
              </a:r>
              <a:br>
                <a:rPr lang="en-US" sz="1100">
                  <a:solidFill>
                    <a:srgbClr val="0070C0"/>
                  </a:solidFill>
                </a:rPr>
              </a:br>
              <a:r>
                <a:rPr lang="en-US" sz="1100" b="1">
                  <a:solidFill>
                    <a:srgbClr val="0070C0"/>
                  </a:solidFill>
                </a:rPr>
                <a:t>CyberShield </a:t>
              </a:r>
            </a:p>
            <a:p>
              <a:pPr algn="l"/>
              <a:r>
                <a:rPr lang="en-US" sz="1100" b="1">
                  <a:solidFill>
                    <a:srgbClr val="0070C0"/>
                  </a:solidFill>
                </a:rPr>
                <a:t>Hackathon 2025 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C904733-1C9B-6242-E02E-81C991AEE1ED}"/>
                </a:ext>
              </a:extLst>
            </p:cNvPr>
            <p:cNvCxnSpPr/>
            <p:nvPr userDrawn="1"/>
          </p:nvCxnSpPr>
          <p:spPr>
            <a:xfrm>
              <a:off x="9888280" y="250060"/>
              <a:ext cx="0" cy="47727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260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C6D6D-4765-FAA1-C13E-2C2EA44C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ADD4-0494-4A42-984F-B6573E551467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A8D981-B2F4-1D10-636A-A6F6A534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D5B7E-C383-398E-8BFD-392E58E4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4825-0182-4762-B218-C197E66B22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D0B2BB8-AB4B-EB9A-D1C7-FEE04346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05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B890CE-21B4-64D9-EC7C-9FD439604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361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0070C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0070C0"/>
              </a:buClr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0070C0"/>
              </a:buClr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70C0"/>
              </a:buClr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70C0"/>
              </a:buClr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7A028E-C6BC-0561-FE87-D7A94DF7F6D3}"/>
              </a:ext>
            </a:extLst>
          </p:cNvPr>
          <p:cNvGrpSpPr/>
          <p:nvPr userDrawn="1"/>
        </p:nvGrpSpPr>
        <p:grpSpPr>
          <a:xfrm>
            <a:off x="8685026" y="178681"/>
            <a:ext cx="3389130" cy="721795"/>
            <a:chOff x="8685026" y="178681"/>
            <a:chExt cx="3389130" cy="7217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BB65AEF-A8C7-4E2B-9422-BB5F9DA48D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6" t="1891" r="58810" b="90653"/>
            <a:stretch/>
          </p:blipFill>
          <p:spPr>
            <a:xfrm>
              <a:off x="9961821" y="178681"/>
              <a:ext cx="2112335" cy="577501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72746A01-E3E5-D435-6FAC-C771E8E5F04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685026" y="283141"/>
              <a:ext cx="2872563" cy="617335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 baseline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algn="l"/>
              <a:r>
                <a:rPr lang="en-US" sz="1000">
                  <a:solidFill>
                    <a:srgbClr val="0070C0"/>
                  </a:solidFill>
                </a:rPr>
                <a:t>National</a:t>
              </a:r>
              <a:br>
                <a:rPr lang="en-US" sz="1100">
                  <a:solidFill>
                    <a:srgbClr val="0070C0"/>
                  </a:solidFill>
                </a:rPr>
              </a:br>
              <a:r>
                <a:rPr lang="en-US" sz="1100" b="1">
                  <a:solidFill>
                    <a:srgbClr val="0070C0"/>
                  </a:solidFill>
                </a:rPr>
                <a:t>CyberShield </a:t>
              </a:r>
            </a:p>
            <a:p>
              <a:pPr algn="l"/>
              <a:r>
                <a:rPr lang="en-US" sz="1100" b="1">
                  <a:solidFill>
                    <a:srgbClr val="0070C0"/>
                  </a:solidFill>
                </a:rPr>
                <a:t>Hackathon 2025 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FCA636C-6F1A-0B6A-BC15-C70D373682F7}"/>
                </a:ext>
              </a:extLst>
            </p:cNvPr>
            <p:cNvCxnSpPr/>
            <p:nvPr userDrawn="1"/>
          </p:nvCxnSpPr>
          <p:spPr>
            <a:xfrm>
              <a:off x="9888280" y="250060"/>
              <a:ext cx="0" cy="47727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681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4901-95E1-146F-BDC7-19A887740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4C06D-A7AE-09D6-A32C-6A06DB64A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F166B-2C6C-888A-9AF5-01CC547D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ADD4-0494-4A42-984F-B6573E551467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AF751-15FA-D875-92BE-2623B1184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9EECA-E291-EAE4-591F-F1FC0ABA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4825-0182-4762-B218-C197E66B22D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5D503FC-BA6F-8BA5-D640-FFBAC9B9FE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48768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2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FF090-DF32-56BD-0C7C-7CBE44F2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ADD4-0494-4A42-984F-B6573E551467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4238D-965D-EF59-D2B3-3CC65182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B23CD-D80A-9490-84B6-7A2C4452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4825-0182-4762-B218-C197E66B22D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30610C7-9C1C-6316-11FF-1BC135DB01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561930"/>
            <a:ext cx="1371600" cy="867070"/>
          </a:xfrm>
        </p:spPr>
        <p:txBody>
          <a:bodyPr>
            <a:noAutofit/>
          </a:bodyPr>
          <a:lstStyle>
            <a:lvl1pPr marL="0" indent="0">
              <a:buNone/>
              <a:defRPr sz="72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31671FF-0138-DE8A-B604-3DEB8900B4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09800" y="2657625"/>
            <a:ext cx="8601075" cy="1030288"/>
          </a:xfrm>
        </p:spPr>
        <p:txBody>
          <a:bodyPr>
            <a:normAutofit/>
          </a:bodyPr>
          <a:lstStyle>
            <a:lvl1pPr marL="0" indent="0">
              <a:buNone/>
              <a:defRPr sz="5500"/>
            </a:lvl1pPr>
          </a:lstStyle>
          <a:p>
            <a:pPr lvl="0"/>
            <a:r>
              <a:rPr lang="en-US"/>
              <a:t>Sample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6C156E-E0B5-146C-4CBB-AF868310A2DE}"/>
              </a:ext>
            </a:extLst>
          </p:cNvPr>
          <p:cNvGrpSpPr/>
          <p:nvPr userDrawn="1"/>
        </p:nvGrpSpPr>
        <p:grpSpPr>
          <a:xfrm>
            <a:off x="8685026" y="178681"/>
            <a:ext cx="3389130" cy="721795"/>
            <a:chOff x="8685026" y="178681"/>
            <a:chExt cx="3389130" cy="72179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E1774EB-A38D-231F-4A77-F1CB10A490B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6" t="1891" r="58810" b="90653"/>
            <a:stretch/>
          </p:blipFill>
          <p:spPr>
            <a:xfrm>
              <a:off x="9961821" y="178681"/>
              <a:ext cx="2112335" cy="577501"/>
            </a:xfrm>
            <a:prstGeom prst="rect">
              <a:avLst/>
            </a:prstGeom>
          </p:spPr>
        </p:pic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5E7F826D-3E73-2182-9247-EC0AE8D0519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685026" y="283141"/>
              <a:ext cx="2872563" cy="617335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 baseline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algn="l"/>
              <a:r>
                <a:rPr lang="en-US" sz="1000">
                  <a:solidFill>
                    <a:srgbClr val="0070C0"/>
                  </a:solidFill>
                </a:rPr>
                <a:t>National</a:t>
              </a:r>
              <a:br>
                <a:rPr lang="en-US" sz="1100">
                  <a:solidFill>
                    <a:srgbClr val="0070C0"/>
                  </a:solidFill>
                </a:rPr>
              </a:br>
              <a:r>
                <a:rPr lang="en-US" sz="1100" b="1">
                  <a:solidFill>
                    <a:srgbClr val="0070C0"/>
                  </a:solidFill>
                </a:rPr>
                <a:t>CyberShield </a:t>
              </a:r>
            </a:p>
            <a:p>
              <a:pPr algn="l"/>
              <a:r>
                <a:rPr lang="en-US" sz="1100" b="1">
                  <a:solidFill>
                    <a:srgbClr val="0070C0"/>
                  </a:solidFill>
                </a:rPr>
                <a:t>Hackathon 2025 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E6694A7-36E1-15E4-BD9C-FA5FEA55A34A}"/>
                </a:ext>
              </a:extLst>
            </p:cNvPr>
            <p:cNvCxnSpPr/>
            <p:nvPr userDrawn="1"/>
          </p:nvCxnSpPr>
          <p:spPr>
            <a:xfrm>
              <a:off x="9888280" y="250060"/>
              <a:ext cx="0" cy="47727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92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EC9A2E-7FB8-7A54-3041-005803B1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FE5F7-3CF9-7A9F-A56E-8EAE439F3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4ED8F-360B-B567-FFC2-90FD2D623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CADD4-0494-4A42-984F-B6573E551467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9FF4B-496F-6FF8-1DFE-FD47CF38E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7F712-D61D-05CF-43A8-05EEA1D0B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74825-0182-4762-B218-C197E66B22D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6A2551-430D-4662-5C07-4EFA8F6A97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3" t="82227" r="5770" b="8335"/>
          <a:stretch/>
        </p:blipFill>
        <p:spPr>
          <a:xfrm>
            <a:off x="-1" y="6721474"/>
            <a:ext cx="12192001" cy="15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5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9" r:id="rId4"/>
    <p:sldLayoutId id="2147483652" r:id="rId5"/>
    <p:sldLayoutId id="2147483655" r:id="rId6"/>
    <p:sldLayoutId id="2147483657" r:id="rId7"/>
    <p:sldLayoutId id="214748366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521A-6D72-DD9A-9C8F-60BF265FA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/>
              <a:t>National</a:t>
            </a:r>
            <a:br>
              <a:rPr lang="en-US"/>
            </a:br>
            <a:r>
              <a:rPr lang="en-US" b="1"/>
              <a:t>CyberShield Hackathon 2025 </a:t>
            </a:r>
          </a:p>
        </p:txBody>
      </p:sp>
    </p:spTree>
    <p:extLst>
      <p:ext uri="{BB962C8B-B14F-4D97-AF65-F5344CB8AC3E}">
        <p14:creationId xmlns:p14="http://schemas.microsoft.com/office/powerpoint/2010/main" val="3307625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2048C-1058-CAE6-D5CE-DCFF4ECC4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8233-C9B1-85AC-D90B-9B718A116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Mentor Detail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C9BBD1A-DCC8-5186-B9B0-8021DE9C12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605014"/>
              </p:ext>
            </p:extLst>
          </p:nvPr>
        </p:nvGraphicFramePr>
        <p:xfrm>
          <a:off x="1010093" y="2044882"/>
          <a:ext cx="6496493" cy="317177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376422">
                  <a:extLst>
                    <a:ext uri="{9D8B030D-6E8A-4147-A177-3AD203B41FA5}">
                      <a16:colId xmlns:a16="http://schemas.microsoft.com/office/drawing/2014/main" val="1403802474"/>
                    </a:ext>
                  </a:extLst>
                </a:gridCol>
                <a:gridCol w="1069066">
                  <a:extLst>
                    <a:ext uri="{9D8B030D-6E8A-4147-A177-3AD203B41FA5}">
                      <a16:colId xmlns:a16="http://schemas.microsoft.com/office/drawing/2014/main" val="3535341389"/>
                    </a:ext>
                  </a:extLst>
                </a:gridCol>
                <a:gridCol w="1392095">
                  <a:extLst>
                    <a:ext uri="{9D8B030D-6E8A-4147-A177-3AD203B41FA5}">
                      <a16:colId xmlns:a16="http://schemas.microsoft.com/office/drawing/2014/main" val="3370931582"/>
                    </a:ext>
                  </a:extLst>
                </a:gridCol>
                <a:gridCol w="1351105">
                  <a:extLst>
                    <a:ext uri="{9D8B030D-6E8A-4147-A177-3AD203B41FA5}">
                      <a16:colId xmlns:a16="http://schemas.microsoft.com/office/drawing/2014/main" val="2344409115"/>
                    </a:ext>
                  </a:extLst>
                </a:gridCol>
                <a:gridCol w="1307805">
                  <a:extLst>
                    <a:ext uri="{9D8B030D-6E8A-4147-A177-3AD203B41FA5}">
                      <a16:colId xmlns:a16="http://schemas.microsoft.com/office/drawing/2014/main" val="4115635238"/>
                    </a:ext>
                  </a:extLst>
                </a:gridCol>
              </a:tblGrid>
              <a:tr h="435381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pen Sans SemiBold" pitchFamily="2" charset="0"/>
                          <a:cs typeface="Arial" panose="020B0604020202020204" pitchFamily="34" charset="0"/>
                        </a:rPr>
                        <a:t>Staff Id</a:t>
                      </a: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pen Sans SemiBold" pitchFamily="2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pen Sans SemiBold" pitchFamily="2" charset="0"/>
                          <a:cs typeface="Arial" panose="020B0604020202020204" pitchFamily="34" charset="0"/>
                        </a:rPr>
                        <a:t>School/</a:t>
                      </a:r>
                    </a:p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pen Sans SemiBold" pitchFamily="2" charset="0"/>
                          <a:cs typeface="Arial" panose="020B0604020202020204" pitchFamily="34" charset="0"/>
                        </a:rPr>
                        <a:t>Department</a:t>
                      </a: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pen Sans SemiBold" pitchFamily="2" charset="0"/>
                          <a:cs typeface="Arial" panose="020B0604020202020204" pitchFamily="34" charset="0"/>
                        </a:rPr>
                        <a:t>Mail Id</a:t>
                      </a: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pen Sans SemiBold" pitchFamily="2" charset="0"/>
                          <a:cs typeface="Arial" panose="020B0604020202020204" pitchFamily="34" charset="0"/>
                        </a:rPr>
                        <a:t>Phone . No</a:t>
                      </a: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762267"/>
                  </a:ext>
                </a:extLst>
              </a:tr>
              <a:tr h="43538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pen Sans SemiBold" pitchFamily="2" charset="0"/>
                          <a:cs typeface="Arial" panose="020B0604020202020204" pitchFamily="34" charset="0"/>
                        </a:rPr>
                        <a:t>1.</a:t>
                      </a: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7930592"/>
                  </a:ext>
                </a:extLst>
              </a:tr>
              <a:tr h="43538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pen Sans SemiBold" pitchFamily="2" charset="0"/>
                          <a:cs typeface="Arial" panose="020B0604020202020204" pitchFamily="34" charset="0"/>
                        </a:rPr>
                        <a:t>2.</a:t>
                      </a: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3651485"/>
                  </a:ext>
                </a:extLst>
              </a:tr>
              <a:tr h="43538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pen Sans SemiBold" pitchFamily="2" charset="0"/>
                          <a:cs typeface="Arial" panose="020B0604020202020204" pitchFamily="34" charset="0"/>
                        </a:rPr>
                        <a:t>3.</a:t>
                      </a: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201409"/>
                  </a:ext>
                </a:extLst>
              </a:tr>
              <a:tr h="43538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pen Sans SemiBold" pitchFamily="2" charset="0"/>
                          <a:cs typeface="Arial" panose="020B0604020202020204" pitchFamily="34" charset="0"/>
                        </a:rPr>
                        <a:t>4.</a:t>
                      </a: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097535"/>
                  </a:ext>
                </a:extLst>
              </a:tr>
              <a:tr h="43538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pen Sans SemiBold" pitchFamily="2" charset="0"/>
                          <a:cs typeface="Arial" panose="020B0604020202020204" pitchFamily="34" charset="0"/>
                        </a:rPr>
                        <a:t>5.</a:t>
                      </a: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3478552"/>
                  </a:ext>
                </a:extLst>
              </a:tr>
              <a:tr h="43538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sz="16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Open Sans SemiBold" pitchFamily="2" charset="0"/>
                        <a:cs typeface="Arial" panose="020B0604020202020204" pitchFamily="34" charset="0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455565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7288583-2F24-0647-D29C-B45186410F7B}"/>
              </a:ext>
            </a:extLst>
          </p:cNvPr>
          <p:cNvSpPr txBox="1"/>
          <p:nvPr/>
        </p:nvSpPr>
        <p:spPr>
          <a:xfrm>
            <a:off x="923261" y="5727524"/>
            <a:ext cx="6923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latin typeface="Arial" panose="020B0604020202020204" pitchFamily="34" charset="0"/>
                <a:ea typeface="Open Sans SemiBold" pitchFamily="2" charset="0"/>
                <a:cs typeface="Arial" panose="020B0604020202020204" pitchFamily="34" charset="0"/>
              </a:rPr>
              <a:t>Note: </a:t>
            </a:r>
            <a:r>
              <a:rPr lang="en-US" sz="1600">
                <a:latin typeface="Arial" panose="020B0604020202020204" pitchFamily="34" charset="0"/>
                <a:ea typeface="Open Sans SemiBold" pitchFamily="2" charset="0"/>
                <a:cs typeface="Arial" panose="020B0604020202020204" pitchFamily="34" charset="0"/>
              </a:rPr>
              <a:t>Mentor Needs to be at least 4+ year industry/Academia experience. </a:t>
            </a:r>
            <a:endParaRPr lang="en-IN" sz="1600">
              <a:latin typeface="Arial" panose="020B0604020202020204" pitchFamily="34" charset="0"/>
              <a:ea typeface="Open Sans SemiBold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897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A662F-0417-17A9-B518-3C048607F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EA2B6D-28BA-544B-E5A3-90B597C6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Important Instructions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39E91-7861-DF46-FF1D-F7864584F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2276008"/>
            <a:ext cx="11353800" cy="4351338"/>
          </a:xfr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Please ensure below pointers are met while submitting the Idea PPT: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Kindly keep the maximum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slides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limit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up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15 (Including the title slide), 9 Slides’ format is decided from our end you can use extra 6 slides according to your extra needs.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Try to avoid paragraphs and post your idea in points / diagrams / Infographics / pictures.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Keep your explanation precise and easy to understand.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 need to save the file in PDF / PPT and upload the same in the submission form provided. Word Doc or any other format will not be supported.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Note - You can delete this slide (Important Instructions) when you upload the details in Google form.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82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3366-DFD1-EA9F-2942-8DE7B6B4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90712"/>
          </a:xfrm>
        </p:spPr>
        <p:txBody>
          <a:bodyPr/>
          <a:lstStyle/>
          <a:p>
            <a:r>
              <a:rPr lang="en-US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12318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0625F-F341-BF3D-79BC-4513CABC2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6E9B01-A344-4E20-4F2D-CD8B5DCD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70C6D-9794-0933-ABE3-9E4A635A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/>
              <a:t>Problem Statement – </a:t>
            </a:r>
          </a:p>
          <a:p>
            <a:r>
              <a:rPr lang="en-US"/>
              <a:t>Team Name -</a:t>
            </a:r>
          </a:p>
          <a:p>
            <a:r>
              <a:rPr lang="en-US"/>
              <a:t>College Name -</a:t>
            </a:r>
          </a:p>
        </p:txBody>
      </p:sp>
    </p:spTree>
    <p:extLst>
      <p:ext uri="{BB962C8B-B14F-4D97-AF65-F5344CB8AC3E}">
        <p14:creationId xmlns:p14="http://schemas.microsoft.com/office/powerpoint/2010/main" val="65180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AA5C9-93A5-929C-8DC0-85B38E953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7A39F9-ECA2-BB5D-700A-F4DBC9E9A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Idea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0E14F-FC8F-314E-F782-FE463CB66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/>
              <a:t>Proposed Solution (Describe your Idea/Solution/Prototype)</a:t>
            </a:r>
          </a:p>
          <a:p>
            <a:r>
              <a:rPr lang="en-US"/>
              <a:t>Detailed explanation of the proposed solution</a:t>
            </a:r>
          </a:p>
          <a:p>
            <a:r>
              <a:rPr lang="en-US"/>
              <a:t>Innovation and uniqueness of the solution</a:t>
            </a:r>
          </a:p>
        </p:txBody>
      </p:sp>
    </p:spTree>
    <p:extLst>
      <p:ext uri="{BB962C8B-B14F-4D97-AF65-F5344CB8AC3E}">
        <p14:creationId xmlns:p14="http://schemas.microsoft.com/office/powerpoint/2010/main" val="2080006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C2F39-1254-9F0A-264A-8D5175638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E441BB-91CB-5F59-C09A-D332F63A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Technical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6478B-2ACF-699D-DB3F-1ADBBC724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/>
              <a:t>Technologies to be used: (e.g. programming languages, frameworks, hardware).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4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12DCE-0472-EF12-8012-D09DAB405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8914D6-A1D9-76A1-88BE-ED047726A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0583"/>
            <a:ext cx="10698126" cy="1325563"/>
          </a:xfrm>
        </p:spPr>
        <p:txBody>
          <a:bodyPr>
            <a:normAutofit/>
          </a:bodyPr>
          <a:lstStyle/>
          <a:p>
            <a:r>
              <a:rPr lang="en-US"/>
              <a:t>Methodology and process for implementation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39CAE-FFD5-DD34-4E17-C8B9BB873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2204"/>
            <a:ext cx="11080898" cy="3812505"/>
          </a:xfrm>
        </p:spPr>
        <p:txBody>
          <a:bodyPr>
            <a:noAutofit/>
          </a:bodyPr>
          <a:lstStyle/>
          <a:p>
            <a:r>
              <a:rPr lang="en-US"/>
              <a:t>(Flow Charts/ Use Case Diagram/ Images/ Working Prototype etc.)</a:t>
            </a:r>
          </a:p>
        </p:txBody>
      </p:sp>
    </p:spTree>
    <p:extLst>
      <p:ext uri="{BB962C8B-B14F-4D97-AF65-F5344CB8AC3E}">
        <p14:creationId xmlns:p14="http://schemas.microsoft.com/office/powerpoint/2010/main" val="36666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165B4-9AC5-0EA4-08C0-9ED076945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F9C031-2633-52CF-4CE5-CAF76175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Feasibility And Viability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50308-C52E-7EE6-E6E9-113B57B9A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/>
              <a:t>Analysis of the feasibility of the idea </a:t>
            </a:r>
          </a:p>
          <a:p>
            <a:r>
              <a:rPr lang="en-US"/>
              <a:t>Potential challenges and risks</a:t>
            </a:r>
          </a:p>
          <a:p>
            <a:r>
              <a:rPr lang="en-US"/>
              <a:t>Strategies for overcoming these challenges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9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64BC4-FD8E-96B6-A3EB-26E8191E3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196DFF-477B-B641-92D5-89D93ABE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Impact and Benefits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55E10-6343-9F31-9464-11CA99296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/>
              <a:t>Potential impact on the target audience</a:t>
            </a:r>
          </a:p>
          <a:p>
            <a:r>
              <a:rPr lang="en-US"/>
              <a:t>Benefits of the solution (social, economic, environmental, etc.)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5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81F14-3D54-8463-3892-D3BF65768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1D4043-6CFF-A438-B446-F919FFE0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Research and 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CA81C-90B1-8C31-545F-50E4BB031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/>
              <a:t>Details / Links of the reference and research work </a:t>
            </a:r>
          </a:p>
          <a:p>
            <a:r>
              <a:rPr lang="en-US"/>
              <a:t>Disclose all Open sources Used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6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B52C7-BDFC-BFB6-9267-8E7A7CFB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Member Details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46A79E5-E886-9C24-9F2F-A90A2E2A36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428544"/>
              </p:ext>
            </p:extLst>
          </p:nvPr>
        </p:nvGraphicFramePr>
        <p:xfrm>
          <a:off x="1041990" y="1938556"/>
          <a:ext cx="10311811" cy="341561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05787">
                  <a:extLst>
                    <a:ext uri="{9D8B030D-6E8A-4147-A177-3AD203B41FA5}">
                      <a16:colId xmlns:a16="http://schemas.microsoft.com/office/drawing/2014/main" val="1403802474"/>
                    </a:ext>
                  </a:extLst>
                </a:gridCol>
                <a:gridCol w="1307804">
                  <a:extLst>
                    <a:ext uri="{9D8B030D-6E8A-4147-A177-3AD203B41FA5}">
                      <a16:colId xmlns:a16="http://schemas.microsoft.com/office/drawing/2014/main" val="3535341389"/>
                    </a:ext>
                  </a:extLst>
                </a:gridCol>
                <a:gridCol w="1392095">
                  <a:extLst>
                    <a:ext uri="{9D8B030D-6E8A-4147-A177-3AD203B41FA5}">
                      <a16:colId xmlns:a16="http://schemas.microsoft.com/office/drawing/2014/main" val="3370931582"/>
                    </a:ext>
                  </a:extLst>
                </a:gridCol>
                <a:gridCol w="1755143">
                  <a:extLst>
                    <a:ext uri="{9D8B030D-6E8A-4147-A177-3AD203B41FA5}">
                      <a16:colId xmlns:a16="http://schemas.microsoft.com/office/drawing/2014/main" val="2344409115"/>
                    </a:ext>
                  </a:extLst>
                </a:gridCol>
                <a:gridCol w="903767">
                  <a:extLst>
                    <a:ext uri="{9D8B030D-6E8A-4147-A177-3AD203B41FA5}">
                      <a16:colId xmlns:a16="http://schemas.microsoft.com/office/drawing/2014/main" val="4115635238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27270259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20129014"/>
                    </a:ext>
                  </a:extLst>
                </a:gridCol>
                <a:gridCol w="1412359">
                  <a:extLst>
                    <a:ext uri="{9D8B030D-6E8A-4147-A177-3AD203B41FA5}">
                      <a16:colId xmlns:a16="http://schemas.microsoft.com/office/drawing/2014/main" val="399198101"/>
                    </a:ext>
                  </a:extLst>
                </a:gridCol>
              </a:tblGrid>
              <a:tr h="435381">
                <a:tc>
                  <a:txBody>
                    <a:bodyPr/>
                    <a:lstStyle/>
                    <a:p>
                      <a:r>
                        <a:rPr lang="en-US" sz="160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pen Sans SemiBold" pitchFamily="2" charset="0"/>
                          <a:cs typeface="Arial" panose="020B0604020202020204" pitchFamily="34" charset="0"/>
                        </a:rPr>
                        <a:t>Reg.No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pen Sans SemiBold" pitchFamily="2" charset="0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r>
                        <a:rPr lang="en-US" sz="160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pen Sans SemiBold" pitchFamily="2" charset="0"/>
                          <a:cs typeface="Arial" panose="020B0604020202020204" pitchFamily="34" charset="0"/>
                        </a:rPr>
                        <a:t>Enrol.No</a:t>
                      </a:r>
                      <a:endParaRPr lang="en-US"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Open Sans SemiBold" pitchFamily="2" charset="0"/>
                        <a:cs typeface="Arial" panose="020B0604020202020204" pitchFamily="34" charset="0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pen Sans SemiBold" pitchFamily="2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pen Sans SemiBold" pitchFamily="2" charset="0"/>
                          <a:cs typeface="Arial" panose="020B0604020202020204" pitchFamily="34" charset="0"/>
                        </a:rPr>
                        <a:t>Year/</a:t>
                      </a:r>
                    </a:p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pen Sans SemiBold" pitchFamily="2" charset="0"/>
                          <a:cs typeface="Arial" panose="020B0604020202020204" pitchFamily="34" charset="0"/>
                        </a:rPr>
                        <a:t>Semester</a:t>
                      </a: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pen Sans SemiBold" pitchFamily="2" charset="0"/>
                          <a:cs typeface="Arial" panose="020B0604020202020204" pitchFamily="34" charset="0"/>
                        </a:rPr>
                        <a:t>Name of College/</a:t>
                      </a:r>
                    </a:p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pen Sans SemiBold" pitchFamily="2" charset="0"/>
                          <a:cs typeface="Arial" panose="020B0604020202020204" pitchFamily="34" charset="0"/>
                        </a:rPr>
                        <a:t>Department</a:t>
                      </a: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pen Sans SemiBold" pitchFamily="2" charset="0"/>
                          <a:cs typeface="Arial" panose="020B0604020202020204" pitchFamily="34" charset="0"/>
                        </a:rPr>
                        <a:t>City/</a:t>
                      </a:r>
                    </a:p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pen Sans SemiBold" pitchFamily="2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pen Sans SemiBold" pitchFamily="2" charset="0"/>
                          <a:cs typeface="Arial" panose="020B0604020202020204" pitchFamily="34" charset="0"/>
                        </a:rPr>
                        <a:t>Male/</a:t>
                      </a:r>
                    </a:p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pen Sans SemiBold" pitchFamily="2" charset="0"/>
                          <a:cs typeface="Arial" panose="020B0604020202020204" pitchFamily="34" charset="0"/>
                        </a:rPr>
                        <a:t>Female</a:t>
                      </a:r>
                    </a:p>
                    <a:p>
                      <a:endParaRPr lang="en-US"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Open Sans SemiBold" pitchFamily="2" charset="0"/>
                        <a:cs typeface="Arial" panose="020B0604020202020204" pitchFamily="34" charset="0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pen Sans SemiBold" pitchFamily="2" charset="0"/>
                          <a:cs typeface="Arial" panose="020B0604020202020204" pitchFamily="34" charset="0"/>
                        </a:rPr>
                        <a:t>Mail Id</a:t>
                      </a:r>
                    </a:p>
                    <a:p>
                      <a:endParaRPr lang="en-US"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Open Sans SemiBold" pitchFamily="2" charset="0"/>
                        <a:cs typeface="Arial" panose="020B0604020202020204" pitchFamily="34" charset="0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pen Sans SemiBold" pitchFamily="2" charset="0"/>
                          <a:cs typeface="Arial" panose="020B0604020202020204" pitchFamily="34" charset="0"/>
                        </a:rPr>
                        <a:t>Mobile No</a:t>
                      </a:r>
                    </a:p>
                    <a:p>
                      <a:endParaRPr lang="en-US"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Open Sans SemiBold" pitchFamily="2" charset="0"/>
                        <a:cs typeface="Arial" panose="020B0604020202020204" pitchFamily="34" charset="0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762267"/>
                  </a:ext>
                </a:extLst>
              </a:tr>
              <a:tr h="43538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pen Sans SemiBold" pitchFamily="2" charset="0"/>
                          <a:cs typeface="Arial" panose="020B0604020202020204" pitchFamily="34" charset="0"/>
                        </a:rPr>
                        <a:t>1.</a:t>
                      </a: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7930592"/>
                  </a:ext>
                </a:extLst>
              </a:tr>
              <a:tr h="43538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pen Sans SemiBold" pitchFamily="2" charset="0"/>
                          <a:cs typeface="Arial" panose="020B0604020202020204" pitchFamily="34" charset="0"/>
                        </a:rPr>
                        <a:t>2.</a:t>
                      </a: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3651485"/>
                  </a:ext>
                </a:extLst>
              </a:tr>
              <a:tr h="43538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pen Sans SemiBold" pitchFamily="2" charset="0"/>
                          <a:cs typeface="Arial" panose="020B0604020202020204" pitchFamily="34" charset="0"/>
                        </a:rPr>
                        <a:t>3.</a:t>
                      </a: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201409"/>
                  </a:ext>
                </a:extLst>
              </a:tr>
              <a:tr h="43538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pen Sans SemiBold" pitchFamily="2" charset="0"/>
                          <a:cs typeface="Arial" panose="020B0604020202020204" pitchFamily="34" charset="0"/>
                        </a:rPr>
                        <a:t>4.</a:t>
                      </a: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097535"/>
                  </a:ext>
                </a:extLst>
              </a:tr>
              <a:tr h="43538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pen Sans SemiBold" pitchFamily="2" charset="0"/>
                          <a:cs typeface="Arial" panose="020B0604020202020204" pitchFamily="34" charset="0"/>
                        </a:rPr>
                        <a:t>5.</a:t>
                      </a: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3478552"/>
                  </a:ext>
                </a:extLst>
              </a:tr>
              <a:tr h="43538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sz="16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Open Sans SemiBold" pitchFamily="2" charset="0"/>
                        <a:cs typeface="Arial" panose="020B0604020202020204" pitchFamily="34" charset="0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latin typeface="+mn-lt"/>
                      </a:endParaRPr>
                    </a:p>
                  </a:txBody>
                  <a:tcPr marL="71807" marR="71807" marT="35904" marB="35904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455565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CBFA53A-A927-5D17-86D9-3A1ABFACCBF9}"/>
              </a:ext>
            </a:extLst>
          </p:cNvPr>
          <p:cNvSpPr txBox="1"/>
          <p:nvPr/>
        </p:nvSpPr>
        <p:spPr>
          <a:xfrm>
            <a:off x="923261" y="5621198"/>
            <a:ext cx="3683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latin typeface="Arial" panose="020B0604020202020204" pitchFamily="34" charset="0"/>
                <a:ea typeface="Open Sans SemiBold" pitchFamily="2" charset="0"/>
                <a:cs typeface="Arial" panose="020B0604020202020204" pitchFamily="34" charset="0"/>
              </a:rPr>
              <a:t>Note: Starts with Team Leader Details </a:t>
            </a:r>
          </a:p>
        </p:txBody>
      </p:sp>
    </p:spTree>
    <p:extLst>
      <p:ext uri="{BB962C8B-B14F-4D97-AF65-F5344CB8AC3E}">
        <p14:creationId xmlns:p14="http://schemas.microsoft.com/office/powerpoint/2010/main" val="73985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T Slide Template">
      <a:majorFont>
        <a:latin typeface="Open Sans Medium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earTrail Branding" id="{591112EE-01BE-4FD4-91D5-87C4CBA3E859}" vid="{D6D43956-6E9C-4354-A092-F1BCC4514E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c18a09c-d949-4492-ade9-c83758afbb6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10DBD81FD26F47A5079874C4535A23" ma:contentTypeVersion="15" ma:contentTypeDescription="Create a new document." ma:contentTypeScope="" ma:versionID="d0f5f10ab3c082d9e62b08b41fd0cb2f">
  <xsd:schema xmlns:xsd="http://www.w3.org/2001/XMLSchema" xmlns:xs="http://www.w3.org/2001/XMLSchema" xmlns:p="http://schemas.microsoft.com/office/2006/metadata/properties" xmlns:ns3="ac18a09c-d949-4492-ade9-c83758afbb67" xmlns:ns4="f871a3a4-acc6-4c9a-b7c2-fc89d45c0403" targetNamespace="http://schemas.microsoft.com/office/2006/metadata/properties" ma:root="true" ma:fieldsID="5274efd9aaabd243cc24f792efd8d57e" ns3:_="" ns4:_="">
    <xsd:import namespace="ac18a09c-d949-4492-ade9-c83758afbb67"/>
    <xsd:import namespace="f871a3a4-acc6-4c9a-b7c2-fc89d45c04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8a09c-d949-4492-ade9-c83758afbb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71a3a4-acc6-4c9a-b7c2-fc89d45c040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6A29F6-A31A-477A-AE2C-164720663A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455FC9-FDBF-4D1B-81F1-1A886FB5FE11}">
  <ds:schemaRefs>
    <ds:schemaRef ds:uri="ac18a09c-d949-4492-ade9-c83758afbb67"/>
    <ds:schemaRef ds:uri="f871a3a4-acc6-4c9a-b7c2-fc89d45c040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70BD756-FAC3-4953-BC84-714C6F11466A}">
  <ds:schemaRefs>
    <ds:schemaRef ds:uri="ac18a09c-d949-4492-ade9-c83758afbb67"/>
    <ds:schemaRef ds:uri="f871a3a4-acc6-4c9a-b7c2-fc89d45c04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348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Open Sans Light</vt:lpstr>
      <vt:lpstr>Office Theme</vt:lpstr>
      <vt:lpstr>National CyberShield Hackathon 2025 </vt:lpstr>
      <vt:lpstr>Title</vt:lpstr>
      <vt:lpstr>Idea</vt:lpstr>
      <vt:lpstr>Technical Approach</vt:lpstr>
      <vt:lpstr>Methodology and process for implementation </vt:lpstr>
      <vt:lpstr>Feasibility And Viability</vt:lpstr>
      <vt:lpstr>Impact and Benefits</vt:lpstr>
      <vt:lpstr>Research and References</vt:lpstr>
      <vt:lpstr>Team Member Details</vt:lpstr>
      <vt:lpstr>Mentor Detail</vt:lpstr>
      <vt:lpstr>Important Instructions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Naman Sahai</cp:lastModifiedBy>
  <cp:revision>3</cp:revision>
  <dcterms:created xsi:type="dcterms:W3CDTF">2023-08-23T11:33:52Z</dcterms:created>
  <dcterms:modified xsi:type="dcterms:W3CDTF">2025-08-27T11:01:04Z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0x0101002F10DBD81FD26F47A5079874C4535A23</vt:lpwstr>
  </property>
</Properties>
</file>