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78" y="49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2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6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5619-736B-41AF-8ED5-FDEFEB0625D4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C5A7-C03F-43DA-B95C-F7D8D1FF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1" descr="C:\Users\vinay.keerthi\Desktop\academics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9" y="-497522"/>
            <a:ext cx="10056813" cy="77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981200" y="3886200"/>
            <a:ext cx="32835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851466" y="3886200"/>
            <a:ext cx="27660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18066" y="3657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/>
          </a:p>
        </p:txBody>
      </p:sp>
      <p:cxnSp>
        <p:nvCxnSpPr>
          <p:cNvPr id="15" name="Straight Connector 14"/>
          <p:cNvCxnSpPr>
            <a:stCxn id="1027" idx="2"/>
          </p:cNvCxnSpPr>
          <p:nvPr/>
        </p:nvCxnSpPr>
        <p:spPr>
          <a:xfrm flipV="1">
            <a:off x="5577145" y="4218905"/>
            <a:ext cx="7619" cy="22821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348545" y="6501086"/>
            <a:ext cx="457200" cy="831273"/>
            <a:chOff x="4559950" y="6071914"/>
            <a:chExt cx="457200" cy="831273"/>
          </a:xfrm>
        </p:grpSpPr>
        <p:pic>
          <p:nvPicPr>
            <p:cNvPr id="1027" name="Picture 3" descr="C:\Users\vinay.keerthi\Desktop\sneha-priya.github.io\images\bul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59950" y="6071914"/>
              <a:ext cx="457200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622800" y="6334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solidFill>
                    <a:schemeClr val="bg1"/>
                  </a:solidFill>
                </a:rPr>
                <a:t>2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44156" y="371469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>
                <a:solidFill>
                  <a:schemeClr val="bg1"/>
                </a:solidFill>
              </a:rPr>
              <a:t>BE</a:t>
            </a:r>
            <a:endParaRPr lang="en-US" sz="1800" b="1">
              <a:solidFill>
                <a:schemeClr val="bg1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5851466" y="4038600"/>
            <a:ext cx="2004060" cy="6146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 rot="16200000">
            <a:off x="8009553" y="4217164"/>
            <a:ext cx="523220" cy="831273"/>
            <a:chOff x="4544894" y="6071914"/>
            <a:chExt cx="523220" cy="831273"/>
          </a:xfrm>
        </p:grpSpPr>
        <p:pic>
          <p:nvPicPr>
            <p:cNvPr id="28" name="Picture 3" descr="C:\Users\vinay.keerthi\Desktop\sneha-priya.github.io\images\bul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59950" y="6071914"/>
              <a:ext cx="457200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 rot="5400000">
              <a:off x="4622800" y="63957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rot="16200000">
            <a:off x="8771553" y="3447713"/>
            <a:ext cx="523220" cy="831273"/>
            <a:chOff x="4544894" y="6071914"/>
            <a:chExt cx="523220" cy="831273"/>
          </a:xfrm>
        </p:grpSpPr>
        <p:pic>
          <p:nvPicPr>
            <p:cNvPr id="31" name="Picture 3" descr="C:\Users\vinay.keerthi\Desktop\sneha-priya.github.io\images\bul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59950" y="6071914"/>
              <a:ext cx="457200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 rot="5400000">
              <a:off x="4622800" y="639575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solidFill>
                    <a:schemeClr val="bg1"/>
                  </a:solidFill>
                </a:rPr>
                <a:t>5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5775266" y="4191000"/>
            <a:ext cx="6324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07726" y="4175760"/>
            <a:ext cx="0" cy="1524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179126" y="5715000"/>
            <a:ext cx="457200" cy="831273"/>
            <a:chOff x="4559950" y="6071914"/>
            <a:chExt cx="457200" cy="831273"/>
          </a:xfrm>
        </p:grpSpPr>
        <p:pic>
          <p:nvPicPr>
            <p:cNvPr id="43" name="Picture 3" descr="C:\Users\vinay.keerthi\Desktop\sneha-priya.github.io\images\bul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59950" y="6071914"/>
              <a:ext cx="457200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622800" y="63347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 flipH="1" flipV="1">
            <a:off x="4787206" y="4183380"/>
            <a:ext cx="561338" cy="76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rot="5400000">
            <a:off x="3185165" y="5291746"/>
            <a:ext cx="523220" cy="831273"/>
            <a:chOff x="4504254" y="6071914"/>
            <a:chExt cx="523220" cy="831273"/>
          </a:xfrm>
        </p:grpSpPr>
        <p:pic>
          <p:nvPicPr>
            <p:cNvPr id="49" name="Picture 3" descr="C:\Users\vinay.keerthi\Desktop\sneha-priya.github.io\images\bul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59950" y="6071914"/>
              <a:ext cx="457200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 rot="16200000">
              <a:off x="4582160" y="63957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4807526" y="4218905"/>
            <a:ext cx="0" cy="1480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/>
          <p:nvPr/>
        </p:nvCxnSpPr>
        <p:spPr>
          <a:xfrm flipH="1">
            <a:off x="3857566" y="570484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 rot="16200000">
            <a:off x="7527186" y="1827161"/>
            <a:ext cx="523220" cy="831273"/>
            <a:chOff x="4534734" y="6071914"/>
            <a:chExt cx="523220" cy="831273"/>
          </a:xfrm>
        </p:grpSpPr>
        <p:pic>
          <p:nvPicPr>
            <p:cNvPr id="79" name="Picture 3" descr="C:\Users\vinay.keerthi\Desktop\sneha-priya.github.io\images\bul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59950" y="6071914"/>
              <a:ext cx="457200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 rot="5400000">
              <a:off x="4612640" y="638560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solidFill>
                    <a:schemeClr val="bg1"/>
                  </a:solidFill>
                </a:rPr>
                <a:t>6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77" name="Straight Connector 76"/>
          <p:cNvCxnSpPr/>
          <p:nvPr/>
        </p:nvCxnSpPr>
        <p:spPr>
          <a:xfrm rot="10800000">
            <a:off x="6428045" y="2280900"/>
            <a:ext cx="0" cy="1480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 flipH="1">
            <a:off x="6387405" y="227582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5846387" y="3713480"/>
            <a:ext cx="561338" cy="76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577145" y="879663"/>
            <a:ext cx="17954" cy="272207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 rot="5400000">
            <a:off x="4171953" y="446252"/>
            <a:ext cx="523220" cy="831273"/>
            <a:chOff x="4504257" y="6071914"/>
            <a:chExt cx="523220" cy="831273"/>
          </a:xfrm>
        </p:grpSpPr>
        <p:pic>
          <p:nvPicPr>
            <p:cNvPr id="88" name="Picture 3" descr="C:\Users\vinay.keerthi\Desktop\sneha-priya.github.io\images\bul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59950" y="6071914"/>
              <a:ext cx="457200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 rot="16200000">
              <a:off x="4582163" y="637543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solidFill>
                    <a:schemeClr val="bg1"/>
                  </a:solidFill>
                </a:rPr>
                <a:t>7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90" name="Straight Connector 89"/>
          <p:cNvCxnSpPr/>
          <p:nvPr/>
        </p:nvCxnSpPr>
        <p:spPr>
          <a:xfrm flipH="1">
            <a:off x="4854515" y="879663"/>
            <a:ext cx="7581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017926" y="3713480"/>
            <a:ext cx="1246800" cy="76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004885" y="2677141"/>
            <a:ext cx="0" cy="10617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rot="10800000">
            <a:off x="3766906" y="1849313"/>
            <a:ext cx="457200" cy="836886"/>
            <a:chOff x="4559950" y="6071914"/>
            <a:chExt cx="457200" cy="836886"/>
          </a:xfrm>
        </p:grpSpPr>
        <p:pic>
          <p:nvPicPr>
            <p:cNvPr id="97" name="Picture 3" descr="C:\Users\vinay.keerthi\Desktop\sneha-priya.github.io\images\bul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59950" y="6071914"/>
              <a:ext cx="457200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 rot="10800000">
              <a:off x="4612640" y="63855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08" name="Oval 107"/>
          <p:cNvSpPr/>
          <p:nvPr/>
        </p:nvSpPr>
        <p:spPr>
          <a:xfrm>
            <a:off x="1677560" y="3753958"/>
            <a:ext cx="254690" cy="25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1804905" y="4064015"/>
            <a:ext cx="0" cy="10413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568685" y="5085831"/>
            <a:ext cx="480718" cy="831273"/>
            <a:chOff x="4559950" y="6071914"/>
            <a:chExt cx="480718" cy="831273"/>
          </a:xfrm>
        </p:grpSpPr>
        <p:pic>
          <p:nvPicPr>
            <p:cNvPr id="112" name="Picture 3" descr="C:\Users\vinay.keerthi\Desktop\sneha-priya.github.io\images\bul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59950" y="6071914"/>
              <a:ext cx="457200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/>
            <p:cNvSpPr txBox="1"/>
            <p:nvPr/>
          </p:nvSpPr>
          <p:spPr>
            <a:xfrm>
              <a:off x="4577080" y="6433840"/>
              <a:ext cx="463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bg1"/>
                  </a:solidFill>
                </a:rPr>
                <a:t>XII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H="1">
            <a:off x="1049361" y="3888740"/>
            <a:ext cx="5650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036320" y="1854926"/>
            <a:ext cx="0" cy="20592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 rot="10800000">
            <a:off x="805961" y="1023653"/>
            <a:ext cx="457200" cy="831273"/>
            <a:chOff x="4559950" y="6071914"/>
            <a:chExt cx="457200" cy="831273"/>
          </a:xfrm>
        </p:grpSpPr>
        <p:pic>
          <p:nvPicPr>
            <p:cNvPr id="122" name="Picture 3" descr="C:\Users\vinay.keerthi\Desktop\sneha-priya.github.io\images\bul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59950" y="6071914"/>
              <a:ext cx="457200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 rot="10800000">
              <a:off x="4639078" y="647059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bg1"/>
                  </a:solidFill>
                </a:rPr>
                <a:t>X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54" name="Group 1053"/>
          <p:cNvGrpSpPr/>
          <p:nvPr/>
        </p:nvGrpSpPr>
        <p:grpSpPr>
          <a:xfrm>
            <a:off x="1333045" y="1180104"/>
            <a:ext cx="1100877" cy="443851"/>
            <a:chOff x="1333045" y="1195344"/>
            <a:chExt cx="1100877" cy="443851"/>
          </a:xfrm>
        </p:grpSpPr>
        <p:sp>
          <p:nvSpPr>
            <p:cNvPr id="1051" name="Flowchart: Terminator 1050"/>
            <p:cNvSpPr/>
            <p:nvPr/>
          </p:nvSpPr>
          <p:spPr>
            <a:xfrm>
              <a:off x="1333045" y="1195344"/>
              <a:ext cx="1100877" cy="443851"/>
            </a:xfrm>
            <a:prstGeom prst="flowChartTerminator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TextBox 1052"/>
            <p:cNvSpPr txBox="1"/>
            <p:nvPr/>
          </p:nvSpPr>
          <p:spPr>
            <a:xfrm>
              <a:off x="1555175" y="1239383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/>
                <a:t>81.7%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667000" y="2299349"/>
            <a:ext cx="1100877" cy="443851"/>
            <a:chOff x="1333045" y="1195344"/>
            <a:chExt cx="1100877" cy="443851"/>
          </a:xfrm>
        </p:grpSpPr>
        <p:sp>
          <p:nvSpPr>
            <p:cNvPr id="132" name="Flowchart: Terminator 131"/>
            <p:cNvSpPr/>
            <p:nvPr/>
          </p:nvSpPr>
          <p:spPr>
            <a:xfrm>
              <a:off x="1333045" y="1195344"/>
              <a:ext cx="1100877" cy="443851"/>
            </a:xfrm>
            <a:prstGeom prst="flowChartTerminator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593275" y="1239383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/>
                <a:t>80%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242523" y="6019800"/>
            <a:ext cx="1100877" cy="443851"/>
            <a:chOff x="1333045" y="1195344"/>
            <a:chExt cx="1100877" cy="443851"/>
          </a:xfrm>
        </p:grpSpPr>
        <p:sp>
          <p:nvSpPr>
            <p:cNvPr id="135" name="Flowchart: Terminator 134"/>
            <p:cNvSpPr/>
            <p:nvPr/>
          </p:nvSpPr>
          <p:spPr>
            <a:xfrm>
              <a:off x="1333045" y="1195344"/>
              <a:ext cx="1100877" cy="443851"/>
            </a:xfrm>
            <a:prstGeom prst="flowChartTerminator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600895" y="1239383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/>
                <a:t>66%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747723" y="6019800"/>
            <a:ext cx="1100877" cy="443851"/>
            <a:chOff x="1333045" y="1195344"/>
            <a:chExt cx="1100877" cy="443851"/>
          </a:xfrm>
        </p:grpSpPr>
        <p:sp>
          <p:nvSpPr>
            <p:cNvPr id="138" name="Flowchart: Terminator 137"/>
            <p:cNvSpPr/>
            <p:nvPr/>
          </p:nvSpPr>
          <p:spPr>
            <a:xfrm>
              <a:off x="1333045" y="1195344"/>
              <a:ext cx="1100877" cy="443851"/>
            </a:xfrm>
            <a:prstGeom prst="flowChartTerminator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517075" y="123938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/>
                <a:t>60.02%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81000" y="5138069"/>
            <a:ext cx="1100877" cy="443851"/>
            <a:chOff x="1333045" y="1195344"/>
            <a:chExt cx="1100877" cy="443851"/>
          </a:xfrm>
        </p:grpSpPr>
        <p:sp>
          <p:nvSpPr>
            <p:cNvPr id="141" name="Flowchart: Terminator 140"/>
            <p:cNvSpPr/>
            <p:nvPr/>
          </p:nvSpPr>
          <p:spPr>
            <a:xfrm>
              <a:off x="1333045" y="1195344"/>
              <a:ext cx="1100877" cy="443851"/>
            </a:xfrm>
            <a:prstGeom prst="flowChartTerminator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501835" y="123938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/>
                <a:t>57.16%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882640" y="6829440"/>
            <a:ext cx="1100877" cy="443851"/>
            <a:chOff x="1333045" y="1195344"/>
            <a:chExt cx="1100877" cy="443851"/>
          </a:xfrm>
        </p:grpSpPr>
        <p:sp>
          <p:nvSpPr>
            <p:cNvPr id="144" name="Flowchart: Terminator 143"/>
            <p:cNvSpPr/>
            <p:nvPr/>
          </p:nvSpPr>
          <p:spPr>
            <a:xfrm>
              <a:off x="1333045" y="1195344"/>
              <a:ext cx="1100877" cy="443851"/>
            </a:xfrm>
            <a:prstGeom prst="flowChartTerminator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08515" y="1239383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/>
                <a:t>73%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890539" y="5003906"/>
            <a:ext cx="1100877" cy="443851"/>
            <a:chOff x="1333045" y="1195344"/>
            <a:chExt cx="1100877" cy="443851"/>
          </a:xfrm>
        </p:grpSpPr>
        <p:sp>
          <p:nvSpPr>
            <p:cNvPr id="147" name="Flowchart: Terminator 146"/>
            <p:cNvSpPr/>
            <p:nvPr/>
          </p:nvSpPr>
          <p:spPr>
            <a:xfrm>
              <a:off x="1333045" y="1195344"/>
              <a:ext cx="1100877" cy="443851"/>
            </a:xfrm>
            <a:prstGeom prst="flowChartTerminator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638995" y="1239383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/>
                <a:t>66%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8347923" y="3134485"/>
            <a:ext cx="1100877" cy="443851"/>
            <a:chOff x="1333045" y="1195344"/>
            <a:chExt cx="1100877" cy="443851"/>
          </a:xfrm>
        </p:grpSpPr>
        <p:sp>
          <p:nvSpPr>
            <p:cNvPr id="150" name="Flowchart: Terminator 149"/>
            <p:cNvSpPr/>
            <p:nvPr/>
          </p:nvSpPr>
          <p:spPr>
            <a:xfrm>
              <a:off x="1333045" y="1195344"/>
              <a:ext cx="1100877" cy="443851"/>
            </a:xfrm>
            <a:prstGeom prst="flowChartTerminator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646615" y="1239383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/>
                <a:t>67%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754649" y="1608715"/>
            <a:ext cx="1100877" cy="443851"/>
            <a:chOff x="1333045" y="1195344"/>
            <a:chExt cx="1100877" cy="443851"/>
          </a:xfrm>
        </p:grpSpPr>
        <p:sp>
          <p:nvSpPr>
            <p:cNvPr id="153" name="Flowchart: Terminator 152"/>
            <p:cNvSpPr/>
            <p:nvPr/>
          </p:nvSpPr>
          <p:spPr>
            <a:xfrm>
              <a:off x="1333045" y="1195344"/>
              <a:ext cx="1100877" cy="443851"/>
            </a:xfrm>
            <a:prstGeom prst="flowChartTerminator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616135" y="1239383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/>
                <a:t>69%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103481" y="1202123"/>
            <a:ext cx="1100877" cy="443851"/>
            <a:chOff x="1333045" y="1195344"/>
            <a:chExt cx="1100877" cy="443851"/>
          </a:xfrm>
        </p:grpSpPr>
        <p:sp>
          <p:nvSpPr>
            <p:cNvPr id="156" name="Flowchart: Terminator 155"/>
            <p:cNvSpPr/>
            <p:nvPr/>
          </p:nvSpPr>
          <p:spPr>
            <a:xfrm>
              <a:off x="1333045" y="1195344"/>
              <a:ext cx="1100877" cy="443851"/>
            </a:xfrm>
            <a:prstGeom prst="flowChartTerminator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623755" y="1239383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/>
                <a:t>69%</a:t>
              </a:r>
            </a:p>
          </p:txBody>
        </p:sp>
      </p:grpSp>
      <p:pic>
        <p:nvPicPr>
          <p:cNvPr id="64" name="Picture 5" descr="C:\Users\vinay.keerthi\Desktop\academicsfa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43097" y="4361544"/>
            <a:ext cx="10056813" cy="77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97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981200" y="3886200"/>
            <a:ext cx="32835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851466" y="3886200"/>
            <a:ext cx="27660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18066" y="3657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/>
          </a:p>
        </p:txBody>
      </p:sp>
      <p:cxnSp>
        <p:nvCxnSpPr>
          <p:cNvPr id="15" name="Straight Connector 14"/>
          <p:cNvCxnSpPr>
            <a:stCxn id="1027" idx="2"/>
          </p:cNvCxnSpPr>
          <p:nvPr/>
        </p:nvCxnSpPr>
        <p:spPr>
          <a:xfrm flipV="1">
            <a:off x="5577145" y="4218905"/>
            <a:ext cx="7619" cy="22821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vinay.keerthi\Desktop\sneha-priya.github.io\images\bu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48545" y="6501086"/>
            <a:ext cx="457200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/>
          <p:cNvCxnSpPr/>
          <p:nvPr/>
        </p:nvCxnSpPr>
        <p:spPr>
          <a:xfrm>
            <a:off x="5851466" y="4038600"/>
            <a:ext cx="2004060" cy="6146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C:\Users\vinay.keerthi\Desktop\sneha-priya.github.io\images\bu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42563" y="4235118"/>
            <a:ext cx="457200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vinay.keerthi\Desktop\sneha-priya.github.io\images\bu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04563" y="3465667"/>
            <a:ext cx="457200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/>
          <p:nvPr/>
        </p:nvCxnSpPr>
        <p:spPr>
          <a:xfrm>
            <a:off x="5775266" y="4191000"/>
            <a:ext cx="6324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07726" y="4175760"/>
            <a:ext cx="0" cy="1524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3" descr="C:\Users\vinay.keerthi\Desktop\sneha-priya.github.io\images\bu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79126" y="5715000"/>
            <a:ext cx="457200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Connector 59"/>
          <p:cNvCxnSpPr/>
          <p:nvPr/>
        </p:nvCxnSpPr>
        <p:spPr>
          <a:xfrm flipH="1" flipV="1">
            <a:off x="4787206" y="4183380"/>
            <a:ext cx="561338" cy="76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3" descr="C:\Users\vinay.keerthi\Desktop\sneha-priya.github.io\images\bu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18175" y="5314432"/>
            <a:ext cx="457200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>
            <a:off x="4807526" y="4218905"/>
            <a:ext cx="0" cy="1480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/>
          <p:nvPr/>
        </p:nvCxnSpPr>
        <p:spPr>
          <a:xfrm flipH="1">
            <a:off x="3857566" y="570484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3" descr="C:\Users\vinay.keerthi\Desktop\sneha-priya.github.io\images\bu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60196" y="1834955"/>
            <a:ext cx="457200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/>
          <p:cNvCxnSpPr/>
          <p:nvPr/>
        </p:nvCxnSpPr>
        <p:spPr>
          <a:xfrm rot="10800000">
            <a:off x="6428045" y="2280900"/>
            <a:ext cx="0" cy="1480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 flipH="1">
            <a:off x="6387405" y="227582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5846387" y="3713480"/>
            <a:ext cx="561338" cy="76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577145" y="879663"/>
            <a:ext cx="17954" cy="272207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3" descr="C:\Users\vinay.keerthi\Desktop\sneha-priya.github.io\images\bu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04963" y="468935"/>
            <a:ext cx="457200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/>
          <p:cNvCxnSpPr/>
          <p:nvPr/>
        </p:nvCxnSpPr>
        <p:spPr>
          <a:xfrm flipH="1">
            <a:off x="4854515" y="879663"/>
            <a:ext cx="7581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017926" y="3713480"/>
            <a:ext cx="1246800" cy="76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004885" y="2677141"/>
            <a:ext cx="0" cy="10617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3" descr="C:\Users\vinay.keerthi\Desktop\sneha-priya.github.io\images\bu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06" y="1854926"/>
            <a:ext cx="457200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Oval 107"/>
          <p:cNvSpPr/>
          <p:nvPr/>
        </p:nvSpPr>
        <p:spPr>
          <a:xfrm>
            <a:off x="1677560" y="3753958"/>
            <a:ext cx="254690" cy="25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1804905" y="4064015"/>
            <a:ext cx="0" cy="10413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3" descr="C:\Users\vinay.keerthi\Desktop\sneha-priya.github.io\images\bu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68685" y="5085831"/>
            <a:ext cx="457200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Straight Connector 118"/>
          <p:cNvCxnSpPr/>
          <p:nvPr/>
        </p:nvCxnSpPr>
        <p:spPr>
          <a:xfrm flipH="1">
            <a:off x="1049361" y="3888740"/>
            <a:ext cx="5650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036320" y="1854926"/>
            <a:ext cx="0" cy="20592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3" descr="C:\Users\vinay.keerthi\Desktop\sneha-priya.github.io\images\bu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61" y="1023653"/>
            <a:ext cx="457200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72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inay.keerthi\Desktop\academics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12369"/>
            <a:ext cx="10056813" cy="77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5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C:\Users\vinay.keerthi\Desktop\academicsf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0056813" cy="77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31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GKN Driveline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Keerthi</dc:creator>
  <cp:lastModifiedBy>Vinay Keerthi</cp:lastModifiedBy>
  <cp:revision>17</cp:revision>
  <dcterms:created xsi:type="dcterms:W3CDTF">2017-12-30T13:40:44Z</dcterms:created>
  <dcterms:modified xsi:type="dcterms:W3CDTF">2017-12-30T16:11:00Z</dcterms:modified>
</cp:coreProperties>
</file>