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62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6D5B-3B1A-E82B-2076-F050FCCB4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334C-566A-CD0E-18C5-D0C109B27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F4D1-E467-C5F0-53DE-4C2005B7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D1CB-2073-4878-138E-DBD94EA2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E3D1-EA4F-8CF0-6373-15D67946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9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685C-8B5C-58AD-4111-108CC78E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6EE2F-AA61-1CF8-D0C8-1AE38B753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0A1B-417E-4E4A-36EC-3880C44B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C0DD8-1FB0-57E9-91FA-F2490927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07D0-0A05-CCD3-1081-58E07D01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FDD16-C16D-D2A5-9F5B-B0398F630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377E0-1BF6-2220-9C2A-BFC63C4A6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D76A-3953-700F-61E9-95FD8C66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61E0-EF71-7DAA-18C2-17D301C7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F9A7-388F-22E1-3AA2-54028B73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63DA-E9F2-CDDC-5F86-6869F928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259E-BDBA-EC73-E2DF-B80F4166D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98351-54D7-1499-B16E-972AC982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BA48-342F-48C0-4B7C-081E8E5B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57D97-31C1-6C7F-7B63-E8D861F4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AD19-0187-459B-AEF4-B5406AA3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F9B13-823B-7666-C70B-727837041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A34F-362E-ACEE-6BB4-81460E7C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E05E-20E2-B96E-BFCF-2F059C1D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81D8F-D300-3514-51B5-26AA6AA4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8073-6037-0ADE-58A8-FF6B3117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47C8-A36A-13AD-4E82-5CFA9564E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16D1-60FA-0EC4-2812-9DA8CB4EA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96F3B-6947-19C4-3848-61FBB5F8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CB18C-B216-81B4-9540-7675759B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E941D-74EA-66D0-D5AA-9F2EEBBE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4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D1C5-D8C3-A989-711A-854561C9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1B49-548E-B990-7C8A-C43FD7EF6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CAF49-2A41-B5D2-9B7F-4794F149A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B9E8D-CCCB-8449-23A5-C556548BC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88C2F-9B84-C465-2F83-B540EE5CE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2B08C-A2C3-D20F-7EE6-B79609BB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77525-63E1-F1D2-2339-10E03F24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A671F-7609-CDFA-FD02-66141E30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87C4-3AB5-53BA-076E-BFEC4270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4EF56-A87E-2148-6404-434364FA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F3A78-1E42-14F0-98B0-1ECC0459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358AA-C6F9-27C4-D9FB-57787CA8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C43A9-7FE3-C104-AFC0-A5D7092D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32B6C-18F9-ED97-FB09-49040C65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83B4D-E59A-7B07-EE07-81A5589C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76B5-B0AE-B5DE-F0A6-69C905D2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9F91-DCAC-C494-D63E-9D3CFF709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0643B-76CA-2B0B-A27E-814C28299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BAE4A-74B3-9D42-B33D-18F54116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ADEA3-9567-DE85-A720-59E0CE8D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65773-52A4-4C04-164E-7B7F5D46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4C3C-6169-E1AF-D75E-7B6246EB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5A2F8-0C78-3964-93CC-7C79CA7E1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A9AAB-71EE-2B35-8526-B85BB950A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D0733-3749-27B8-62D4-7F9E4D53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A2AB-42B0-D1E7-D707-66F2C0B9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0F677-A0BF-7FBB-276D-80297892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7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44B02-6E7A-D0A2-C2C2-3F2BCADD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2131B-219A-4BA0-1BE8-6C0B6BCDC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B685-FB70-DD46-5C3E-9886BCCA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0DEE6-47CF-4A26-98F3-2D8CAFD4441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B1362-D910-B518-B69E-81D3158FF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E260C-B3C0-EC9A-A640-D609240BE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D81-1E85-4B26-BF41-997DF747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3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5AB-AD59-B8AD-77CB-980094DCF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23B17-544A-856F-2D22-4DF37BC10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3116A-5188-F2CC-D182-FC4515F7B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224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9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84C1-348C-411C-31AE-52A0938F7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4E2A7-469B-2BC4-F7BF-E80F07B65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0959E-33CF-333B-992C-7CC42647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215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0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8A1A-7A07-AB1F-F58B-B947A9D6A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EA21-A43B-D237-B0DD-55E7C99CE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48053-BC34-A65A-1603-2D48E5591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215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1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13E8-4A1F-A138-A890-691027CD9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61141-5FD0-A1B3-93FA-12F863372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9B83A-0EDC-48DD-745F-487E48686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215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B1AA-90A1-1A20-62F3-2769386C6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EBE1A-E39A-A383-F8E3-CA3F39EE4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60A10-569D-87B2-80B0-61DE0D562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234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1103-8F64-42F8-AD34-E3D0035B0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7A7A8-0EB1-7894-4A96-2B4BC41A7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ACD93-7154-0855-260C-899951DB8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234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0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+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sneharautela19@outlook.com</dc:creator>
  <cp:lastModifiedBy>sneharautela19@outlook.com</cp:lastModifiedBy>
  <cp:revision>2</cp:revision>
  <dcterms:created xsi:type="dcterms:W3CDTF">2024-02-24T08:04:53Z</dcterms:created>
  <dcterms:modified xsi:type="dcterms:W3CDTF">2024-02-24T08:25:03Z</dcterms:modified>
</cp:coreProperties>
</file>