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292" r:id="rId5"/>
    <p:sldId id="299" r:id="rId6"/>
    <p:sldId id="297" r:id="rId7"/>
    <p:sldId id="301" r:id="rId8"/>
    <p:sldId id="261" r:id="rId9"/>
    <p:sldId id="303" r:id="rId10"/>
    <p:sldId id="309" r:id="rId11"/>
    <p:sldId id="305" r:id="rId12"/>
    <p:sldId id="307" r:id="rId13"/>
    <p:sldId id="306" r:id="rId14"/>
    <p:sldId id="308" r:id="rId15"/>
    <p:sldId id="310" r:id="rId16"/>
    <p:sldId id="293" r:id="rId17"/>
    <p:sldId id="295" r:id="rId18"/>
    <p:sldId id="289" r:id="rId1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4400"/>
    <a:srgbClr val="446992"/>
    <a:srgbClr val="AEC2D8"/>
    <a:srgbClr val="98432A"/>
    <a:srgbClr val="44678D"/>
    <a:srgbClr val="263E5A"/>
    <a:srgbClr val="D6E0EB"/>
    <a:srgbClr val="728DAB"/>
    <a:srgbClr val="C95B3A"/>
    <a:srgbClr val="2D4C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39" autoAdjust="0"/>
  </p:normalViewPr>
  <p:slideViewPr>
    <p:cSldViewPr snapToGrid="0" showGuides="1">
      <p:cViewPr varScale="1">
        <p:scale>
          <a:sx n="78" d="100"/>
          <a:sy n="78" d="100"/>
        </p:scale>
        <p:origin x="878" y="67"/>
      </p:cViewPr>
      <p:guideLst>
        <p:guide orient="horz" pos="1536"/>
        <p:guide pos="312"/>
      </p:guideLst>
    </p:cSldViewPr>
  </p:slideViewPr>
  <p:outlineViewPr>
    <p:cViewPr>
      <p:scale>
        <a:sx n="33" d="100"/>
        <a:sy n="33" d="100"/>
      </p:scale>
      <p:origin x="0" y="0"/>
    </p:cViewPr>
  </p:outlineViewPr>
  <p:notesTextViewPr>
    <p:cViewPr>
      <p:scale>
        <a:sx n="1" d="1"/>
        <a:sy n="1" d="1"/>
      </p:scale>
      <p:origin x="0" y="0"/>
    </p:cViewPr>
  </p:notesTextViewPr>
  <p:sorterViewPr>
    <p:cViewPr>
      <p:scale>
        <a:sx n="150" d="100"/>
        <a:sy n="150" d="100"/>
      </p:scale>
      <p:origin x="0" y="0"/>
    </p:cViewPr>
  </p:sorterViewPr>
  <p:notesViewPr>
    <p:cSldViewPr snapToGrid="0">
      <p:cViewPr varScale="1">
        <p:scale>
          <a:sx n="58" d="100"/>
          <a:sy n="58" d="100"/>
        </p:scale>
        <p:origin x="249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7/13/2025</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a:extLst>
              <a:ext uri="{FF2B5EF4-FFF2-40B4-BE49-F238E27FC236}">
                <a16:creationId xmlns:a16="http://schemas.microsoft.com/office/drawing/2014/main" id="{0D2594CA-29C5-062F-2EA7-C593B096C6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9" name="Slide Image Placeholder 8">
            <a:extLst>
              <a:ext uri="{FF2B5EF4-FFF2-40B4-BE49-F238E27FC236}">
                <a16:creationId xmlns:a16="http://schemas.microsoft.com/office/drawing/2014/main" id="{E04BB896-BA64-B358-A066-15B96D23BC88}"/>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a:extLst>
              <a:ext uri="{FF2B5EF4-FFF2-40B4-BE49-F238E27FC236}">
                <a16:creationId xmlns:a16="http://schemas.microsoft.com/office/drawing/2014/main" id="{5EFA2818-7747-F326-294F-EEAC9BEF6EB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11" name="Date Placeholder 10">
            <a:extLst>
              <a:ext uri="{FF2B5EF4-FFF2-40B4-BE49-F238E27FC236}">
                <a16:creationId xmlns:a16="http://schemas.microsoft.com/office/drawing/2014/main" id="{6B76E0F0-B7F9-756A-3EA4-2114B75370E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CF20C-6BCC-41A4-8C16-5A346425718D}" type="datetimeFigureOut">
              <a:rPr lang="en-US" smtClean="0"/>
              <a:t>7/13/2025</a:t>
            </a:fld>
            <a:endParaRPr lang="en-US" dirty="0"/>
          </a:p>
        </p:txBody>
      </p:sp>
      <p:sp>
        <p:nvSpPr>
          <p:cNvPr id="12" name="Notes Placeholder 11">
            <a:extLst>
              <a:ext uri="{FF2B5EF4-FFF2-40B4-BE49-F238E27FC236}">
                <a16:creationId xmlns:a16="http://schemas.microsoft.com/office/drawing/2014/main" id="{5161C21F-108C-0F07-CDDD-AFB8DDBF6941}"/>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a:extLst>
              <a:ext uri="{FF2B5EF4-FFF2-40B4-BE49-F238E27FC236}">
                <a16:creationId xmlns:a16="http://schemas.microsoft.com/office/drawing/2014/main" id="{A507CBA7-2A1E-725E-35DA-D1CFF08EC633}"/>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60679C-80C7-4E7D-9614-ABA41C5B2858}" type="slidenum">
              <a:rPr lang="en-US" smtClean="0"/>
              <a:t>‹#›</a:t>
            </a:fld>
            <a:endParaRPr lang="en-US" dirty="0"/>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a:t>
            </a:fld>
            <a:endParaRPr lang="en-US" altLang="zh-CN" noProof="0" dirty="0"/>
          </a:p>
        </p:txBody>
      </p:sp>
    </p:spTree>
    <p:extLst>
      <p:ext uri="{BB962C8B-B14F-4D97-AF65-F5344CB8AC3E}">
        <p14:creationId xmlns:p14="http://schemas.microsoft.com/office/powerpoint/2010/main" val="6815932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20102-C2A5-99C4-AA33-3CD35919BC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C65740-625F-6D3F-C584-21FF5508A034}"/>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D02704E9-705F-4D7C-0913-F66BD18BCB44}"/>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4F687A18-6C41-E353-7ACE-8AFD6A6A2032}"/>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6</a:t>
            </a:fld>
            <a:endParaRPr lang="en-US" altLang="zh-CN" noProof="0" dirty="0"/>
          </a:p>
        </p:txBody>
      </p:sp>
    </p:spTree>
    <p:extLst>
      <p:ext uri="{BB962C8B-B14F-4D97-AF65-F5344CB8AC3E}">
        <p14:creationId xmlns:p14="http://schemas.microsoft.com/office/powerpoint/2010/main" val="33836731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D5569-8166-451C-2B5E-F696BA7723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886853-4931-FF23-BB50-8C506F54F73A}"/>
              </a:ext>
            </a:extLst>
          </p:cNvPr>
          <p:cNvSpPr>
            <a:spLocks noGrp="1" noRot="1" noChangeAspect="1"/>
          </p:cNvSpPr>
          <p:nvPr>
            <p:ph type="sldImg"/>
          </p:nvPr>
        </p:nvSpPr>
        <p:spPr>
          <a:xfrm>
            <a:off x="685800" y="1143000"/>
            <a:ext cx="5486400" cy="3086100"/>
          </a:xfrm>
          <a:prstGeom prst="rect">
            <a:avLst/>
          </a:prstGeom>
        </p:spPr>
      </p:sp>
      <p:sp>
        <p:nvSpPr>
          <p:cNvPr id="3" name="Notes Placeholder 2">
            <a:extLst>
              <a:ext uri="{FF2B5EF4-FFF2-40B4-BE49-F238E27FC236}">
                <a16:creationId xmlns:a16="http://schemas.microsoft.com/office/drawing/2014/main" id="{858CBCAA-3799-962E-A72E-3B3084613745}"/>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2D033DDB-6AB6-4177-02AA-BF12F15FB089}"/>
              </a:ext>
            </a:extLst>
          </p:cNvPr>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8</a:t>
            </a:fld>
            <a:endParaRPr lang="en-US" altLang="zh-CN" noProof="0" dirty="0"/>
          </a:p>
        </p:txBody>
      </p:sp>
    </p:spTree>
    <p:extLst>
      <p:ext uri="{BB962C8B-B14F-4D97-AF65-F5344CB8AC3E}">
        <p14:creationId xmlns:p14="http://schemas.microsoft.com/office/powerpoint/2010/main" val="32821243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13</a:t>
            </a:fld>
            <a:endParaRPr lang="en-US" altLang="zh-CN" noProof="0" dirty="0"/>
          </a:p>
        </p:txBody>
      </p:sp>
    </p:spTree>
    <p:extLst>
      <p:ext uri="{BB962C8B-B14F-4D97-AF65-F5344CB8AC3E}">
        <p14:creationId xmlns:p14="http://schemas.microsoft.com/office/powerpoint/2010/main" val="2093800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smtClean="0"/>
              <a:t>14</a:t>
            </a:fld>
            <a:endParaRPr lang="en-US" altLang="zh-CN" dirty="0"/>
          </a:p>
        </p:txBody>
      </p:sp>
    </p:spTree>
    <p:extLst>
      <p:ext uri="{BB962C8B-B14F-4D97-AF65-F5344CB8AC3E}">
        <p14:creationId xmlns:p14="http://schemas.microsoft.com/office/powerpoint/2010/main" val="24243314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a:prstGeom prst="rect">
            <a:avLst/>
          </a:prstGeom>
        </p:spPr>
      </p:sp>
      <p:sp>
        <p:nvSpPr>
          <p:cNvPr id="3" name="Notes Placeholder 2"/>
          <p:cNvSpPr>
            <a:spLocks noGrp="1"/>
          </p:cNvSpPr>
          <p:nvPr>
            <p:ph type="body" idx="1"/>
          </p:nvPr>
        </p:nvSpPr>
        <p:spPr>
          <a:xfrm>
            <a:off x="685800" y="4400550"/>
            <a:ext cx="5486400" cy="3600450"/>
          </a:xfrm>
          <a:prstGeom prst="rect">
            <a:avLst/>
          </a:prstGeom>
        </p:spPr>
        <p:txBody>
          <a:bodyPr/>
          <a:lstStyle/>
          <a:p>
            <a:endParaRPr lang="en-US" dirty="0"/>
          </a:p>
        </p:txBody>
      </p:sp>
      <p:sp>
        <p:nvSpPr>
          <p:cNvPr id="4" name="Slide Number Placeholder 3"/>
          <p:cNvSpPr>
            <a:spLocks noGrp="1"/>
          </p:cNvSpPr>
          <p:nvPr>
            <p:ph type="sldNum" sz="quarter" idx="5"/>
          </p:nvPr>
        </p:nvSpPr>
        <p:spPr>
          <a:xfrm>
            <a:off x="3884613" y="8685213"/>
            <a:ext cx="2971800" cy="458787"/>
          </a:xfrm>
          <a:prstGeom prst="rect">
            <a:avLst/>
          </a:prstGeom>
        </p:spPr>
        <p:txBody>
          <a:bodyPr/>
          <a:lstStyle/>
          <a:p>
            <a:fld id="{017105BD-6D6F-49DB-9DE4-D4A6452D7E5F}" type="slidenum">
              <a:rPr lang="en-US" altLang="zh-CN" noProof="0" smtClean="0"/>
              <a:t>15</a:t>
            </a:fld>
            <a:endParaRPr lang="en-US" altLang="zh-CN" noProof="0" dirty="0"/>
          </a:p>
        </p:txBody>
      </p:sp>
    </p:spTree>
    <p:extLst>
      <p:ext uri="{BB962C8B-B14F-4D97-AF65-F5344CB8AC3E}">
        <p14:creationId xmlns:p14="http://schemas.microsoft.com/office/powerpoint/2010/main" val="11818200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userDrawn="1"/>
        </p:nvPicPr>
        <p:blipFill>
          <a:blip r:embed="rId3"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4292" y="731520"/>
            <a:ext cx="5029200" cy="3291840"/>
          </a:xfrm>
        </p:spPr>
        <p:txBody>
          <a:bodyPr anchor="b">
            <a:normAutofit/>
          </a:bodyPr>
          <a:lstStyle>
            <a:lvl1pPr>
              <a:defRPr sz="4800"/>
            </a:lvl1p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168533"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0894" y="4172084"/>
            <a:ext cx="4912598" cy="914400"/>
          </a:xfrm>
          <a:prstGeom prst="rect">
            <a:avLst/>
          </a:prstGeom>
        </p:spPr>
        <p:txBody>
          <a:bodyPr>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and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p:nvPr>
        </p:nvSpPr>
        <p:spPr>
          <a:xfrm>
            <a:off x="914400" y="731520"/>
            <a:ext cx="7671816" cy="2103120"/>
          </a:xfrm>
        </p:spPr>
        <p:txBody>
          <a:bodyPr anchor="b" anchorCtr="0">
            <a:normAutofit/>
          </a:bodyPr>
          <a:lstStyle/>
          <a:p>
            <a:r>
              <a:rPr lang="en-US"/>
              <a:t>Click to edit Master title style</a:t>
            </a:r>
            <a:endParaRPr lang="en-US" dirty="0"/>
          </a:p>
        </p:txBody>
      </p:sp>
      <p:sp>
        <p:nvSpPr>
          <p:cNvPr id="15" name="Content Placeholder 2">
            <a:extLst>
              <a:ext uri="{FF2B5EF4-FFF2-40B4-BE49-F238E27FC236}">
                <a16:creationId xmlns:a16="http://schemas.microsoft.com/office/drawing/2014/main" id="{F9296AFE-5FB8-52A4-3111-3B53DBE4DB3E}"/>
              </a:ext>
            </a:extLst>
          </p:cNvPr>
          <p:cNvSpPr>
            <a:spLocks noGrp="1"/>
          </p:cNvSpPr>
          <p:nvPr>
            <p:ph idx="14"/>
          </p:nvPr>
        </p:nvSpPr>
        <p:spPr>
          <a:xfrm>
            <a:off x="914400" y="3200400"/>
            <a:ext cx="10149840" cy="283464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3" name="Freeform: Shape 12">
            <a:extLst>
              <a:ext uri="{FF2B5EF4-FFF2-40B4-BE49-F238E27FC236}">
                <a16:creationId xmlns:a16="http://schemas.microsoft.com/office/drawing/2014/main" id="{809C5320-0161-C582-141C-55F06D4F3BAE}"/>
              </a:ext>
            </a:extLst>
          </p:cNvPr>
          <p:cNvSpPr/>
          <p:nvPr userDrawn="1"/>
        </p:nvSpPr>
        <p:spPr>
          <a:xfrm>
            <a:off x="8893126"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7" name="Freeform 6">
            <a:extLst>
              <a:ext uri="{FF2B5EF4-FFF2-40B4-BE49-F238E27FC236}">
                <a16:creationId xmlns:a16="http://schemas.microsoft.com/office/drawing/2014/main" id="{29C982F3-4477-76AC-0429-350585A39FFA}"/>
              </a:ext>
            </a:extLst>
          </p:cNvPr>
          <p:cNvSpPr/>
          <p:nvPr userDrawn="1"/>
        </p:nvSpPr>
        <p:spPr>
          <a:xfrm>
            <a:off x="5255120"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5">
              <a:lumMod val="75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7">
            <a:extLst>
              <a:ext uri="{FF2B5EF4-FFF2-40B4-BE49-F238E27FC236}">
                <a16:creationId xmlns:a16="http://schemas.microsoft.com/office/drawing/2014/main" id="{87A8F7B2-0552-AAD4-9DE2-845DE10CA10A}"/>
              </a:ext>
            </a:extLst>
          </p:cNvPr>
          <p:cNvSpPr/>
          <p:nvPr userDrawn="1"/>
        </p:nvSpPr>
        <p:spPr>
          <a:xfrm>
            <a:off x="6710252"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9">
            <a:extLst>
              <a:ext uri="{FF2B5EF4-FFF2-40B4-BE49-F238E27FC236}">
                <a16:creationId xmlns:a16="http://schemas.microsoft.com/office/drawing/2014/main" id="{395DA7FF-BAA0-F04C-CA6C-16E9C2D55593}"/>
              </a:ext>
            </a:extLst>
          </p:cNvPr>
          <p:cNvSpPr/>
          <p:nvPr userDrawn="1"/>
        </p:nvSpPr>
        <p:spPr>
          <a:xfrm>
            <a:off x="879765"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0">
            <a:extLst>
              <a:ext uri="{FF2B5EF4-FFF2-40B4-BE49-F238E27FC236}">
                <a16:creationId xmlns:a16="http://schemas.microsoft.com/office/drawing/2014/main" id="{468D9CEC-53B7-B8DC-B77E-E3F86681879C}"/>
              </a:ext>
            </a:extLst>
          </p:cNvPr>
          <p:cNvSpPr/>
          <p:nvPr userDrawn="1"/>
        </p:nvSpPr>
        <p:spPr>
          <a:xfrm>
            <a:off x="2336512" y="-9525"/>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1">
            <a:extLst>
              <a:ext uri="{FF2B5EF4-FFF2-40B4-BE49-F238E27FC236}">
                <a16:creationId xmlns:a16="http://schemas.microsoft.com/office/drawing/2014/main" id="{9222D4D6-56B1-C4C3-0E51-FB22F0CD902B}"/>
              </a:ext>
            </a:extLst>
          </p:cNvPr>
          <p:cNvSpPr/>
          <p:nvPr userDrawn="1"/>
        </p:nvSpPr>
        <p:spPr>
          <a:xfrm>
            <a:off x="8160084"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0E6292F0-9E78-C98C-097B-30DEBBC1B179}"/>
              </a:ext>
            </a:extLst>
          </p:cNvPr>
          <p:cNvSpPr/>
          <p:nvPr userDrawn="1"/>
        </p:nvSpPr>
        <p:spPr>
          <a:xfrm>
            <a:off x="9615216"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2">
            <a:extLst>
              <a:ext uri="{FF2B5EF4-FFF2-40B4-BE49-F238E27FC236}">
                <a16:creationId xmlns:a16="http://schemas.microsoft.com/office/drawing/2014/main" id="{315817B3-76DB-FDD0-60F7-E385C0E84F58}"/>
              </a:ext>
            </a:extLst>
          </p:cNvPr>
          <p:cNvSpPr/>
          <p:nvPr userDrawn="1"/>
        </p:nvSpPr>
        <p:spPr>
          <a:xfrm>
            <a:off x="10342958" y="32052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Tree>
    <p:extLst>
      <p:ext uri="{BB962C8B-B14F-4D97-AF65-F5344CB8AC3E}">
        <p14:creationId xmlns:p14="http://schemas.microsoft.com/office/powerpoint/2010/main" val="389171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2" name="Content placeholder 47">
            <a:extLst>
              <a:ext uri="{FF2B5EF4-FFF2-40B4-BE49-F238E27FC236}">
                <a16:creationId xmlns:a16="http://schemas.microsoft.com/office/drawing/2014/main" id="{117BCD91-6BBA-AACD-3424-C3A4E5C1AB1D}"/>
              </a:ext>
            </a:extLst>
          </p:cNvPr>
          <p:cNvSpPr>
            <a:spLocks noGrp="1" noChangeAspect="1"/>
          </p:cNvSpPr>
          <p:nvPr>
            <p:ph type="pic" sz="quarter" idx="48"/>
          </p:nvPr>
        </p:nvSpPr>
        <p:spPr>
          <a:xfrm>
            <a:off x="914400" y="539496"/>
            <a:ext cx="5025207" cy="577900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a:t>Click icon to add picture</a:t>
            </a:r>
            <a:endParaRPr lang="en-US" altLang="zh-CN" noProof="0" dirty="0"/>
          </a:p>
        </p:txBody>
      </p:sp>
      <p:pic>
        <p:nvPicPr>
          <p:cNvPr id="7" name="Shape 33">
            <a:extLst>
              <a:ext uri="{FF2B5EF4-FFF2-40B4-BE49-F238E27FC236}">
                <a16:creationId xmlns:a16="http://schemas.microsoft.com/office/drawing/2014/main" id="{78B6A20E-2402-E586-7E92-A2C0D0B854DB}"/>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a:ext>
            </a:extLst>
          </a:blip>
          <a:srcRect/>
          <a:stretch>
            <a:fillRect/>
          </a:stretch>
        </p:blipFill>
        <p:spPr>
          <a:xfrm>
            <a:off x="352010" y="4038403"/>
            <a:ext cx="1438713" cy="1645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3" name="Freeform: Shape 11">
            <a:extLst>
              <a:ext uri="{FF2B5EF4-FFF2-40B4-BE49-F238E27FC236}">
                <a16:creationId xmlns:a16="http://schemas.microsoft.com/office/drawing/2014/main" id="{20E24AA2-A4D8-FFB3-C801-0E57990B8CB6}"/>
              </a:ext>
            </a:extLst>
          </p:cNvPr>
          <p:cNvSpPr/>
          <p:nvPr userDrawn="1"/>
        </p:nvSpPr>
        <p:spPr>
          <a:xfrm>
            <a:off x="1360235" y="5541405"/>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1">
              <a:lumMod val="60000"/>
              <a:lumOff val="40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9" name="Freeform: Shape 5">
            <a:extLst>
              <a:ext uri="{FF2B5EF4-FFF2-40B4-BE49-F238E27FC236}">
                <a16:creationId xmlns:a16="http://schemas.microsoft.com/office/drawing/2014/main" id="{1FEC53F3-5030-5BCF-54CA-ABB14457C073}"/>
              </a:ext>
            </a:extLst>
          </p:cNvPr>
          <p:cNvSpPr/>
          <p:nvPr userDrawn="1"/>
        </p:nvSpPr>
        <p:spPr>
          <a:xfrm>
            <a:off x="5429027" y="393334"/>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Tree>
    <p:extLst>
      <p:ext uri="{BB962C8B-B14F-4D97-AF65-F5344CB8AC3E}">
        <p14:creationId xmlns:p14="http://schemas.microsoft.com/office/powerpoint/2010/main" val="34077113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86721E85-C7DE-A05F-D33D-97CAF161E33A}"/>
              </a:ext>
            </a:extLst>
          </p:cNvPr>
          <p:cNvSpPr/>
          <p:nvPr userDrawn="1"/>
        </p:nvSpPr>
        <p:spPr>
          <a:xfrm>
            <a:off x="0" y="2860787"/>
            <a:ext cx="2004570" cy="3676532"/>
          </a:xfrm>
          <a:custGeom>
            <a:avLst/>
            <a:gdLst>
              <a:gd name="connsiteX0" fmla="*/ 417538 w 2004570"/>
              <a:gd name="connsiteY0" fmla="*/ 0 h 3676532"/>
              <a:gd name="connsiteX1" fmla="*/ 2004570 w 2004570"/>
              <a:gd name="connsiteY1" fmla="*/ 925683 h 3676532"/>
              <a:gd name="connsiteX2" fmla="*/ 2004570 w 2004570"/>
              <a:gd name="connsiteY2" fmla="*/ 2763949 h 3676532"/>
              <a:gd name="connsiteX3" fmla="*/ 413202 w 2004570"/>
              <a:gd name="connsiteY3" fmla="*/ 3676532 h 3676532"/>
              <a:gd name="connsiteX4" fmla="*/ 0 w 2004570"/>
              <a:gd name="connsiteY4" fmla="*/ 3439338 h 3676532"/>
              <a:gd name="connsiteX5" fmla="*/ 0 w 2004570"/>
              <a:gd name="connsiteY5" fmla="*/ 24107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004570" h="3676532">
                <a:moveTo>
                  <a:pt x="417538" y="0"/>
                </a:moveTo>
                <a:lnTo>
                  <a:pt x="2004570" y="925683"/>
                </a:lnTo>
                <a:lnTo>
                  <a:pt x="2004570" y="2763949"/>
                </a:lnTo>
                <a:lnTo>
                  <a:pt x="413202" y="3676532"/>
                </a:lnTo>
                <a:lnTo>
                  <a:pt x="0" y="3439338"/>
                </a:lnTo>
                <a:lnTo>
                  <a:pt x="0" y="241075"/>
                </a:lnTo>
                <a:close/>
              </a:path>
            </a:pathLst>
          </a:custGeom>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657773" y="5253270"/>
            <a:ext cx="1710765" cy="1621875"/>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275432"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3465576" y="1499616"/>
            <a:ext cx="7955280" cy="1335024"/>
          </a:xfrm>
        </p:spPr>
        <p:txBody>
          <a:bodyPr anchor="b">
            <a:normAutofit/>
          </a:bodyPr>
          <a:lstStyle>
            <a:lvl1pPr>
              <a:defRPr sz="3600"/>
            </a:lvl1pPr>
          </a:lstStyle>
          <a:p>
            <a:r>
              <a:rPr lang="en-US"/>
              <a:t>Click to edit Master title style</a:t>
            </a:r>
            <a:endParaRPr lang="en-US" dirty="0"/>
          </a:p>
        </p:txBody>
      </p:sp>
      <p:sp>
        <p:nvSpPr>
          <p:cNvPr id="4" name="Content Placeholder 2">
            <a:extLst>
              <a:ext uri="{FF2B5EF4-FFF2-40B4-BE49-F238E27FC236}">
                <a16:creationId xmlns:a16="http://schemas.microsoft.com/office/drawing/2014/main" id="{6FFF81D2-C0B4-3B82-8DF6-D10CC07C441C}"/>
              </a:ext>
            </a:extLst>
          </p:cNvPr>
          <p:cNvSpPr>
            <a:spLocks noGrp="1"/>
          </p:cNvSpPr>
          <p:nvPr>
            <p:ph idx="14"/>
          </p:nvPr>
        </p:nvSpPr>
        <p:spPr>
          <a:xfrm>
            <a:off x="3465576" y="3108960"/>
            <a:ext cx="4572000" cy="3108960"/>
          </a:xfrm>
        </p:spPr>
        <p:txBody>
          <a:bodyPr/>
          <a:lstStyle>
            <a:lvl1pPr marL="512064" indent="-512064">
              <a:buFont typeface="+mj-lt"/>
              <a:buAutoNum type="arabicPeriod"/>
              <a:defRPr sz="1800"/>
            </a:lvl1pPr>
            <a:lvl2pPr marL="1097280" indent="-512064">
              <a:buFont typeface="+mj-lt"/>
              <a:buAutoNum type="alphaLcPeriod"/>
              <a:defRPr sz="1800"/>
            </a:lvl2pPr>
            <a:lvl3pPr marL="1645920" indent="-512064">
              <a:buFont typeface="+mj-lt"/>
              <a:buAutoNum type="romanLcPeriod"/>
              <a:defRPr sz="1800"/>
            </a:lvl3pPr>
            <a:lvl4pPr marL="2194560" indent="-512064">
              <a:buFont typeface="+mj-lt"/>
              <a:buAutoNum type="arabicParen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Content Placeholder 2">
            <a:extLst>
              <a:ext uri="{FF2B5EF4-FFF2-40B4-BE49-F238E27FC236}">
                <a16:creationId xmlns:a16="http://schemas.microsoft.com/office/drawing/2014/main" id="{F190F721-56C7-251D-948D-117696095C32}"/>
              </a:ext>
            </a:extLst>
          </p:cNvPr>
          <p:cNvSpPr>
            <a:spLocks noGrp="1"/>
          </p:cNvSpPr>
          <p:nvPr>
            <p:ph idx="1"/>
          </p:nvPr>
        </p:nvSpPr>
        <p:spPr>
          <a:xfrm>
            <a:off x="8229600" y="3108960"/>
            <a:ext cx="3017520" cy="3108960"/>
          </a:xfrm>
        </p:spPr>
        <p:txBody>
          <a:bodyPr/>
          <a:lstStyle>
            <a:lvl1pPr marL="0" indent="0">
              <a:lnSpc>
                <a:spcPct val="100000"/>
              </a:lnSpc>
              <a:spcBef>
                <a:spcPts val="0"/>
              </a:spcBef>
              <a:spcAft>
                <a:spcPts val="600"/>
              </a:spcAft>
              <a:buNone/>
              <a:defRPr sz="1800"/>
            </a:lvl1pPr>
            <a:lvl2pPr>
              <a:lnSpc>
                <a:spcPct val="100000"/>
              </a:lnSpc>
              <a:spcBef>
                <a:spcPts val="0"/>
              </a:spcBef>
              <a:spcAft>
                <a:spcPts val="600"/>
              </a:spcAft>
              <a:defRPr sz="1800"/>
            </a:lvl2pPr>
            <a:lvl3pPr>
              <a:lnSpc>
                <a:spcPct val="100000"/>
              </a:lnSpc>
              <a:spcBef>
                <a:spcPts val="0"/>
              </a:spcBef>
              <a:spcAft>
                <a:spcPts val="600"/>
              </a:spcAft>
              <a:defRPr sz="1800"/>
            </a:lvl3pPr>
            <a:lvl4pPr>
              <a:lnSpc>
                <a:spcPct val="100000"/>
              </a:lnSpc>
              <a:spcBef>
                <a:spcPts val="0"/>
              </a:spcBef>
              <a:spcAft>
                <a:spcPts val="600"/>
              </a:spcAft>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Footer Placeholder 7">
            <a:extLst>
              <a:ext uri="{FF2B5EF4-FFF2-40B4-BE49-F238E27FC236}">
                <a16:creationId xmlns:a16="http://schemas.microsoft.com/office/drawing/2014/main" id="{6C94E8A0-C02C-2322-50C1-50080A793F84}"/>
              </a:ext>
            </a:extLst>
          </p:cNvPr>
          <p:cNvSpPr>
            <a:spLocks noGrp="1"/>
          </p:cNvSpPr>
          <p:nvPr>
            <p:ph type="ftr" sz="quarter" idx="41"/>
          </p:nvPr>
        </p:nvSpPr>
        <p:spPr>
          <a:xfrm>
            <a:off x="3465576" y="6217920"/>
            <a:ext cx="4114800" cy="365125"/>
          </a:xfrm>
        </p:spPr>
        <p:txBody>
          <a:bodyPr/>
          <a:lstStyle/>
          <a:p>
            <a:endParaRPr lang="en-US" noProof="0"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2">
            <a:extLst>
              <a:ext uri="{FF2B5EF4-FFF2-40B4-BE49-F238E27FC236}">
                <a16:creationId xmlns:a16="http://schemas.microsoft.com/office/drawing/2014/main" id="{0750FD92-E143-4402-D455-30DC417CBDBE}"/>
              </a:ext>
            </a:extLst>
          </p:cNvPr>
          <p:cNvSpPr/>
          <p:nvPr userDrawn="1"/>
        </p:nvSpPr>
        <p:spPr>
          <a:xfrm>
            <a:off x="1198465" y="958947"/>
            <a:ext cx="1544735" cy="174369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6B13E9E2-D67B-E75B-D60D-CE3782A4FC67}"/>
              </a:ext>
            </a:extLst>
          </p:cNvPr>
          <p:cNvSpPr/>
          <p:nvPr userDrawn="1"/>
        </p:nvSpPr>
        <p:spPr>
          <a:xfrm>
            <a:off x="326738" y="0"/>
            <a:ext cx="1544359" cy="1254845"/>
          </a:xfrm>
          <a:custGeom>
            <a:avLst/>
            <a:gdLst>
              <a:gd name="connsiteX0" fmla="*/ 0 w 1544359"/>
              <a:gd name="connsiteY0" fmla="*/ 0 h 1254845"/>
              <a:gd name="connsiteX1" fmla="*/ 1544359 w 1544359"/>
              <a:gd name="connsiteY1" fmla="*/ 0 h 1254845"/>
              <a:gd name="connsiteX2" fmla="*/ 1543519 w 1544359"/>
              <a:gd name="connsiteY2" fmla="*/ 822090 h 1254845"/>
              <a:gd name="connsiteX3" fmla="*/ 772206 w 1544359"/>
              <a:gd name="connsiteY3" fmla="*/ 1254845 h 1254845"/>
              <a:gd name="connsiteX4" fmla="*/ 0 w 1544359"/>
              <a:gd name="connsiteY4" fmla="*/ 822027 h 12548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4359" h="1254845">
                <a:moveTo>
                  <a:pt x="0" y="0"/>
                </a:moveTo>
                <a:lnTo>
                  <a:pt x="1544359" y="0"/>
                </a:lnTo>
                <a:lnTo>
                  <a:pt x="1543519" y="822090"/>
                </a:lnTo>
                <a:lnTo>
                  <a:pt x="772206" y="1254845"/>
                </a:lnTo>
                <a:lnTo>
                  <a:pt x="0" y="822027"/>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6621137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04">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Hexagon 21">
            <a:extLst>
              <a:ext uri="{FF2B5EF4-FFF2-40B4-BE49-F238E27FC236}">
                <a16:creationId xmlns:a16="http://schemas.microsoft.com/office/drawing/2014/main" id="{AA088CB3-68C2-8BF7-640B-511D7AD708D4}"/>
              </a:ext>
            </a:extLst>
          </p:cNvPr>
          <p:cNvSpPr/>
          <p:nvPr userDrawn="1"/>
        </p:nvSpPr>
        <p:spPr>
          <a:xfrm>
            <a:off x="2757266" y="2493385"/>
            <a:ext cx="1467568" cy="1305975"/>
          </a:xfrm>
          <a:prstGeom prst="hexagon">
            <a:avLst>
              <a:gd name="adj" fmla="val 28413"/>
              <a:gd name="vf" fmla="val 115470"/>
            </a:avLst>
          </a:prstGeom>
          <a:noFill/>
          <a:ln w="19050">
            <a:solidFill>
              <a:srgbClr val="D844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Hexagon 28">
            <a:extLst>
              <a:ext uri="{FF2B5EF4-FFF2-40B4-BE49-F238E27FC236}">
                <a16:creationId xmlns:a16="http://schemas.microsoft.com/office/drawing/2014/main" id="{E4EF439B-1CC3-CA39-B62A-E54F83ED70D2}"/>
              </a:ext>
            </a:extLst>
          </p:cNvPr>
          <p:cNvSpPr/>
          <p:nvPr userDrawn="1"/>
        </p:nvSpPr>
        <p:spPr>
          <a:xfrm>
            <a:off x="396269" y="2511644"/>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Hexagon 21">
            <a:extLst>
              <a:ext uri="{FF2B5EF4-FFF2-40B4-BE49-F238E27FC236}">
                <a16:creationId xmlns:a16="http://schemas.microsoft.com/office/drawing/2014/main" id="{A38FF139-88E9-67A9-6010-4EDFB851076B}"/>
              </a:ext>
            </a:extLst>
          </p:cNvPr>
          <p:cNvSpPr/>
          <p:nvPr userDrawn="1"/>
        </p:nvSpPr>
        <p:spPr>
          <a:xfrm>
            <a:off x="5150156" y="5261378"/>
            <a:ext cx="1455521" cy="1266696"/>
          </a:xfrm>
          <a:prstGeom prst="hexagon">
            <a:avLst>
              <a:gd name="adj" fmla="val 28413"/>
              <a:gd name="vf" fmla="val 115470"/>
            </a:avLst>
          </a:pr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Hexagon 21">
            <a:extLst>
              <a:ext uri="{FF2B5EF4-FFF2-40B4-BE49-F238E27FC236}">
                <a16:creationId xmlns:a16="http://schemas.microsoft.com/office/drawing/2014/main" id="{99956147-4454-5EA6-FC9C-94C08EE35F28}"/>
              </a:ext>
            </a:extLst>
          </p:cNvPr>
          <p:cNvSpPr/>
          <p:nvPr userDrawn="1"/>
        </p:nvSpPr>
        <p:spPr>
          <a:xfrm>
            <a:off x="3948599" y="3206642"/>
            <a:ext cx="1455521" cy="1266696"/>
          </a:xfrm>
          <a:prstGeom prst="hexagon">
            <a:avLst>
              <a:gd name="adj" fmla="val 28413"/>
              <a:gd name="vf" fmla="val 11547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35040" y="731520"/>
            <a:ext cx="5394960" cy="2103120"/>
          </a:xfrm>
        </p:spPr>
        <p:txBody>
          <a:bodyPr anchor="b">
            <a:normAutofit/>
          </a:bodyPr>
          <a:lstStyle/>
          <a:p>
            <a:r>
              <a:rPr lang="en-US"/>
              <a:t>Click to edit Master title style</a:t>
            </a:r>
            <a:endParaRPr lang="en-US"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p:nvPr>
        </p:nvSpPr>
        <p:spPr>
          <a:xfrm>
            <a:off x="6035040" y="3108960"/>
            <a:ext cx="5394960" cy="1879791"/>
          </a:xfrm>
          <a:prstGeom prst="rect">
            <a:avLst/>
          </a:prstGeom>
        </p:spPr>
        <p:txBody>
          <a:bodyPr anchor="t">
            <a:norm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a:t>Click to edit Master text styles</a:t>
            </a:r>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914400" y="3429000"/>
            <a:ext cx="4206240" cy="2377440"/>
          </a:xfrm>
        </p:spPr>
        <p:txBody>
          <a:bodyPr anchor="t">
            <a:noAutofit/>
          </a:bodyPr>
          <a:lstStyle>
            <a:lvl1pPr>
              <a:defRPr sz="3600"/>
            </a:lvl1pPr>
          </a:lstStyle>
          <a:p>
            <a:r>
              <a:rPr lang="en-US" noProof="0"/>
              <a:t>Click to edit Master title style</a:t>
            </a:r>
            <a:endParaRPr lang="en-US" noProof="0" dirty="0"/>
          </a:p>
        </p:txBody>
      </p:sp>
      <p:sp>
        <p:nvSpPr>
          <p:cNvPr id="6" name="Content Placeholder 4">
            <a:extLst>
              <a:ext uri="{FF2B5EF4-FFF2-40B4-BE49-F238E27FC236}">
                <a16:creationId xmlns:a16="http://schemas.microsoft.com/office/drawing/2014/main" id="{73CCCCFD-E0FE-BDB7-CF9D-FCA345E6BA55}"/>
              </a:ext>
            </a:extLst>
          </p:cNvPr>
          <p:cNvSpPr>
            <a:spLocks noGrp="1"/>
          </p:cNvSpPr>
          <p:nvPr>
            <p:ph sz="quarter" idx="35"/>
          </p:nvPr>
        </p:nvSpPr>
        <p:spPr>
          <a:xfrm>
            <a:off x="5394325" y="3429000"/>
            <a:ext cx="3475038" cy="2378075"/>
          </a:xfrm>
        </p:spPr>
        <p:txBody>
          <a:bodyPr anchor="ctr"/>
          <a:lstStyle>
            <a:lvl1pPr marL="347472">
              <a:defRPr sz="2000"/>
            </a:lvl1pPr>
            <a:lvl2pPr>
              <a:defRPr sz="2000"/>
            </a:lvl2pPr>
            <a:lvl3pPr>
              <a:defRPr sz="20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endParaRPr lang="en-US" noProof="0" dirty="0"/>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
        <p:nvSpPr>
          <p:cNvPr id="8" name="Freeform 7">
            <a:extLst>
              <a:ext uri="{FF2B5EF4-FFF2-40B4-BE49-F238E27FC236}">
                <a16:creationId xmlns:a16="http://schemas.microsoft.com/office/drawing/2014/main" id="{24C8F37E-3F74-F3FA-C9D8-7083DF2BBECC}"/>
              </a:ext>
            </a:extLst>
          </p:cNvPr>
          <p:cNvSpPr/>
          <p:nvPr userDrawn="1"/>
        </p:nvSpPr>
        <p:spPr>
          <a:xfrm>
            <a:off x="7325349"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FB905CE6-1C2F-E053-4D14-6B86F4EFDC10}"/>
              </a:ext>
            </a:extLst>
          </p:cNvPr>
          <p:cNvSpPr/>
          <p:nvPr userDrawn="1"/>
        </p:nvSpPr>
        <p:spPr>
          <a:xfrm>
            <a:off x="9416816"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0B2D3BF4-495E-23C2-9911-15BC9E0D8EA7}"/>
              </a:ext>
            </a:extLst>
          </p:cNvPr>
          <p:cNvSpPr/>
          <p:nvPr userDrawn="1"/>
        </p:nvSpPr>
        <p:spPr>
          <a:xfrm>
            <a:off x="1571157" y="505838"/>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8" name="Freeform 17">
            <a:extLst>
              <a:ext uri="{FF2B5EF4-FFF2-40B4-BE49-F238E27FC236}">
                <a16:creationId xmlns:a16="http://schemas.microsoft.com/office/drawing/2014/main" id="{62629C19-89EB-BC19-9230-7F7675E16EFF}"/>
              </a:ext>
            </a:extLst>
          </p:cNvPr>
          <p:cNvSpPr/>
          <p:nvPr userDrawn="1"/>
        </p:nvSpPr>
        <p:spPr>
          <a:xfrm>
            <a:off x="521034" y="0"/>
            <a:ext cx="1911968" cy="866964"/>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2"/>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143481105"/>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5998464" y="731520"/>
            <a:ext cx="5029200" cy="3291840"/>
          </a:xfrm>
        </p:spPr>
        <p:txBody>
          <a:bodyPr anchor="b">
            <a:normAutofit/>
          </a:bodyPr>
          <a:lstStyle/>
          <a:p>
            <a:r>
              <a:rPr lang="en-US" noProof="0"/>
              <a:t>Click to edit Master title style</a:t>
            </a:r>
            <a:endParaRPr lang="en-US" noProof="0" dirty="0"/>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6117336" y="4172084"/>
            <a:ext cx="4910328" cy="1005840"/>
          </a:xfrm>
          <a:prstGeom prst="rect">
            <a:avLst/>
          </a:prstGeom>
        </p:spPr>
        <p:txBody>
          <a:bodyPr>
            <a:norm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2" name="Freeform: Shape 5">
            <a:extLst>
              <a:ext uri="{FF2B5EF4-FFF2-40B4-BE49-F238E27FC236}">
                <a16:creationId xmlns:a16="http://schemas.microsoft.com/office/drawing/2014/main" id="{B17C1EC9-3787-8D41-B5F1-BF16FD5C7ACB}"/>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4" name="Freeform: Shape 6">
            <a:extLst>
              <a:ext uri="{FF2B5EF4-FFF2-40B4-BE49-F238E27FC236}">
                <a16:creationId xmlns:a16="http://schemas.microsoft.com/office/drawing/2014/main" id="{E945D8B2-8BED-B43F-8D56-AB19D0D29970}"/>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noProof="0" dirty="0"/>
          </a:p>
        </p:txBody>
      </p:sp>
      <p:sp>
        <p:nvSpPr>
          <p:cNvPr id="5" name="Freeform: Shape 7">
            <a:extLst>
              <a:ext uri="{FF2B5EF4-FFF2-40B4-BE49-F238E27FC236}">
                <a16:creationId xmlns:a16="http://schemas.microsoft.com/office/drawing/2014/main" id="{3853EA5E-735A-20F3-684A-C0AD030EC2D4}"/>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6" name="Freeform: Shape 11">
            <a:extLst>
              <a:ext uri="{FF2B5EF4-FFF2-40B4-BE49-F238E27FC236}">
                <a16:creationId xmlns:a16="http://schemas.microsoft.com/office/drawing/2014/main" id="{75DB4848-0824-8316-ED27-44DF37AD6F3D}"/>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7" name="Straight Connector 2">
            <a:extLst>
              <a:ext uri="{FF2B5EF4-FFF2-40B4-BE49-F238E27FC236}">
                <a16:creationId xmlns:a16="http://schemas.microsoft.com/office/drawing/2014/main" id="{8784B377-2FE4-4091-C29F-46938ECFA73E}"/>
              </a:ext>
            </a:extLst>
          </p:cNvPr>
          <p:cNvCxnSpPr/>
          <p:nvPr userDrawn="1"/>
        </p:nvCxnSpPr>
        <p:spPr>
          <a:xfrm>
            <a:off x="5998709" y="4172084"/>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2612047778"/>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Title and content 01">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E820F9CA-E84D-E159-524A-398712EC6AFE}"/>
              </a:ext>
            </a:extLst>
          </p:cNvPr>
          <p:cNvGrpSpPr/>
          <p:nvPr userDrawn="1"/>
        </p:nvGrpSpPr>
        <p:grpSpPr>
          <a:xfrm>
            <a:off x="879765" y="-10376"/>
            <a:ext cx="10794247" cy="1864808"/>
            <a:chOff x="879765" y="-10376"/>
            <a:chExt cx="10794247" cy="1864808"/>
          </a:xfrm>
        </p:grpSpPr>
        <p:sp>
          <p:nvSpPr>
            <p:cNvPr id="12" name="Freeform: Shape 12">
              <a:extLst>
                <a:ext uri="{FF2B5EF4-FFF2-40B4-BE49-F238E27FC236}">
                  <a16:creationId xmlns:a16="http://schemas.microsoft.com/office/drawing/2014/main" id="{7674207A-3643-0D40-E3B5-F11FCACBAA74}"/>
                </a:ext>
              </a:extLst>
            </p:cNvPr>
            <p:cNvSpPr/>
            <p:nvPr/>
          </p:nvSpPr>
          <p:spPr>
            <a:xfrm>
              <a:off x="8893126"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7" name="Freeform: Shape 12">
              <a:extLst>
                <a:ext uri="{FF2B5EF4-FFF2-40B4-BE49-F238E27FC236}">
                  <a16:creationId xmlns:a16="http://schemas.microsoft.com/office/drawing/2014/main" id="{9619B847-88FE-63C2-96AC-161C08F5934F}"/>
                </a:ext>
              </a:extLst>
            </p:cNvPr>
            <p:cNvSpPr/>
            <p:nvPr/>
          </p:nvSpPr>
          <p:spPr>
            <a:xfrm>
              <a:off x="5985740" y="345168"/>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8" name="Freeform 6">
              <a:extLst>
                <a:ext uri="{FF2B5EF4-FFF2-40B4-BE49-F238E27FC236}">
                  <a16:creationId xmlns:a16="http://schemas.microsoft.com/office/drawing/2014/main" id="{228172F9-6711-D31B-2F7B-A4ECDEAB360C}"/>
                </a:ext>
              </a:extLst>
            </p:cNvPr>
            <p:cNvSpPr/>
            <p:nvPr/>
          </p:nvSpPr>
          <p:spPr>
            <a:xfrm>
              <a:off x="5255120"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7">
              <a:extLst>
                <a:ext uri="{FF2B5EF4-FFF2-40B4-BE49-F238E27FC236}">
                  <a16:creationId xmlns:a16="http://schemas.microsoft.com/office/drawing/2014/main" id="{1732E38F-F657-48F0-5783-63C7EDB52F87}"/>
                </a:ext>
              </a:extLst>
            </p:cNvPr>
            <p:cNvSpPr/>
            <p:nvPr/>
          </p:nvSpPr>
          <p:spPr>
            <a:xfrm>
              <a:off x="6710252"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Shape 12">
              <a:extLst>
                <a:ext uri="{FF2B5EF4-FFF2-40B4-BE49-F238E27FC236}">
                  <a16:creationId xmlns:a16="http://schemas.microsoft.com/office/drawing/2014/main" id="{601F8F38-CEFA-8374-19C9-69BA4F7D10DF}"/>
                </a:ext>
              </a:extLst>
            </p:cNvPr>
            <p:cNvSpPr/>
            <p:nvPr/>
          </p:nvSpPr>
          <p:spPr>
            <a:xfrm>
              <a:off x="1610385" y="35193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sp>
          <p:nvSpPr>
            <p:cNvPr id="11" name="Freeform 9">
              <a:extLst>
                <a:ext uri="{FF2B5EF4-FFF2-40B4-BE49-F238E27FC236}">
                  <a16:creationId xmlns:a16="http://schemas.microsoft.com/office/drawing/2014/main" id="{0659428E-002A-3B5E-D9E8-A2B206826D40}"/>
                </a:ext>
              </a:extLst>
            </p:cNvPr>
            <p:cNvSpPr/>
            <p:nvPr/>
          </p:nvSpPr>
          <p:spPr>
            <a:xfrm>
              <a:off x="879765"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12">
              <a:extLst>
                <a:ext uri="{FF2B5EF4-FFF2-40B4-BE49-F238E27FC236}">
                  <a16:creationId xmlns:a16="http://schemas.microsoft.com/office/drawing/2014/main" id="{F3F6BB30-EA63-53B6-1493-0B0220BC1FF8}"/>
                </a:ext>
              </a:extLst>
            </p:cNvPr>
            <p:cNvSpPr/>
            <p:nvPr/>
          </p:nvSpPr>
          <p:spPr>
            <a:xfrm>
              <a:off x="2336512"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3B6E5B6F-28D6-E7F3-B009-0B5623E38F22}"/>
                </a:ext>
              </a:extLst>
            </p:cNvPr>
            <p:cNvSpPr/>
            <p:nvPr/>
          </p:nvSpPr>
          <p:spPr>
            <a:xfrm>
              <a:off x="8160084" y="-10376"/>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noFill/>
            <a:ln w="190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4817D92F-B8AA-2300-DC90-9AA1D5E54408}"/>
                </a:ext>
              </a:extLst>
            </p:cNvPr>
            <p:cNvSpPr/>
            <p:nvPr/>
          </p:nvSpPr>
          <p:spPr>
            <a:xfrm>
              <a:off x="9615216" y="0"/>
              <a:ext cx="1330247" cy="603188"/>
            </a:xfrm>
            <a:custGeom>
              <a:avLst/>
              <a:gdLst>
                <a:gd name="connsiteX0" fmla="*/ 0 w 1911968"/>
                <a:gd name="connsiteY0" fmla="*/ 0 h 866964"/>
                <a:gd name="connsiteX1" fmla="*/ 1911968 w 1911968"/>
                <a:gd name="connsiteY1" fmla="*/ 0 h 866964"/>
                <a:gd name="connsiteX2" fmla="*/ 1911621 w 1911968"/>
                <a:gd name="connsiteY2" fmla="*/ 335832 h 866964"/>
                <a:gd name="connsiteX3" fmla="*/ 956364 w 1911968"/>
                <a:gd name="connsiteY3" fmla="*/ 866964 h 866964"/>
                <a:gd name="connsiteX4" fmla="*/ 0 w 1911968"/>
                <a:gd name="connsiteY4" fmla="*/ 335755 h 8669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968" h="866964">
                  <a:moveTo>
                    <a:pt x="0" y="0"/>
                  </a:moveTo>
                  <a:lnTo>
                    <a:pt x="1911968" y="0"/>
                  </a:lnTo>
                  <a:lnTo>
                    <a:pt x="1911621" y="335832"/>
                  </a:lnTo>
                  <a:lnTo>
                    <a:pt x="956364" y="866964"/>
                  </a:lnTo>
                  <a:lnTo>
                    <a:pt x="0" y="335755"/>
                  </a:lnTo>
                  <a:close/>
                </a:path>
              </a:pathLst>
            </a:cu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2">
              <a:extLst>
                <a:ext uri="{FF2B5EF4-FFF2-40B4-BE49-F238E27FC236}">
                  <a16:creationId xmlns:a16="http://schemas.microsoft.com/office/drawing/2014/main" id="{F40AC1C2-6632-AEFE-E7DF-2E1BB06D857A}"/>
                </a:ext>
              </a:extLst>
            </p:cNvPr>
            <p:cNvSpPr/>
            <p:nvPr/>
          </p:nvSpPr>
          <p:spPr>
            <a:xfrm>
              <a:off x="10342958" y="320527"/>
              <a:ext cx="1331054" cy="150249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noProof="0" dirty="0"/>
            </a:p>
          </p:txBody>
        </p:sp>
      </p:grpSp>
      <p:sp>
        <p:nvSpPr>
          <p:cNvPr id="2" name="Title 1"/>
          <p:cNvSpPr>
            <a:spLocks noGrp="1"/>
          </p:cNvSpPr>
          <p:nvPr>
            <p:ph type="title"/>
          </p:nvPr>
        </p:nvSpPr>
        <p:spPr>
          <a:xfrm>
            <a:off x="914400" y="2487168"/>
            <a:ext cx="4572000" cy="3383280"/>
          </a:xfrm>
        </p:spPr>
        <p:txBody>
          <a:bodyPr anchor="t">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6217920" y="2487168"/>
            <a:ext cx="5029200" cy="338328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extLst>
      <p:ext uri="{BB962C8B-B14F-4D97-AF65-F5344CB8AC3E}">
        <p14:creationId xmlns:p14="http://schemas.microsoft.com/office/powerpoint/2010/main" val="4537874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143000" y="3200400"/>
            <a:ext cx="5029200" cy="2743200"/>
          </a:xfrm>
        </p:spPr>
        <p:txBody>
          <a:bodyPr anchor="t">
            <a:normAutofit/>
          </a:bodyPr>
          <a:lstStyle>
            <a:lvl1pPr>
              <a:defRPr sz="4800"/>
            </a:lvl1pPr>
          </a:lstStyle>
          <a:p>
            <a:r>
              <a:rPr lang="en-US" noProof="0"/>
              <a:t>Click to edit Master title style</a:t>
            </a:r>
            <a:endParaRPr lang="en-US" noProof="0" dirty="0"/>
          </a:p>
        </p:txBody>
      </p:sp>
      <p:pic>
        <p:nvPicPr>
          <p:cNvPr id="10" name="Picture Placeholder 31">
            <a:extLst>
              <a:ext uri="{FF2B5EF4-FFF2-40B4-BE49-F238E27FC236}">
                <a16:creationId xmlns:a16="http://schemas.microsoft.com/office/drawing/2014/main" id="{373D33A6-83B0-5538-2873-8856E4E60DC0}"/>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accent5">
              <a:alpha val="30000"/>
            </a:schemeClr>
          </a:solidFill>
        </p:spPr>
      </p:pic>
      <p:sp>
        <p:nvSpPr>
          <p:cNvPr id="7" name="Content placeholder 47">
            <a:extLst>
              <a:ext uri="{FF2B5EF4-FFF2-40B4-BE49-F238E27FC236}">
                <a16:creationId xmlns:a16="http://schemas.microsoft.com/office/drawing/2014/main" id="{3944D979-8121-82AA-A130-38072F1EA83F}"/>
              </a:ext>
            </a:extLst>
          </p:cNvPr>
          <p:cNvSpPr>
            <a:spLocks noGrp="1"/>
          </p:cNvSpPr>
          <p:nvPr>
            <p:ph type="pic" sz="quarter" idx="47" hasCustomPrompt="1"/>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p:nvPr>
        </p:nvSpPr>
        <p:spPr>
          <a:xfrm>
            <a:off x="1261872" y="2240280"/>
            <a:ext cx="5029200" cy="760288"/>
          </a:xfrm>
          <a:prstGeom prst="rect">
            <a:avLst/>
          </a:prstGeom>
        </p:spPr>
        <p:txBody>
          <a:bodyPr anchor="b">
            <a:normAutofit/>
          </a:bodyPr>
          <a:lstStyle>
            <a:lvl1pPr marL="0" indent="0">
              <a:lnSpc>
                <a:spcPct val="100000"/>
              </a:lnSpc>
              <a:buNone/>
              <a:defRPr sz="2000" b="0">
                <a:solidFill>
                  <a:schemeClr val="bg1"/>
                </a:solidFill>
              </a:defRPr>
            </a:lvl1pPr>
            <a:lvl2pPr>
              <a:defRPr sz="1000"/>
            </a:lvl2pPr>
            <a:lvl3pPr>
              <a:defRPr sz="900"/>
            </a:lvl3pPr>
            <a:lvl4pPr>
              <a:defRPr sz="800"/>
            </a:lvl4pPr>
            <a:lvl5pPr>
              <a:defRPr sz="800"/>
            </a:lvl5pPr>
          </a:lstStyle>
          <a:p>
            <a:pPr lvl="0"/>
            <a:r>
              <a:rPr lang="en-US" altLang="zh-CN" noProof="0"/>
              <a:t>Click to edit Master text styles</a:t>
            </a:r>
          </a:p>
        </p:txBody>
      </p:sp>
      <p:sp>
        <p:nvSpPr>
          <p:cNvPr id="5" name="Freeform: Shape 25">
            <a:extLst>
              <a:ext uri="{FF2B5EF4-FFF2-40B4-BE49-F238E27FC236}">
                <a16:creationId xmlns:a16="http://schemas.microsoft.com/office/drawing/2014/main" id="{8A1DBD66-3066-DF70-EF94-95DF0D7A6503}"/>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11">
            <a:extLst>
              <a:ext uri="{FF2B5EF4-FFF2-40B4-BE49-F238E27FC236}">
                <a16:creationId xmlns:a16="http://schemas.microsoft.com/office/drawing/2014/main" id="{D2CC929C-40BF-4EF5-7910-7F657CAF8CA9}"/>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cxnSp>
        <p:nvCxnSpPr>
          <p:cNvPr id="9" name="Straight Connector 2">
            <a:extLst>
              <a:ext uri="{FF2B5EF4-FFF2-40B4-BE49-F238E27FC236}">
                <a16:creationId xmlns:a16="http://schemas.microsoft.com/office/drawing/2014/main" id="{66E94398-47F0-267C-6791-5C30B1CEF496}"/>
              </a:ext>
            </a:extLst>
          </p:cNvPr>
          <p:cNvCxnSpPr/>
          <p:nvPr userDrawn="1"/>
        </p:nvCxnSpPr>
        <p:spPr>
          <a:xfrm>
            <a:off x="1142663" y="2282891"/>
            <a:ext cx="0" cy="760288"/>
          </a:xfrm>
          <a:prstGeom prst="line">
            <a:avLst/>
          </a:prstGeom>
          <a:noFill/>
          <a:ln w="19050" cap="flat" cmpd="sng" algn="ctr">
            <a:solidFill>
              <a:srgbClr val="D84400"/>
            </a:solidFill>
            <a:prstDash val="solid"/>
            <a:miter lim="800000"/>
          </a:ln>
          <a:effectLst/>
        </p:spPr>
      </p:cxnSp>
    </p:spTree>
    <p:extLst>
      <p:ext uri="{BB962C8B-B14F-4D97-AF65-F5344CB8AC3E}">
        <p14:creationId xmlns:p14="http://schemas.microsoft.com/office/powerpoint/2010/main" val="777926280"/>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01">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914400" y="731520"/>
            <a:ext cx="4663440" cy="1737360"/>
          </a:xfrm>
          <a:prstGeom prst="rect">
            <a:avLst/>
          </a:prstGeom>
        </p:spPr>
        <p:txBody>
          <a:bodyPr vert="horz" lIns="91440" tIns="45720" rIns="91440" bIns="45720" rtlCol="0"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3E7A93C-2947-B6E4-C693-7C485DDC0135}"/>
              </a:ext>
            </a:extLst>
          </p:cNvPr>
          <p:cNvSpPr>
            <a:spLocks noGrp="1"/>
          </p:cNvSpPr>
          <p:nvPr>
            <p:ph idx="1"/>
          </p:nvPr>
        </p:nvSpPr>
        <p:spPr>
          <a:xfrm>
            <a:off x="5852160" y="731520"/>
            <a:ext cx="5486400" cy="17373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2">
            <a:extLst>
              <a:ext uri="{FF2B5EF4-FFF2-40B4-BE49-F238E27FC236}">
                <a16:creationId xmlns:a16="http://schemas.microsoft.com/office/drawing/2014/main" id="{E8A3F288-990F-014E-F099-1E3091477CA7}"/>
              </a:ext>
            </a:extLst>
          </p:cNvPr>
          <p:cNvSpPr>
            <a:spLocks noGrp="1"/>
          </p:cNvSpPr>
          <p:nvPr>
            <p:ph idx="30"/>
          </p:nvPr>
        </p:nvSpPr>
        <p:spPr>
          <a:xfrm>
            <a:off x="914400" y="2743200"/>
            <a:ext cx="8348472" cy="3374136"/>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endParaRPr lang="en-US" noProof="0" dirty="0"/>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with image">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914400" y="731520"/>
            <a:ext cx="3931920" cy="2103120"/>
          </a:xfrm>
        </p:spPr>
        <p:txBody>
          <a:bodyPr anchor="b">
            <a:normAutofit/>
          </a:bodyPr>
          <a:lstStyle>
            <a:lvl1pPr>
              <a:defRPr sz="3600"/>
            </a:lvl1p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2317990C-ED42-30BE-0501-F9C5B4A48B73}"/>
              </a:ext>
            </a:extLst>
          </p:cNvPr>
          <p:cNvSpPr>
            <a:spLocks noGrp="1"/>
          </p:cNvSpPr>
          <p:nvPr>
            <p:ph idx="1"/>
          </p:nvPr>
        </p:nvSpPr>
        <p:spPr>
          <a:xfrm>
            <a:off x="914400" y="3108960"/>
            <a:ext cx="3931920" cy="2651760"/>
          </a:xfrm>
        </p:spPr>
        <p:txBody>
          <a:bodyPr>
            <a:norm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Picture Placeholder 7">
            <a:extLst>
              <a:ext uri="{FF2B5EF4-FFF2-40B4-BE49-F238E27FC236}">
                <a16:creationId xmlns:a16="http://schemas.microsoft.com/office/drawing/2014/main" id="{4AC62875-1B1B-E814-6549-162A8DBF8929}"/>
              </a:ext>
            </a:extLst>
          </p:cNvPr>
          <p:cNvSpPr>
            <a:spLocks noGrp="1"/>
          </p:cNvSpPr>
          <p:nvPr>
            <p:ph type="pic" sz="quarter" idx="54"/>
          </p:nvPr>
        </p:nvSpPr>
        <p:spPr>
          <a:xfrm>
            <a:off x="5745002" y="0"/>
            <a:ext cx="6446999" cy="6858000"/>
          </a:xfrm>
          <a:custGeom>
            <a:avLst/>
            <a:gdLst>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close/>
              </a:path>
            </a:pathLst>
          </a:custGeom>
        </p:spPr>
        <p:txBody>
          <a:bodyPr wrap="square" anchor="ctr">
            <a:noAutofit/>
          </a:bodyPr>
          <a:lstStyle>
            <a:lvl1pPr marL="0" indent="0">
              <a:buNone/>
              <a:defRPr sz="1600"/>
            </a:lvl1pPr>
          </a:lstStyle>
          <a:p>
            <a:r>
              <a:rPr lang="en-US"/>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endParaRPr lang="en-US" noProof="0" dirty="0"/>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
        <p:nvSpPr>
          <p:cNvPr id="2" name="Freeform: Shape 1">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userDrawn="1"/>
        </p:nvSpPr>
        <p:spPr>
          <a:xfrm>
            <a:off x="5203802" y="480395"/>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dirty="0">
              <a:ln>
                <a:noFill/>
              </a:ln>
              <a:solidFill>
                <a:srgbClr val="F7D952"/>
              </a:solidFill>
              <a:effectLst/>
              <a:uLnTx/>
              <a:uFillTx/>
              <a:latin typeface="Posterama Text SemiBold"/>
              <a:ea typeface="+mn-ea"/>
              <a:cs typeface="+mn-cs"/>
            </a:endParaRPr>
          </a:p>
        </p:txBody>
      </p:sp>
    </p:spTree>
    <p:extLst>
      <p:ext uri="{BB962C8B-B14F-4D97-AF65-F5344CB8AC3E}">
        <p14:creationId xmlns:p14="http://schemas.microsoft.com/office/powerpoint/2010/main" val="4161259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02">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2" name="Freeform: Shape 19">
            <a:extLst>
              <a:ext uri="{FF2B5EF4-FFF2-40B4-BE49-F238E27FC236}">
                <a16:creationId xmlns:a16="http://schemas.microsoft.com/office/drawing/2014/main" id="{9D307BA6-8A60-85D7-CC8B-894256DC4B90}"/>
              </a:ext>
            </a:extLst>
          </p:cNvPr>
          <p:cNvSpPr/>
          <p:nvPr userDrawn="1"/>
        </p:nvSpPr>
        <p:spPr>
          <a:xfrm>
            <a:off x="8517470" y="2248218"/>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7" name="Freeform: Shape 19">
            <a:extLst>
              <a:ext uri="{FF2B5EF4-FFF2-40B4-BE49-F238E27FC236}">
                <a16:creationId xmlns:a16="http://schemas.microsoft.com/office/drawing/2014/main" id="{F38B75F8-75D4-4B41-B7C7-433032DD0A6F}"/>
              </a:ext>
            </a:extLst>
          </p:cNvPr>
          <p:cNvSpPr/>
          <p:nvPr userDrawn="1"/>
        </p:nvSpPr>
        <p:spPr>
          <a:xfrm>
            <a:off x="9578882" y="460803"/>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a:off x="9522496"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noProof="0"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a:off x="11034052" y="3709992"/>
            <a:ext cx="117318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914400" y="1060704"/>
            <a:ext cx="7132320" cy="1773936"/>
          </a:xfrm>
        </p:spPr>
        <p:txBody>
          <a:bodyPr anchor="b">
            <a:normAutofit/>
          </a:bodyPr>
          <a:lstStyle>
            <a:lvl1pPr>
              <a:defRPr sz="3600"/>
            </a:lvl1pPr>
          </a:lstStyle>
          <a:p>
            <a:r>
              <a:rPr lang="en-US" noProof="0"/>
              <a:t>Click to edit Master title style</a:t>
            </a:r>
            <a:endParaRPr lang="en-US" noProof="0" dirty="0"/>
          </a:p>
        </p:txBody>
      </p:sp>
      <p:sp>
        <p:nvSpPr>
          <p:cNvPr id="3" name="Content Placeholder 2">
            <a:extLst>
              <a:ext uri="{FF2B5EF4-FFF2-40B4-BE49-F238E27FC236}">
                <a16:creationId xmlns:a16="http://schemas.microsoft.com/office/drawing/2014/main" id="{E3E34C76-4814-6AFA-CEFD-F82B9ED9BB1D}"/>
              </a:ext>
            </a:extLst>
          </p:cNvPr>
          <p:cNvSpPr>
            <a:spLocks noGrp="1"/>
          </p:cNvSpPr>
          <p:nvPr>
            <p:ph idx="1"/>
          </p:nvPr>
        </p:nvSpPr>
        <p:spPr>
          <a:xfrm>
            <a:off x="91440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Content Placeholder 2">
            <a:extLst>
              <a:ext uri="{FF2B5EF4-FFF2-40B4-BE49-F238E27FC236}">
                <a16:creationId xmlns:a16="http://schemas.microsoft.com/office/drawing/2014/main" id="{D42F254A-B4C7-D072-FEB9-22F9A2B0CA64}"/>
              </a:ext>
            </a:extLst>
          </p:cNvPr>
          <p:cNvSpPr>
            <a:spLocks noGrp="1"/>
          </p:cNvSpPr>
          <p:nvPr>
            <p:ph idx="56"/>
          </p:nvPr>
        </p:nvSpPr>
        <p:spPr>
          <a:xfrm>
            <a:off x="4754880" y="3108960"/>
            <a:ext cx="3291840" cy="2651760"/>
          </a:xfrm>
        </p:spPr>
        <p:txBody>
          <a:bodyPr/>
          <a:lstStyle>
            <a:lvl1pPr marL="0" indent="0">
              <a:buNone/>
              <a:defRPr sz="1800"/>
            </a:lvl1pPr>
            <a:lvl2pPr marL="347472">
              <a:defRPr sz="1800"/>
            </a:lvl2pPr>
            <a:lvl3pPr marL="731520">
              <a:defRPr sz="1800"/>
            </a:lvl3pPr>
            <a:lvl4pPr marL="1097280">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Footer Placeholder 8">
            <a:extLst>
              <a:ext uri="{FF2B5EF4-FFF2-40B4-BE49-F238E27FC236}">
                <a16:creationId xmlns:a16="http://schemas.microsoft.com/office/drawing/2014/main" id="{85DBF4DF-D0B4-1DA6-0271-5D4033A9C19C}"/>
              </a:ext>
            </a:extLst>
          </p:cNvPr>
          <p:cNvSpPr>
            <a:spLocks noGrp="1"/>
          </p:cNvSpPr>
          <p:nvPr>
            <p:ph type="ftr" sz="quarter" idx="57"/>
          </p:nvPr>
        </p:nvSpPr>
        <p:spPr/>
        <p:txBody>
          <a:bodyPr/>
          <a:lstStyle/>
          <a:p>
            <a:endParaRPr lang="en-US" noProof="0" dirty="0"/>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wo content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914400" y="731520"/>
            <a:ext cx="4389120" cy="2103120"/>
          </a:xfrm>
        </p:spPr>
        <p:txBody>
          <a:bodyPr anchor="b" anchorCtr="0">
            <a:normAutofit/>
          </a:bodyPr>
          <a:lstStyle>
            <a:lvl1pPr>
              <a:defRPr sz="3600"/>
            </a:lvl1pPr>
          </a:lstStyle>
          <a:p>
            <a:r>
              <a:rPr lang="en-US"/>
              <a:t>Click to edit Master title style</a:t>
            </a:r>
          </a:p>
        </p:txBody>
      </p:sp>
      <p:sp>
        <p:nvSpPr>
          <p:cNvPr id="4" name="Content Placeholder 2">
            <a:extLst>
              <a:ext uri="{FF2B5EF4-FFF2-40B4-BE49-F238E27FC236}">
                <a16:creationId xmlns:a16="http://schemas.microsoft.com/office/drawing/2014/main" id="{C403123E-E3E0-5E2A-E1FB-EC28A2C68EEB}"/>
              </a:ext>
            </a:extLst>
          </p:cNvPr>
          <p:cNvSpPr>
            <a:spLocks noGrp="1"/>
          </p:cNvSpPr>
          <p:nvPr>
            <p:ph idx="14"/>
          </p:nvPr>
        </p:nvSpPr>
        <p:spPr>
          <a:xfrm>
            <a:off x="914400" y="3108960"/>
            <a:ext cx="4389120" cy="192024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dirty="0"/>
          </a:p>
        </p:txBody>
      </p:sp>
      <p:sp>
        <p:nvSpPr>
          <p:cNvPr id="9" name="Content Placeholder 2">
            <a:extLst>
              <a:ext uri="{FF2B5EF4-FFF2-40B4-BE49-F238E27FC236}">
                <a16:creationId xmlns:a16="http://schemas.microsoft.com/office/drawing/2014/main" id="{5B0A6B95-C59B-C125-7957-8C41B37891E1}"/>
              </a:ext>
            </a:extLst>
          </p:cNvPr>
          <p:cNvSpPr>
            <a:spLocks noGrp="1"/>
          </p:cNvSpPr>
          <p:nvPr>
            <p:ph idx="1"/>
          </p:nvPr>
        </p:nvSpPr>
        <p:spPr>
          <a:xfrm>
            <a:off x="5852160" y="731520"/>
            <a:ext cx="5367528" cy="5212080"/>
          </a:xfrm>
        </p:spPr>
        <p:txBody>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dirty="0"/>
          </a:p>
        </p:txBody>
      </p:sp>
      <p:sp>
        <p:nvSpPr>
          <p:cNvPr id="12" name="Freeform 11">
            <a:extLst>
              <a:ext uri="{FF2B5EF4-FFF2-40B4-BE49-F238E27FC236}">
                <a16:creationId xmlns:a16="http://schemas.microsoft.com/office/drawing/2014/main" id="{18CD2E87-8426-FC12-6665-A6E2F64FEA93}"/>
              </a:ext>
            </a:extLst>
          </p:cNvPr>
          <p:cNvSpPr>
            <a:spLocks noChangeAspect="1"/>
          </p:cNvSpPr>
          <p:nvPr userDrawn="1"/>
        </p:nvSpPr>
        <p:spPr>
          <a:xfrm flipH="1">
            <a:off x="-9525" y="5039331"/>
            <a:ext cx="986377" cy="128016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1">
            <a:extLst>
              <a:ext uri="{FF2B5EF4-FFF2-40B4-BE49-F238E27FC236}">
                <a16:creationId xmlns:a16="http://schemas.microsoft.com/office/drawing/2014/main" id="{D35CF771-1335-6C94-6AA8-AF68EADDDF00}"/>
              </a:ext>
            </a:extLst>
          </p:cNvPr>
          <p:cNvSpPr/>
          <p:nvPr userDrawn="1"/>
        </p:nvSpPr>
        <p:spPr>
          <a:xfrm>
            <a:off x="1140014" y="5142797"/>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chemeClr val="bg2">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9243908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914400"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endParaRPr lang="en-US" noProof="0" dirty="0"/>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71" r:id="rId2"/>
    <p:sldLayoutId id="2147483674" r:id="rId3"/>
    <p:sldLayoutId id="2147483670" r:id="rId4"/>
    <p:sldLayoutId id="2147483669" r:id="rId5"/>
    <p:sldLayoutId id="2147483655" r:id="rId6"/>
    <p:sldLayoutId id="2147483651" r:id="rId7"/>
    <p:sldLayoutId id="2147483662" r:id="rId8"/>
    <p:sldLayoutId id="2147483672" r:id="rId9"/>
    <p:sldLayoutId id="2147483673" r:id="rId10"/>
    <p:sldLayoutId id="2147483653" r:id="rId11"/>
    <p:sldLayoutId id="2147483663" r:id="rId12"/>
    <p:sldLayoutId id="2147483665" r:id="rId13"/>
  </p:sldLayoutIdLst>
  <p:hf hdr="0" ft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347472"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wgoqatar.com/2018/11/signs-and-symptoms-of-cell-phone-addiction/"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sneha-singh-71aa5a268/" TargetMode="External"/><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hyperlink" Target="screentime.pbix"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hyperlink" Target="https://arkansasgopwing.blogspot.com/2017/08/screen-time-addiction.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3A3B864-5E85-99D2-93E5-5CA1F4F35DC7}"/>
              </a:ext>
            </a:extLst>
          </p:cNvPr>
          <p:cNvSpPr>
            <a:spLocks noGrp="1"/>
          </p:cNvSpPr>
          <p:nvPr>
            <p:ph type="title"/>
          </p:nvPr>
        </p:nvSpPr>
        <p:spPr>
          <a:xfrm>
            <a:off x="518666" y="969817"/>
            <a:ext cx="6495373" cy="2992939"/>
          </a:xfrm>
        </p:spPr>
        <p:txBody>
          <a:bodyPr lIns="0" anchor="b" anchorCtr="0">
            <a:normAutofit/>
          </a:bodyPr>
          <a:lstStyle/>
          <a:p>
            <a:r>
              <a:rPr lang="en-IN" dirty="0"/>
              <a:t>The Silent Addiction </a:t>
            </a:r>
            <a:endParaRPr lang="en-US" dirty="0"/>
          </a:p>
        </p:txBody>
      </p:sp>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260894" y="4172084"/>
            <a:ext cx="4038693" cy="783374"/>
          </a:xfrm>
        </p:spPr>
        <p:txBody>
          <a:bodyPr>
            <a:normAutofit/>
          </a:bodyPr>
          <a:lstStyle/>
          <a:p>
            <a:r>
              <a:rPr lang="en-IN" dirty="0"/>
              <a:t>A Dive into Digital App Usage Patterns</a:t>
            </a:r>
            <a:endParaRPr lang="en-US" dirty="0"/>
          </a:p>
        </p:txBody>
      </p:sp>
      <p:pic>
        <p:nvPicPr>
          <p:cNvPr id="5" name="Picture Placeholder 4">
            <a:extLst>
              <a:ext uri="{FF2B5EF4-FFF2-40B4-BE49-F238E27FC236}">
                <a16:creationId xmlns:a16="http://schemas.microsoft.com/office/drawing/2014/main" id="{8A46F8DD-8925-B074-7274-FE1ED4BE1AA9}"/>
              </a:ext>
            </a:extLst>
          </p:cNvPr>
          <p:cNvPicPr>
            <a:picLocks noGrp="1" noChangeAspect="1"/>
          </p:cNvPicPr>
          <p:nvPr>
            <p:ph type="pic" sz="quarter" idx="47"/>
          </p:nvPr>
        </p:nvPicPr>
        <p:blipFill>
          <a:blip r:embed="rId3">
            <a:extLst>
              <a:ext uri="{837473B0-CC2E-450A-ABE3-18F120FF3D39}">
                <a1611:picAttrSrcUrl xmlns:a1611="http://schemas.microsoft.com/office/drawing/2016/11/main" r:id="rId4"/>
              </a:ext>
            </a:extLst>
          </a:blip>
          <a:srcRect l="27423" r="27423"/>
          <a:stretch>
            <a:fillRect/>
          </a:stretch>
        </p:blipFill>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9E2C9-335E-9043-489E-2C6BDC3DB9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B9E4F3-7809-42D7-8F34-EE96A8EE0290}"/>
              </a:ext>
            </a:extLst>
          </p:cNvPr>
          <p:cNvSpPr>
            <a:spLocks noGrp="1"/>
          </p:cNvSpPr>
          <p:nvPr>
            <p:ph type="title"/>
          </p:nvPr>
        </p:nvSpPr>
        <p:spPr>
          <a:xfrm>
            <a:off x="535091" y="711854"/>
            <a:ext cx="5722374" cy="527009"/>
          </a:xfrm>
          <a:noFill/>
        </p:spPr>
        <p:txBody>
          <a:bodyPr anchor="b" anchorCtr="0">
            <a:noAutofit/>
          </a:bodyPr>
          <a:lstStyle/>
          <a:p>
            <a:r>
              <a:rPr lang="en-IN" dirty="0"/>
              <a:t>Key Findings &amp; Insights</a:t>
            </a:r>
            <a:endParaRPr lang="en-US" dirty="0"/>
          </a:p>
        </p:txBody>
      </p:sp>
      <p:sp>
        <p:nvSpPr>
          <p:cNvPr id="10" name="Content Placeholder 9">
            <a:extLst>
              <a:ext uri="{FF2B5EF4-FFF2-40B4-BE49-F238E27FC236}">
                <a16:creationId xmlns:a16="http://schemas.microsoft.com/office/drawing/2014/main" id="{C8ECE5B2-083B-7C13-0986-9B151282FB38}"/>
              </a:ext>
            </a:extLst>
          </p:cNvPr>
          <p:cNvSpPr>
            <a:spLocks noGrp="1"/>
          </p:cNvSpPr>
          <p:nvPr>
            <p:ph idx="14"/>
          </p:nvPr>
        </p:nvSpPr>
        <p:spPr>
          <a:xfrm>
            <a:off x="535091" y="1612491"/>
            <a:ext cx="11121818" cy="3411794"/>
          </a:xfrm>
        </p:spPr>
        <p:txBody>
          <a:bodyPr>
            <a:normAutofit/>
          </a:bodyPr>
          <a:lstStyle/>
          <a:p>
            <a:r>
              <a:rPr lang="en-US" b="1" dirty="0"/>
              <a:t>Unproductivity Dominates</a:t>
            </a:r>
            <a:r>
              <a:rPr lang="en-US" dirty="0"/>
              <a:t>: 74.9% of total screen time is on non-productive apps.</a:t>
            </a:r>
          </a:p>
          <a:p>
            <a:r>
              <a:rPr lang="en-US" b="1" dirty="0"/>
              <a:t>Only 25.1% is Productive Time</a:t>
            </a:r>
            <a:r>
              <a:rPr lang="en-US" dirty="0"/>
              <a:t>: Apps like Gmail, Docs, and Zoom have low usage.</a:t>
            </a:r>
          </a:p>
          <a:p>
            <a:r>
              <a:rPr lang="en-US" b="1" dirty="0"/>
              <a:t>Spotify (5,175 mins)</a:t>
            </a:r>
            <a:r>
              <a:rPr lang="en-US" dirty="0"/>
              <a:t>, </a:t>
            </a:r>
            <a:r>
              <a:rPr lang="en-US" b="1" dirty="0"/>
              <a:t>WhatsApp (5,146 mins)</a:t>
            </a:r>
            <a:r>
              <a:rPr lang="en-US" dirty="0"/>
              <a:t>, and </a:t>
            </a:r>
            <a:r>
              <a:rPr lang="en-US" b="1" dirty="0"/>
              <a:t>Slack (4,671 mins)</a:t>
            </a:r>
            <a:r>
              <a:rPr lang="en-US" dirty="0"/>
              <a:t> lead in total screen time.</a:t>
            </a:r>
          </a:p>
          <a:p>
            <a:r>
              <a:rPr lang="en-US" b="1" dirty="0"/>
              <a:t>Chrome and Gmail</a:t>
            </a:r>
            <a:r>
              <a:rPr lang="en-US" dirty="0"/>
              <a:t> dominate </a:t>
            </a:r>
            <a:r>
              <a:rPr lang="en-US" b="1" dirty="0"/>
              <a:t>Utility app usage</a:t>
            </a:r>
            <a:r>
              <a:rPr lang="en-US" dirty="0"/>
              <a:t>, showing consistent productivity tool reliance.</a:t>
            </a:r>
          </a:p>
          <a:p>
            <a:r>
              <a:rPr lang="en-US" b="1" dirty="0"/>
              <a:t>Slack, Gmail, Facebook, and Chrome</a:t>
            </a:r>
            <a:r>
              <a:rPr lang="en-US" dirty="0"/>
              <a:t> have the most launches, indicating frequent but possibly short sessions.</a:t>
            </a:r>
          </a:p>
          <a:p>
            <a:r>
              <a:rPr lang="en-US" dirty="0"/>
              <a:t>Even social apps like </a:t>
            </a:r>
            <a:r>
              <a:rPr lang="en-US" b="1" dirty="0"/>
              <a:t>Snapchat and WhatsApp</a:t>
            </a:r>
            <a:r>
              <a:rPr lang="en-US" dirty="0"/>
              <a:t> show high launch counts (800+), reflecting habitual usage.</a:t>
            </a:r>
          </a:p>
          <a:p>
            <a:r>
              <a:rPr lang="en-US" dirty="0"/>
              <a:t>We can filter it by User ID to check each user’s journey.</a:t>
            </a:r>
          </a:p>
          <a:p>
            <a:r>
              <a:rPr lang="en-US" dirty="0"/>
              <a:t>We have another filter category to analyze the data deeply, in each category 5 apps are there.</a:t>
            </a:r>
            <a:endParaRPr lang="en-IN" dirty="0"/>
          </a:p>
        </p:txBody>
      </p:sp>
      <p:sp>
        <p:nvSpPr>
          <p:cNvPr id="3" name="Slide Number Placeholder 2">
            <a:extLst>
              <a:ext uri="{FF2B5EF4-FFF2-40B4-BE49-F238E27FC236}">
                <a16:creationId xmlns:a16="http://schemas.microsoft.com/office/drawing/2014/main" id="{0FC5B6CB-C205-B65A-9B55-65B11CBB5395}"/>
              </a:ext>
            </a:extLst>
          </p:cNvPr>
          <p:cNvSpPr>
            <a:spLocks noGrp="1"/>
          </p:cNvSpPr>
          <p:nvPr>
            <p:ph type="sldNum" sz="quarter" idx="12"/>
          </p:nvPr>
        </p:nvSpPr>
        <p:spPr/>
        <p:txBody>
          <a:bodyPr/>
          <a:lstStyle/>
          <a:p>
            <a:fld id="{CBD12358-51D2-46B3-9BDE-DF29528B9454}" type="slidenum">
              <a:rPr lang="en-US" smtClean="0"/>
              <a:t>10</a:t>
            </a:fld>
            <a:endParaRPr lang="en-US" dirty="0"/>
          </a:p>
        </p:txBody>
      </p:sp>
    </p:spTree>
    <p:extLst>
      <p:ext uri="{BB962C8B-B14F-4D97-AF65-F5344CB8AC3E}">
        <p14:creationId xmlns:p14="http://schemas.microsoft.com/office/powerpoint/2010/main" val="11405713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1A46B-7CAE-8DA9-FFE0-2030824D5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E2349-EC17-79FD-CE57-663EBB9F964D}"/>
              </a:ext>
            </a:extLst>
          </p:cNvPr>
          <p:cNvSpPr>
            <a:spLocks noGrp="1"/>
          </p:cNvSpPr>
          <p:nvPr>
            <p:ph type="title"/>
          </p:nvPr>
        </p:nvSpPr>
        <p:spPr>
          <a:xfrm>
            <a:off x="314119" y="459167"/>
            <a:ext cx="7671816" cy="723654"/>
          </a:xfrm>
          <a:noFill/>
        </p:spPr>
        <p:txBody>
          <a:bodyPr anchor="b" anchorCtr="0">
            <a:noAutofit/>
          </a:bodyPr>
          <a:lstStyle/>
          <a:p>
            <a:r>
              <a:rPr lang="en-US" dirty="0"/>
              <a:t>App Usage Snapshot</a:t>
            </a:r>
          </a:p>
        </p:txBody>
      </p:sp>
      <p:sp>
        <p:nvSpPr>
          <p:cNvPr id="3" name="Slide Number Placeholder 2">
            <a:extLst>
              <a:ext uri="{FF2B5EF4-FFF2-40B4-BE49-F238E27FC236}">
                <a16:creationId xmlns:a16="http://schemas.microsoft.com/office/drawing/2014/main" id="{51BFC15A-8A5E-94D2-9EF8-9A1C3661EC0E}"/>
              </a:ext>
            </a:extLst>
          </p:cNvPr>
          <p:cNvSpPr>
            <a:spLocks noGrp="1"/>
          </p:cNvSpPr>
          <p:nvPr>
            <p:ph type="sldNum" sz="quarter" idx="12"/>
          </p:nvPr>
        </p:nvSpPr>
        <p:spPr/>
        <p:txBody>
          <a:bodyPr/>
          <a:lstStyle/>
          <a:p>
            <a:fld id="{CBD12358-51D2-46B3-9BDE-DF29528B9454}" type="slidenum">
              <a:rPr lang="en-US" smtClean="0"/>
              <a:t>11</a:t>
            </a:fld>
            <a:endParaRPr lang="en-US" dirty="0"/>
          </a:p>
        </p:txBody>
      </p:sp>
      <p:pic>
        <p:nvPicPr>
          <p:cNvPr id="7" name="Picture 6">
            <a:extLst>
              <a:ext uri="{FF2B5EF4-FFF2-40B4-BE49-F238E27FC236}">
                <a16:creationId xmlns:a16="http://schemas.microsoft.com/office/drawing/2014/main" id="{1C1168FA-EA42-E35A-1B60-3FE0CAB14FD1}"/>
              </a:ext>
            </a:extLst>
          </p:cNvPr>
          <p:cNvPicPr>
            <a:picLocks noChangeAspect="1"/>
          </p:cNvPicPr>
          <p:nvPr/>
        </p:nvPicPr>
        <p:blipFill>
          <a:blip r:embed="rId2"/>
          <a:stretch>
            <a:fillRect/>
          </a:stretch>
        </p:blipFill>
        <p:spPr>
          <a:xfrm>
            <a:off x="3991383" y="1386348"/>
            <a:ext cx="7745240" cy="4740132"/>
          </a:xfrm>
          <a:prstGeom prst="rect">
            <a:avLst/>
          </a:prstGeom>
        </p:spPr>
      </p:pic>
      <p:sp>
        <p:nvSpPr>
          <p:cNvPr id="8" name="Text Placeholder 42">
            <a:extLst>
              <a:ext uri="{FF2B5EF4-FFF2-40B4-BE49-F238E27FC236}">
                <a16:creationId xmlns:a16="http://schemas.microsoft.com/office/drawing/2014/main" id="{203229A3-3BB6-084C-010D-8D94FEBE8447}"/>
              </a:ext>
            </a:extLst>
          </p:cNvPr>
          <p:cNvSpPr txBox="1">
            <a:spLocks/>
          </p:cNvSpPr>
          <p:nvPr/>
        </p:nvSpPr>
        <p:spPr>
          <a:xfrm>
            <a:off x="314119" y="2517057"/>
            <a:ext cx="3677264" cy="2837786"/>
          </a:xfrm>
          <a:prstGeom prst="rect">
            <a:avLst/>
          </a:prstGeom>
        </p:spPr>
        <p:txBody>
          <a:bodyPr/>
          <a:lstStyle>
            <a:lvl1pPr marL="347472"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The data shows that while productivity apps are widely used, </a:t>
            </a:r>
            <a:r>
              <a:rPr lang="en-US" b="1" dirty="0"/>
              <a:t>entertainment and social apps often dominate in total screen time</a:t>
            </a:r>
            <a:r>
              <a:rPr lang="en-US" dirty="0"/>
              <a:t>, suggesting an underlying habit-forming usage pattern."</a:t>
            </a:r>
          </a:p>
        </p:txBody>
      </p:sp>
    </p:spTree>
    <p:extLst>
      <p:ext uri="{BB962C8B-B14F-4D97-AF65-F5344CB8AC3E}">
        <p14:creationId xmlns:p14="http://schemas.microsoft.com/office/powerpoint/2010/main" val="3119384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C9086-3549-F09D-CE95-7BC7041EFE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8920D8-900E-DC92-ACA3-C2425F728134}"/>
              </a:ext>
            </a:extLst>
          </p:cNvPr>
          <p:cNvSpPr>
            <a:spLocks noGrp="1"/>
          </p:cNvSpPr>
          <p:nvPr>
            <p:ph type="title"/>
          </p:nvPr>
        </p:nvSpPr>
        <p:spPr>
          <a:xfrm>
            <a:off x="6096000" y="1636088"/>
            <a:ext cx="5029200" cy="2404970"/>
          </a:xfrm>
        </p:spPr>
        <p:txBody>
          <a:bodyPr lIns="0" anchor="b" anchorCtr="0"/>
          <a:lstStyle/>
          <a:p>
            <a:r>
              <a:rPr lang="en-US" dirty="0"/>
              <a:t>Conclusion</a:t>
            </a:r>
          </a:p>
        </p:txBody>
      </p:sp>
      <p:sp>
        <p:nvSpPr>
          <p:cNvPr id="6" name="Text Placeholder 2">
            <a:extLst>
              <a:ext uri="{FF2B5EF4-FFF2-40B4-BE49-F238E27FC236}">
                <a16:creationId xmlns:a16="http://schemas.microsoft.com/office/drawing/2014/main" id="{B51A0A60-32B7-6B81-8491-B2ED55EDA730}"/>
              </a:ext>
            </a:extLst>
          </p:cNvPr>
          <p:cNvSpPr>
            <a:spLocks noGrp="1"/>
          </p:cNvSpPr>
          <p:nvPr>
            <p:ph type="body" sz="quarter" idx="28"/>
          </p:nvPr>
        </p:nvSpPr>
        <p:spPr>
          <a:xfrm>
            <a:off x="6117336" y="4172084"/>
            <a:ext cx="4910328" cy="1005840"/>
          </a:xfrm>
        </p:spPr>
        <p:txBody>
          <a:bodyPr/>
          <a:lstStyle/>
          <a:p>
            <a:r>
              <a:rPr lang="en-US" dirty="0"/>
              <a:t>Our devices aren't the problem — our habits are.</a:t>
            </a:r>
          </a:p>
        </p:txBody>
      </p:sp>
    </p:spTree>
    <p:extLst>
      <p:ext uri="{BB962C8B-B14F-4D97-AF65-F5344CB8AC3E}">
        <p14:creationId xmlns:p14="http://schemas.microsoft.com/office/powerpoint/2010/main" val="563568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0031CE36-F77D-3964-C169-771DBA49D28A}"/>
              </a:ext>
            </a:extLst>
          </p:cNvPr>
          <p:cNvSpPr>
            <a:spLocks noGrp="1"/>
          </p:cNvSpPr>
          <p:nvPr>
            <p:ph type="title"/>
          </p:nvPr>
        </p:nvSpPr>
        <p:spPr>
          <a:xfrm>
            <a:off x="894735" y="210312"/>
            <a:ext cx="7132320" cy="1773936"/>
          </a:xfrm>
        </p:spPr>
        <p:txBody>
          <a:bodyPr/>
          <a:lstStyle/>
          <a:p>
            <a:r>
              <a:rPr lang="en-IN" dirty="0"/>
              <a:t>What this dashboard reveals:</a:t>
            </a:r>
            <a:endParaRPr lang="en-US" dirty="0"/>
          </a:p>
        </p:txBody>
      </p:sp>
      <p:sp>
        <p:nvSpPr>
          <p:cNvPr id="43" name="Text Placeholder 42">
            <a:extLst>
              <a:ext uri="{FF2B5EF4-FFF2-40B4-BE49-F238E27FC236}">
                <a16:creationId xmlns:a16="http://schemas.microsoft.com/office/drawing/2014/main" id="{520E98B6-7B33-8FD4-A662-31DD4B85E22E}"/>
              </a:ext>
            </a:extLst>
          </p:cNvPr>
          <p:cNvSpPr>
            <a:spLocks noGrp="1"/>
          </p:cNvSpPr>
          <p:nvPr>
            <p:ph idx="1"/>
          </p:nvPr>
        </p:nvSpPr>
        <p:spPr>
          <a:xfrm>
            <a:off x="998957" y="2722749"/>
            <a:ext cx="7132320" cy="3402748"/>
          </a:xfrm>
        </p:spPr>
        <p:txBody>
          <a:bodyPr>
            <a:normAutofit/>
          </a:bodyPr>
          <a:lstStyle/>
          <a:p>
            <a:pPr marL="285750" indent="-285750">
              <a:buFont typeface="Wingdings" panose="05000000000000000000" pitchFamily="2" charset="2"/>
              <a:buChar char="Ø"/>
            </a:pPr>
            <a:r>
              <a:rPr lang="en-US" dirty="0"/>
              <a:t>Most screen time is consumed passively, not productively.</a:t>
            </a:r>
          </a:p>
          <a:p>
            <a:pPr marL="285750" indent="-285750">
              <a:buFont typeface="Wingdings" panose="05000000000000000000" pitchFamily="2" charset="2"/>
              <a:buChar char="Ø"/>
            </a:pPr>
            <a:r>
              <a:rPr lang="en-IN" dirty="0"/>
              <a:t>Entertainment and social apps dominate user attention.</a:t>
            </a:r>
          </a:p>
          <a:p>
            <a:pPr marL="285750" indent="-285750">
              <a:buFont typeface="Wingdings" panose="05000000000000000000" pitchFamily="2" charset="2"/>
              <a:buChar char="Ø"/>
            </a:pPr>
            <a:r>
              <a:rPr lang="en-US" dirty="0"/>
              <a:t>High number of launches doesn’t always mean high screen time—some apps are opened frequently for short durations.</a:t>
            </a:r>
          </a:p>
          <a:p>
            <a:pPr marL="285750" indent="-285750">
              <a:buFont typeface="Wingdings" panose="05000000000000000000" pitchFamily="2" charset="2"/>
              <a:buChar char="Ø"/>
            </a:pPr>
            <a:r>
              <a:rPr lang="en-US" dirty="0"/>
              <a:t>Social apps like </a:t>
            </a:r>
            <a:r>
              <a:rPr lang="en-US" b="1" dirty="0"/>
              <a:t>WhatsApp and Snapchat</a:t>
            </a:r>
            <a:r>
              <a:rPr lang="en-US" dirty="0"/>
              <a:t> are both highly launched and heavily used—signaling potential digital distractions.</a:t>
            </a:r>
          </a:p>
          <a:p>
            <a:pPr marL="285750" indent="-285750">
              <a:buFont typeface="Wingdings" panose="05000000000000000000" pitchFamily="2" charset="2"/>
              <a:buChar char="Ø"/>
            </a:pPr>
            <a:endParaRPr lang="en-US" dirty="0"/>
          </a:p>
        </p:txBody>
      </p:sp>
      <p:sp>
        <p:nvSpPr>
          <p:cNvPr id="11" name="Slide Number Placeholder 13">
            <a:extLst>
              <a:ext uri="{FF2B5EF4-FFF2-40B4-BE49-F238E27FC236}">
                <a16:creationId xmlns:a16="http://schemas.microsoft.com/office/drawing/2014/main" id="{930FF33C-2E3C-37EC-75C2-1BE4513D9B62}"/>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2222DE72-77CB-CB24-A4D1-2FAC47307AC9}"/>
              </a:ext>
            </a:extLst>
          </p:cNvPr>
          <p:cNvSpPr>
            <a:spLocks noGrp="1"/>
          </p:cNvSpPr>
          <p:nvPr>
            <p:ph type="sldNum" sz="quarter" idx="55"/>
          </p:nvPr>
        </p:nvSpPr>
        <p:spPr/>
        <p:txBody>
          <a:bodyPr/>
          <a:lstStyle/>
          <a:p>
            <a:fld id="{47FEACEE-25B4-4A2D-B147-27296E36371D}" type="slidenum">
              <a:rPr lang="en-US" altLang="zh-CN" noProof="0" smtClean="0"/>
              <a:pPr/>
              <a:t>13</a:t>
            </a:fld>
            <a:endParaRPr lang="en-US" altLang="zh-CN" noProof="0" dirty="0"/>
          </a:p>
        </p:txBody>
      </p:sp>
    </p:spTree>
    <p:extLst>
      <p:ext uri="{BB962C8B-B14F-4D97-AF65-F5344CB8AC3E}">
        <p14:creationId xmlns:p14="http://schemas.microsoft.com/office/powerpoint/2010/main" val="41821480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21E73BA-53B9-C0C1-476A-00736A64AB79}"/>
              </a:ext>
            </a:extLst>
          </p:cNvPr>
          <p:cNvSpPr>
            <a:spLocks noGrp="1"/>
          </p:cNvSpPr>
          <p:nvPr>
            <p:ph type="title"/>
          </p:nvPr>
        </p:nvSpPr>
        <p:spPr>
          <a:xfrm>
            <a:off x="3283973" y="813325"/>
            <a:ext cx="5088489" cy="742139"/>
          </a:xfrm>
        </p:spPr>
        <p:txBody>
          <a:bodyPr anchor="b" anchorCtr="0"/>
          <a:lstStyle/>
          <a:p>
            <a:r>
              <a:rPr lang="en-US" dirty="0"/>
              <a:t>Conclusion</a:t>
            </a:r>
          </a:p>
        </p:txBody>
      </p:sp>
      <p:sp>
        <p:nvSpPr>
          <p:cNvPr id="14" name="Text Placeholder 13">
            <a:extLst>
              <a:ext uri="{FF2B5EF4-FFF2-40B4-BE49-F238E27FC236}">
                <a16:creationId xmlns:a16="http://schemas.microsoft.com/office/drawing/2014/main" id="{C78180D0-1AB6-8416-0EB1-10648E1A6050}"/>
              </a:ext>
            </a:extLst>
          </p:cNvPr>
          <p:cNvSpPr>
            <a:spLocks noGrp="1"/>
          </p:cNvSpPr>
          <p:nvPr>
            <p:ph idx="14"/>
          </p:nvPr>
        </p:nvSpPr>
        <p:spPr>
          <a:xfrm>
            <a:off x="3283973" y="2441060"/>
            <a:ext cx="7728593" cy="3108960"/>
          </a:xfrm>
        </p:spPr>
        <p:txBody>
          <a:bodyPr/>
          <a:lstStyle/>
          <a:p>
            <a:pPr marL="0" indent="0">
              <a:buNone/>
            </a:pPr>
            <a:r>
              <a:rPr lang="en-US" dirty="0"/>
              <a:t>This dashboard isn’t just a data project—it’s a mirror into our modern habits.</a:t>
            </a:r>
            <a:br>
              <a:rPr lang="en-US" dirty="0"/>
            </a:br>
            <a:r>
              <a:rPr lang="en-US" dirty="0"/>
              <a:t>By measuring screen time and app usage behavior, we get valuable insights that can help individuals reclaim their time and make informed digital choices.</a:t>
            </a:r>
          </a:p>
          <a:p>
            <a:pPr marL="0" indent="0">
              <a:buNone/>
            </a:pPr>
            <a:r>
              <a:rPr lang="en-US" dirty="0"/>
              <a:t> - Simple tracking can inspire real behavior change.</a:t>
            </a:r>
          </a:p>
        </p:txBody>
      </p:sp>
      <p:sp>
        <p:nvSpPr>
          <p:cNvPr id="13" name="Text Placeholder 12">
            <a:extLst>
              <a:ext uri="{FF2B5EF4-FFF2-40B4-BE49-F238E27FC236}">
                <a16:creationId xmlns:a16="http://schemas.microsoft.com/office/drawing/2014/main" id="{DEB5763E-8BC0-F6C3-3814-6649A828C000}"/>
              </a:ext>
            </a:extLst>
          </p:cNvPr>
          <p:cNvSpPr>
            <a:spLocks noGrp="1"/>
          </p:cNvSpPr>
          <p:nvPr>
            <p:ph idx="1"/>
          </p:nvPr>
        </p:nvSpPr>
        <p:spPr>
          <a:xfrm>
            <a:off x="3283973" y="1555464"/>
            <a:ext cx="5506065" cy="489646"/>
          </a:xfrm>
        </p:spPr>
        <p:txBody>
          <a:bodyPr/>
          <a:lstStyle/>
          <a:p>
            <a:r>
              <a:rPr lang="en-US" i="1" dirty="0"/>
              <a:t>"You can’t improve what you don’t measure."</a:t>
            </a:r>
          </a:p>
        </p:txBody>
      </p:sp>
      <p:sp>
        <p:nvSpPr>
          <p:cNvPr id="2" name="Slide Number Placeholder 1">
            <a:extLst>
              <a:ext uri="{FF2B5EF4-FFF2-40B4-BE49-F238E27FC236}">
                <a16:creationId xmlns:a16="http://schemas.microsoft.com/office/drawing/2014/main" id="{B2E4D147-B48C-ADE3-3FEF-627D467699A2}"/>
              </a:ext>
            </a:extLst>
          </p:cNvPr>
          <p:cNvSpPr>
            <a:spLocks noGrp="1"/>
          </p:cNvSpPr>
          <p:nvPr>
            <p:ph type="sldNum" sz="quarter" idx="40"/>
          </p:nvPr>
        </p:nvSpPr>
        <p:spPr>
          <a:xfrm>
            <a:off x="11194169" y="6217920"/>
            <a:ext cx="458592" cy="365125"/>
          </a:xfrm>
        </p:spPr>
        <p:txBody>
          <a:bodyPr/>
          <a:lstStyle/>
          <a:p>
            <a:fld id="{47FEACEE-25B4-4A2D-B147-27296E36371D}" type="slidenum">
              <a:rPr lang="en-US" altLang="zh-CN" noProof="0" smtClean="0"/>
              <a:pPr/>
              <a:t>14</a:t>
            </a:fld>
            <a:endParaRPr lang="en-US" altLang="zh-CN" noProof="0" dirty="0"/>
          </a:p>
        </p:txBody>
      </p:sp>
      <p:sp>
        <p:nvSpPr>
          <p:cNvPr id="15" name="Slide Number Placeholder 13">
            <a:extLst>
              <a:ext uri="{FF2B5EF4-FFF2-40B4-BE49-F238E27FC236}">
                <a16:creationId xmlns:a16="http://schemas.microsoft.com/office/drawing/2014/main" id="{55AB7753-4245-72E4-BEDB-33038672BA35}"/>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14</a:t>
            </a:fld>
            <a:endParaRPr kumimoji="0" lang="en-US" altLang="zh-CN" sz="1200" u="none" strike="noStrike" kern="1200" cap="none" spc="0" normalizeH="0" baseline="0" dirty="0">
              <a:ln>
                <a:noFill/>
              </a:ln>
              <a:solidFill>
                <a:schemeClr val="bg1"/>
              </a:solidFill>
              <a:effectLst/>
              <a:uLnTx/>
              <a:uFillTx/>
            </a:endParaRPr>
          </a:p>
        </p:txBody>
      </p:sp>
    </p:spTree>
    <p:extLst>
      <p:ext uri="{BB962C8B-B14F-4D97-AF65-F5344CB8AC3E}">
        <p14:creationId xmlns:p14="http://schemas.microsoft.com/office/powerpoint/2010/main" val="25197270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035040" y="731520"/>
            <a:ext cx="5394960" cy="2103120"/>
          </a:xfrm>
        </p:spPr>
        <p:txBody>
          <a:bodyPr/>
          <a:lstStyle/>
          <a:p>
            <a:r>
              <a:rPr lang="en-US" dirty="0"/>
              <a:t>Thank you</a:t>
            </a:r>
          </a:p>
        </p:txBody>
      </p:sp>
      <p:sp>
        <p:nvSpPr>
          <p:cNvPr id="25" name="Text Placeholder 24">
            <a:extLst>
              <a:ext uri="{FF2B5EF4-FFF2-40B4-BE49-F238E27FC236}">
                <a16:creationId xmlns:a16="http://schemas.microsoft.com/office/drawing/2014/main" id="{B993E4D5-4AD0-4740-096D-6822944C8FF6}"/>
              </a:ext>
            </a:extLst>
          </p:cNvPr>
          <p:cNvSpPr>
            <a:spLocks noGrp="1"/>
          </p:cNvSpPr>
          <p:nvPr>
            <p:ph type="body" sz="quarter" idx="27"/>
          </p:nvPr>
        </p:nvSpPr>
        <p:spPr>
          <a:xfrm>
            <a:off x="6035040" y="3108960"/>
            <a:ext cx="5394960" cy="1879791"/>
          </a:xfrm>
        </p:spPr>
        <p:txBody>
          <a:bodyPr>
            <a:normAutofit fontScale="92500"/>
          </a:bodyPr>
          <a:lstStyle/>
          <a:p>
            <a:r>
              <a:rPr lang="en-US" dirty="0"/>
              <a:t>Sneha Singh</a:t>
            </a:r>
          </a:p>
          <a:p>
            <a:pPr lvl="0"/>
            <a:r>
              <a:rPr lang="en-US" dirty="0"/>
              <a:t>snehasingh9268@gmail.com</a:t>
            </a:r>
          </a:p>
          <a:p>
            <a:pPr lvl="0"/>
            <a:r>
              <a:rPr lang="en-US" dirty="0">
                <a:hlinkClick r:id="rId3"/>
              </a:rPr>
              <a:t>https://www.linkedin.com/in/sneha-singh-71aa5a268/</a:t>
            </a:r>
            <a:endParaRPr lang="en-US" dirty="0"/>
          </a:p>
          <a:p>
            <a:pPr lvl="0"/>
            <a:r>
              <a:rPr lang="en-US" dirty="0"/>
              <a:t>Dashboard link: </a:t>
            </a:r>
            <a:r>
              <a:rPr lang="en-US" dirty="0">
                <a:hlinkClick r:id="rId4" action="ppaction://hlinkfile"/>
              </a:rPr>
              <a:t>link</a:t>
            </a:r>
            <a:endParaRPr lang="en-US" dirty="0"/>
          </a:p>
        </p:txBody>
      </p:sp>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F021C-3CEB-0FBA-DA89-C9C82E741BB3}"/>
              </a:ext>
            </a:extLst>
          </p:cNvPr>
          <p:cNvSpPr>
            <a:spLocks noGrp="1"/>
          </p:cNvSpPr>
          <p:nvPr>
            <p:ph type="title"/>
          </p:nvPr>
        </p:nvSpPr>
        <p:spPr>
          <a:xfrm>
            <a:off x="914400" y="3429000"/>
            <a:ext cx="4206240" cy="2377440"/>
          </a:xfrm>
        </p:spPr>
        <p:txBody>
          <a:bodyPr anchor="t" anchorCtr="0"/>
          <a:lstStyle/>
          <a:p>
            <a:r>
              <a:rPr lang="en-US" dirty="0"/>
              <a:t>Agenda </a:t>
            </a:r>
          </a:p>
        </p:txBody>
      </p:sp>
      <p:sp>
        <p:nvSpPr>
          <p:cNvPr id="3" name="Text Placeholder 2">
            <a:extLst>
              <a:ext uri="{FF2B5EF4-FFF2-40B4-BE49-F238E27FC236}">
                <a16:creationId xmlns:a16="http://schemas.microsoft.com/office/drawing/2014/main" id="{3C6746B3-AFD9-641E-7CBF-9A783646B368}"/>
              </a:ext>
            </a:extLst>
          </p:cNvPr>
          <p:cNvSpPr>
            <a:spLocks noGrp="1"/>
          </p:cNvSpPr>
          <p:nvPr>
            <p:ph sz="quarter" idx="35"/>
          </p:nvPr>
        </p:nvSpPr>
        <p:spPr>
          <a:xfrm>
            <a:off x="5394325" y="3429000"/>
            <a:ext cx="3475038" cy="2378075"/>
          </a:xfrm>
        </p:spPr>
        <p:txBody>
          <a:bodyPr anchor="t" anchorCtr="0">
            <a:normAutofit fontScale="92500" lnSpcReduction="20000"/>
          </a:bodyPr>
          <a:lstStyle/>
          <a:p>
            <a:r>
              <a:rPr lang="en-US" dirty="0"/>
              <a:t>Problem Statement</a:t>
            </a:r>
          </a:p>
          <a:p>
            <a:r>
              <a:rPr lang="en-US" dirty="0"/>
              <a:t>Aim</a:t>
            </a:r>
          </a:p>
          <a:p>
            <a:r>
              <a:rPr lang="en-US" dirty="0"/>
              <a:t>Overview</a:t>
            </a:r>
          </a:p>
          <a:p>
            <a:r>
              <a:rPr lang="en-US" dirty="0"/>
              <a:t>Findings and Insights</a:t>
            </a:r>
          </a:p>
          <a:p>
            <a:r>
              <a:rPr lang="en-US" dirty="0"/>
              <a:t>Conclusion</a:t>
            </a:r>
          </a:p>
          <a:p>
            <a:r>
              <a:rPr lang="en-US" dirty="0"/>
              <a:t>Solutions</a:t>
            </a:r>
          </a:p>
        </p:txBody>
      </p:sp>
      <p:sp>
        <p:nvSpPr>
          <p:cNvPr id="4" name="Slide Number Placeholder 3">
            <a:extLst>
              <a:ext uri="{FF2B5EF4-FFF2-40B4-BE49-F238E27FC236}">
                <a16:creationId xmlns:a16="http://schemas.microsoft.com/office/drawing/2014/main" id="{5D559569-83D5-A20B-653C-B9D6C8D98164}"/>
              </a:ext>
            </a:extLst>
          </p:cNvPr>
          <p:cNvSpPr>
            <a:spLocks noGrp="1"/>
          </p:cNvSpPr>
          <p:nvPr>
            <p:ph type="sldNum" sz="quarter" idx="34"/>
          </p:nvPr>
        </p:nvSpPr>
        <p:spPr/>
        <p:txBody>
          <a:bodyPr/>
          <a:lstStyle/>
          <a:p>
            <a:fld id="{47FEACEE-25B4-4A2D-B147-27296E36371D}" type="slidenum">
              <a:rPr lang="en-US" altLang="zh-CN" noProof="0" smtClean="0"/>
              <a:pPr/>
              <a:t>2</a:t>
            </a:fld>
            <a:endParaRPr lang="en-US" altLang="zh-CN" noProof="0" dirty="0"/>
          </a:p>
        </p:txBody>
      </p:sp>
    </p:spTree>
    <p:extLst>
      <p:ext uri="{BB962C8B-B14F-4D97-AF65-F5344CB8AC3E}">
        <p14:creationId xmlns:p14="http://schemas.microsoft.com/office/powerpoint/2010/main" val="1485080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2A73C-F597-27B7-8F29-D6406DC4DB9A}"/>
              </a:ext>
            </a:extLst>
          </p:cNvPr>
          <p:cNvSpPr>
            <a:spLocks noGrp="1"/>
          </p:cNvSpPr>
          <p:nvPr>
            <p:ph type="title"/>
          </p:nvPr>
        </p:nvSpPr>
        <p:spPr>
          <a:xfrm>
            <a:off x="5998464" y="731520"/>
            <a:ext cx="5029200" cy="3291840"/>
          </a:xfrm>
        </p:spPr>
        <p:txBody>
          <a:bodyPr lIns="0" anchor="b" anchorCtr="0"/>
          <a:lstStyle/>
          <a:p>
            <a:r>
              <a:rPr lang="en-US" dirty="0"/>
              <a:t>Problem Statement</a:t>
            </a:r>
          </a:p>
        </p:txBody>
      </p:sp>
      <p:sp>
        <p:nvSpPr>
          <p:cNvPr id="3" name="Text Placeholder 2">
            <a:extLst>
              <a:ext uri="{FF2B5EF4-FFF2-40B4-BE49-F238E27FC236}">
                <a16:creationId xmlns:a16="http://schemas.microsoft.com/office/drawing/2014/main" id="{AC190503-C2C6-37F4-4636-9B4A8A3DE4EB}"/>
              </a:ext>
            </a:extLst>
          </p:cNvPr>
          <p:cNvSpPr>
            <a:spLocks noGrp="1"/>
          </p:cNvSpPr>
          <p:nvPr>
            <p:ph type="body" sz="quarter" idx="28"/>
          </p:nvPr>
        </p:nvSpPr>
        <p:spPr>
          <a:xfrm>
            <a:off x="6117336" y="4172084"/>
            <a:ext cx="4910328" cy="1005840"/>
          </a:xfrm>
        </p:spPr>
        <p:txBody>
          <a:bodyPr/>
          <a:lstStyle/>
          <a:p>
            <a:r>
              <a:rPr lang="en-US" dirty="0"/>
              <a:t>Is our screen time productive or just passive consumption?</a:t>
            </a:r>
          </a:p>
        </p:txBody>
      </p:sp>
    </p:spTree>
    <p:extLst>
      <p:ext uri="{BB962C8B-B14F-4D97-AF65-F5344CB8AC3E}">
        <p14:creationId xmlns:p14="http://schemas.microsoft.com/office/powerpoint/2010/main" val="353011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FE5BB-ADA7-BD59-912D-755AD4A7F8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00D69E-0DAB-6A9F-0A97-C56426AE4696}"/>
              </a:ext>
            </a:extLst>
          </p:cNvPr>
          <p:cNvSpPr>
            <a:spLocks noGrp="1"/>
          </p:cNvSpPr>
          <p:nvPr>
            <p:ph type="title"/>
          </p:nvPr>
        </p:nvSpPr>
        <p:spPr>
          <a:xfrm>
            <a:off x="717755" y="574203"/>
            <a:ext cx="5722374" cy="527009"/>
          </a:xfrm>
          <a:noFill/>
        </p:spPr>
        <p:txBody>
          <a:bodyPr anchor="b" anchorCtr="0">
            <a:noAutofit/>
          </a:bodyPr>
          <a:lstStyle/>
          <a:p>
            <a:r>
              <a:rPr lang="en-US" dirty="0"/>
              <a:t>Problem Statement</a:t>
            </a:r>
          </a:p>
        </p:txBody>
      </p:sp>
      <p:sp>
        <p:nvSpPr>
          <p:cNvPr id="10" name="Content Placeholder 9">
            <a:extLst>
              <a:ext uri="{FF2B5EF4-FFF2-40B4-BE49-F238E27FC236}">
                <a16:creationId xmlns:a16="http://schemas.microsoft.com/office/drawing/2014/main" id="{CBC8ADAB-4C53-9DC8-3831-56006ED3A507}"/>
              </a:ext>
            </a:extLst>
          </p:cNvPr>
          <p:cNvSpPr>
            <a:spLocks noGrp="1"/>
          </p:cNvSpPr>
          <p:nvPr>
            <p:ph idx="14"/>
          </p:nvPr>
        </p:nvSpPr>
        <p:spPr>
          <a:xfrm>
            <a:off x="530943" y="1386348"/>
            <a:ext cx="11121818" cy="5122607"/>
          </a:xfrm>
        </p:spPr>
        <p:txBody>
          <a:bodyPr>
            <a:normAutofit/>
          </a:bodyPr>
          <a:lstStyle/>
          <a:p>
            <a:r>
              <a:rPr lang="en-US" dirty="0"/>
              <a:t>In today's hyperconnected world, smartphones have become indispensable companions. From waking up with a digital alarm to winding down with late-night reels, our lives are deeply intertwined with apps. But as convenience grows, so does dependency.</a:t>
            </a:r>
          </a:p>
          <a:p>
            <a:r>
              <a:rPr lang="en-US" dirty="0"/>
              <a:t>Meet </a:t>
            </a:r>
            <a:r>
              <a:rPr lang="en-US" b="1" dirty="0"/>
              <a:t>Aarav</a:t>
            </a:r>
            <a:r>
              <a:rPr lang="en-US" dirty="0"/>
              <a:t>, a 21-year-old university student with ambitious goals. He starts his day intending to revise for his exams using note-taking and scheduling apps. But before long, one notification leads to another, and Aarav finds himself scrolling through social media, watching videos, and endlessly switching between entertainment platforms. The productivity apps gather dust in a corner of his digital drawer.</a:t>
            </a:r>
          </a:p>
          <a:p>
            <a:r>
              <a:rPr lang="en-US" dirty="0"/>
              <a:t>Aarav's story isn't unique—millions like him struggle daily with managing screen time effectively. This project seeks to </a:t>
            </a:r>
            <a:r>
              <a:rPr lang="en-US" b="1" dirty="0"/>
              <a:t>track app usage trends</a:t>
            </a:r>
            <a:r>
              <a:rPr lang="en-US" dirty="0"/>
              <a:t> across diverse users.</a:t>
            </a:r>
          </a:p>
          <a:p>
            <a:pPr marL="0" indent="0">
              <a:buNone/>
            </a:pPr>
            <a:endParaRPr lang="en-US" dirty="0"/>
          </a:p>
        </p:txBody>
      </p:sp>
      <p:sp>
        <p:nvSpPr>
          <p:cNvPr id="3" name="Slide Number Placeholder 2">
            <a:extLst>
              <a:ext uri="{FF2B5EF4-FFF2-40B4-BE49-F238E27FC236}">
                <a16:creationId xmlns:a16="http://schemas.microsoft.com/office/drawing/2014/main" id="{D1B1D009-995E-2707-69FE-280FDB3A887D}"/>
              </a:ext>
            </a:extLst>
          </p:cNvPr>
          <p:cNvSpPr>
            <a:spLocks noGrp="1"/>
          </p:cNvSpPr>
          <p:nvPr>
            <p:ph type="sldNum" sz="quarter" idx="12"/>
          </p:nvPr>
        </p:nvSpPr>
        <p:spPr/>
        <p:txBody>
          <a:bodyPr/>
          <a:lstStyle/>
          <a:p>
            <a:fld id="{CBD12358-51D2-46B3-9BDE-DF29528B9454}" type="slidenum">
              <a:rPr lang="en-US" smtClean="0"/>
              <a:t>4</a:t>
            </a:fld>
            <a:endParaRPr lang="en-US" dirty="0"/>
          </a:p>
        </p:txBody>
      </p:sp>
    </p:spTree>
    <p:extLst>
      <p:ext uri="{BB962C8B-B14F-4D97-AF65-F5344CB8AC3E}">
        <p14:creationId xmlns:p14="http://schemas.microsoft.com/office/powerpoint/2010/main" val="3683954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914400" y="2487168"/>
            <a:ext cx="4572000" cy="3383280"/>
          </a:xfrm>
          <a:noFill/>
        </p:spPr>
        <p:txBody>
          <a:bodyPr anchor="t" anchorCtr="0">
            <a:noAutofit/>
          </a:bodyPr>
          <a:lstStyle/>
          <a:p>
            <a:r>
              <a:rPr lang="en-IN" dirty="0"/>
              <a:t>Dataset &amp; Tech Stack</a:t>
            </a:r>
            <a:endParaRPr lang="en-US" dirty="0"/>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idx="1"/>
          </p:nvPr>
        </p:nvSpPr>
        <p:spPr>
          <a:xfrm>
            <a:off x="5712542" y="2487168"/>
            <a:ext cx="5534578" cy="3383280"/>
          </a:xfrm>
          <a:noFill/>
        </p:spPr>
        <p:txBody>
          <a:bodyPr>
            <a:normAutofit/>
          </a:bodyPr>
          <a:lstStyle/>
          <a:p>
            <a:r>
              <a:rPr lang="en-IN" b="1" dirty="0"/>
              <a:t>Dataset:</a:t>
            </a:r>
            <a:r>
              <a:rPr lang="en-IN" dirty="0"/>
              <a:t> Screen Time and App Usage (iOS &amp; Android) – Kaggle</a:t>
            </a:r>
          </a:p>
          <a:p>
            <a:r>
              <a:rPr lang="en-IN" b="1" dirty="0"/>
              <a:t>Tools Used:</a:t>
            </a:r>
            <a:r>
              <a:rPr lang="en-IN" dirty="0"/>
              <a:t> MS SQL Server, Power BI</a:t>
            </a:r>
          </a:p>
          <a:p>
            <a:r>
              <a:rPr lang="en-IN" b="1" dirty="0"/>
              <a:t>Records:</a:t>
            </a:r>
            <a:r>
              <a:rPr lang="en-IN" dirty="0"/>
              <a:t> 3,000 rows, 101 distinct users, 11 columns</a:t>
            </a:r>
          </a:p>
          <a:p>
            <a:r>
              <a:rPr lang="en-IN" b="1" dirty="0"/>
              <a:t>Fields:</a:t>
            </a:r>
            <a:r>
              <a:rPr lang="en-IN" dirty="0"/>
              <a:t> User ID, App Name, Category, Screen Time, Interactions, Productivity Tag, Launches</a:t>
            </a:r>
          </a:p>
        </p:txBody>
      </p:sp>
      <p:sp>
        <p:nvSpPr>
          <p:cNvPr id="4" name="Slide Number Placeholder 3">
            <a:extLst>
              <a:ext uri="{FF2B5EF4-FFF2-40B4-BE49-F238E27FC236}">
                <a16:creationId xmlns:a16="http://schemas.microsoft.com/office/drawing/2014/main" id="{14D4AF3B-CC38-C6F7-1058-2FC5EE48D7F2}"/>
              </a:ext>
            </a:extLst>
          </p:cNvPr>
          <p:cNvSpPr>
            <a:spLocks noGrp="1"/>
          </p:cNvSpPr>
          <p:nvPr>
            <p:ph type="sldNum" sz="quarter" idx="12"/>
          </p:nvPr>
        </p:nvSpPr>
        <p:spPr/>
        <p:txBody>
          <a:bodyPr/>
          <a:lstStyle/>
          <a:p>
            <a:fld id="{69E57DC2-970A-4B3E-BB1C-7A09969E49DF}" type="slidenum">
              <a:rPr lang="en-US" smtClean="0"/>
              <a:t>5</a:t>
            </a:fld>
            <a:endParaRPr lang="en-US" dirty="0"/>
          </a:p>
        </p:txBody>
      </p:sp>
    </p:spTree>
    <p:extLst>
      <p:ext uri="{BB962C8B-B14F-4D97-AF65-F5344CB8AC3E}">
        <p14:creationId xmlns:p14="http://schemas.microsoft.com/office/powerpoint/2010/main" val="36666746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583C0-6713-2CB3-4C60-841BEA89F95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28AC703-EEA2-7065-1989-AA3BF86E4855}"/>
              </a:ext>
            </a:extLst>
          </p:cNvPr>
          <p:cNvSpPr>
            <a:spLocks noGrp="1"/>
          </p:cNvSpPr>
          <p:nvPr>
            <p:ph type="title"/>
          </p:nvPr>
        </p:nvSpPr>
        <p:spPr>
          <a:xfrm>
            <a:off x="914400" y="731520"/>
            <a:ext cx="3931920" cy="1529899"/>
          </a:xfrm>
        </p:spPr>
        <p:txBody>
          <a:bodyPr anchor="b" anchorCtr="0"/>
          <a:lstStyle/>
          <a:p>
            <a:r>
              <a:rPr lang="en-US" altLang="zh-CN" dirty="0"/>
              <a:t>Aim</a:t>
            </a:r>
            <a:endParaRPr lang="en-US" dirty="0"/>
          </a:p>
        </p:txBody>
      </p:sp>
      <p:sp>
        <p:nvSpPr>
          <p:cNvPr id="20" name="Text Placeholder 19">
            <a:extLst>
              <a:ext uri="{FF2B5EF4-FFF2-40B4-BE49-F238E27FC236}">
                <a16:creationId xmlns:a16="http://schemas.microsoft.com/office/drawing/2014/main" id="{217B7CB7-5F65-4D8E-154F-6718EF2D41FE}"/>
              </a:ext>
            </a:extLst>
          </p:cNvPr>
          <p:cNvSpPr>
            <a:spLocks noGrp="1"/>
          </p:cNvSpPr>
          <p:nvPr>
            <p:ph idx="1"/>
          </p:nvPr>
        </p:nvSpPr>
        <p:spPr>
          <a:xfrm>
            <a:off x="914400" y="2764831"/>
            <a:ext cx="3931920" cy="2651760"/>
          </a:xfrm>
        </p:spPr>
        <p:txBody>
          <a:bodyPr>
            <a:normAutofit/>
          </a:bodyPr>
          <a:lstStyle/>
          <a:p>
            <a:r>
              <a:rPr lang="en-US" dirty="0"/>
              <a:t>Uncover app usage habits across different categories</a:t>
            </a:r>
          </a:p>
          <a:p>
            <a:r>
              <a:rPr lang="en-US" dirty="0"/>
              <a:t>Compare time spent on </a:t>
            </a:r>
            <a:r>
              <a:rPr lang="en-US" b="1" dirty="0"/>
              <a:t>productive vs. unproductive</a:t>
            </a:r>
            <a:r>
              <a:rPr lang="en-US" dirty="0"/>
              <a:t> apps</a:t>
            </a:r>
          </a:p>
          <a:p>
            <a:r>
              <a:rPr lang="en-US" dirty="0"/>
              <a:t>Identify user behavior trends and their impact on focus</a:t>
            </a:r>
          </a:p>
          <a:p>
            <a:r>
              <a:rPr lang="en-US" dirty="0"/>
              <a:t>Promote digital awareness and better screen habits</a:t>
            </a:r>
          </a:p>
        </p:txBody>
      </p:sp>
      <p:sp>
        <p:nvSpPr>
          <p:cNvPr id="9" name="Slide Number Placeholder 13">
            <a:extLst>
              <a:ext uri="{FF2B5EF4-FFF2-40B4-BE49-F238E27FC236}">
                <a16:creationId xmlns:a16="http://schemas.microsoft.com/office/drawing/2014/main" id="{5242FF44-E4DD-215C-9342-C9F1D770A6E1}"/>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FCFB05DB-1EC3-7C35-F95C-E4072CFA7907}"/>
              </a:ext>
            </a:extLst>
          </p:cNvPr>
          <p:cNvSpPr>
            <a:spLocks noGrp="1"/>
          </p:cNvSpPr>
          <p:nvPr>
            <p:ph type="sldNum" sz="quarter" idx="53"/>
          </p:nvPr>
        </p:nvSpPr>
        <p:spPr/>
        <p:txBody>
          <a:bodyPr/>
          <a:lstStyle/>
          <a:p>
            <a:fld id="{47FEACEE-25B4-4A2D-B147-27296E36371D}" type="slidenum">
              <a:rPr lang="en-US" altLang="zh-CN" noProof="0" smtClean="0"/>
              <a:pPr/>
              <a:t>6</a:t>
            </a:fld>
            <a:endParaRPr lang="en-US" altLang="zh-CN" noProof="0" dirty="0"/>
          </a:p>
        </p:txBody>
      </p:sp>
      <p:pic>
        <p:nvPicPr>
          <p:cNvPr id="7" name="Picture Placeholder 6">
            <a:extLst>
              <a:ext uri="{FF2B5EF4-FFF2-40B4-BE49-F238E27FC236}">
                <a16:creationId xmlns:a16="http://schemas.microsoft.com/office/drawing/2014/main" id="{2950AF83-EC2E-4873-E7BB-B8C9DE7F3EAD}"/>
              </a:ext>
            </a:extLst>
          </p:cNvPr>
          <p:cNvPicPr>
            <a:picLocks noGrp="1" noChangeAspect="1"/>
          </p:cNvPicPr>
          <p:nvPr>
            <p:ph type="pic" sz="quarter" idx="54"/>
          </p:nvPr>
        </p:nvPicPr>
        <p:blipFill>
          <a:blip r:embed="rId3">
            <a:extLst>
              <a:ext uri="{837473B0-CC2E-450A-ABE3-18F120FF3D39}">
                <a1611:picAttrSrcUrl xmlns:a1611="http://schemas.microsoft.com/office/drawing/2016/11/main" r:id="rId4"/>
              </a:ext>
            </a:extLst>
          </a:blip>
          <a:srcRect l="20953" r="20953"/>
          <a:stretch>
            <a:fillRect/>
          </a:stretch>
        </p:blipFill>
        <p:spPr>
          <a:xfrm>
            <a:off x="5987845" y="615509"/>
            <a:ext cx="5289755" cy="5626981"/>
          </a:xfrm>
        </p:spPr>
      </p:pic>
    </p:spTree>
    <p:extLst>
      <p:ext uri="{BB962C8B-B14F-4D97-AF65-F5344CB8AC3E}">
        <p14:creationId xmlns:p14="http://schemas.microsoft.com/office/powerpoint/2010/main" val="3681348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3428DB-9536-AA94-01DA-A9B25ECD38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660F07-1202-3C6C-70CD-A1BC4EE8D962}"/>
              </a:ext>
            </a:extLst>
          </p:cNvPr>
          <p:cNvSpPr>
            <a:spLocks noGrp="1"/>
          </p:cNvSpPr>
          <p:nvPr>
            <p:ph type="title"/>
          </p:nvPr>
        </p:nvSpPr>
        <p:spPr>
          <a:xfrm>
            <a:off x="6096000" y="1636088"/>
            <a:ext cx="5029200" cy="2404970"/>
          </a:xfrm>
        </p:spPr>
        <p:txBody>
          <a:bodyPr lIns="0" anchor="b" anchorCtr="0"/>
          <a:lstStyle/>
          <a:p>
            <a:r>
              <a:rPr lang="en-US" dirty="0"/>
              <a:t>Overview</a:t>
            </a:r>
          </a:p>
        </p:txBody>
      </p:sp>
      <p:sp>
        <p:nvSpPr>
          <p:cNvPr id="6" name="Text Placeholder 2">
            <a:extLst>
              <a:ext uri="{FF2B5EF4-FFF2-40B4-BE49-F238E27FC236}">
                <a16:creationId xmlns:a16="http://schemas.microsoft.com/office/drawing/2014/main" id="{9BAC4F73-6D5F-FB05-2959-934ECCB4AE9D}"/>
              </a:ext>
            </a:extLst>
          </p:cNvPr>
          <p:cNvSpPr>
            <a:spLocks noGrp="1"/>
          </p:cNvSpPr>
          <p:nvPr>
            <p:ph type="body" sz="quarter" idx="28"/>
          </p:nvPr>
        </p:nvSpPr>
        <p:spPr>
          <a:xfrm>
            <a:off x="6117336" y="4172084"/>
            <a:ext cx="4910328" cy="1005840"/>
          </a:xfrm>
        </p:spPr>
        <p:txBody>
          <a:bodyPr/>
          <a:lstStyle/>
          <a:p>
            <a:r>
              <a:rPr lang="en-US" dirty="0"/>
              <a:t>Revealing hidden patterns behind screen time habits.</a:t>
            </a:r>
          </a:p>
        </p:txBody>
      </p:sp>
    </p:spTree>
    <p:extLst>
      <p:ext uri="{BB962C8B-B14F-4D97-AF65-F5344CB8AC3E}">
        <p14:creationId xmlns:p14="http://schemas.microsoft.com/office/powerpoint/2010/main" val="28229858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55E173-DCC3-98DD-C779-D2BFA990C17B}"/>
            </a:ext>
          </a:extLst>
        </p:cNvPr>
        <p:cNvGrpSpPr/>
        <p:nvPr/>
      </p:nvGrpSpPr>
      <p:grpSpPr>
        <a:xfrm>
          <a:off x="0" y="0"/>
          <a:ext cx="0" cy="0"/>
          <a:chOff x="0" y="0"/>
          <a:chExt cx="0" cy="0"/>
        </a:xfrm>
      </p:grpSpPr>
      <p:sp>
        <p:nvSpPr>
          <p:cNvPr id="9" name="Slide Number Placeholder 13">
            <a:extLst>
              <a:ext uri="{FF2B5EF4-FFF2-40B4-BE49-F238E27FC236}">
                <a16:creationId xmlns:a16="http://schemas.microsoft.com/office/drawing/2014/main" id="{B45C40EC-FB57-E50A-AC1E-FCC6BE8784B9}"/>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en-US" altLang="zh-CN" sz="1200" u="none" strike="noStrike" kern="1200" cap="none" spc="0" normalizeH="0" baseline="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altLang="zh-CN" sz="1200" u="none" strike="noStrike" kern="1200" cap="none" spc="0" normalizeH="0" baseline="0" dirty="0">
              <a:ln>
                <a:noFill/>
              </a:ln>
              <a:solidFill>
                <a:schemeClr val="bg1"/>
              </a:solidFill>
              <a:effectLst/>
              <a:uLnTx/>
              <a:uFillTx/>
            </a:endParaRPr>
          </a:p>
        </p:txBody>
      </p:sp>
      <p:sp>
        <p:nvSpPr>
          <p:cNvPr id="2" name="Slide Number Placeholder 1">
            <a:extLst>
              <a:ext uri="{FF2B5EF4-FFF2-40B4-BE49-F238E27FC236}">
                <a16:creationId xmlns:a16="http://schemas.microsoft.com/office/drawing/2014/main" id="{5F3D32D5-1EEB-0B1D-6DBD-D725D5B076C9}"/>
              </a:ext>
            </a:extLst>
          </p:cNvPr>
          <p:cNvSpPr>
            <a:spLocks noGrp="1"/>
          </p:cNvSpPr>
          <p:nvPr>
            <p:ph type="sldNum" sz="quarter" idx="53"/>
          </p:nvPr>
        </p:nvSpPr>
        <p:spPr/>
        <p:txBody>
          <a:bodyPr/>
          <a:lstStyle/>
          <a:p>
            <a:fld id="{47FEACEE-25B4-4A2D-B147-27296E36371D}" type="slidenum">
              <a:rPr lang="en-US" altLang="zh-CN" noProof="0" smtClean="0"/>
              <a:pPr/>
              <a:t>8</a:t>
            </a:fld>
            <a:endParaRPr lang="en-US" altLang="zh-CN" noProof="0" dirty="0"/>
          </a:p>
        </p:txBody>
      </p:sp>
      <p:pic>
        <p:nvPicPr>
          <p:cNvPr id="10" name="Picture 9">
            <a:extLst>
              <a:ext uri="{FF2B5EF4-FFF2-40B4-BE49-F238E27FC236}">
                <a16:creationId xmlns:a16="http://schemas.microsoft.com/office/drawing/2014/main" id="{C8039499-2B77-41EE-A029-C432208C358C}"/>
              </a:ext>
            </a:extLst>
          </p:cNvPr>
          <p:cNvPicPr>
            <a:picLocks noChangeAspect="1"/>
          </p:cNvPicPr>
          <p:nvPr/>
        </p:nvPicPr>
        <p:blipFill>
          <a:blip r:embed="rId3"/>
          <a:stretch>
            <a:fillRect/>
          </a:stretch>
        </p:blipFill>
        <p:spPr>
          <a:xfrm>
            <a:off x="401655" y="186814"/>
            <a:ext cx="11446216" cy="6364490"/>
          </a:xfrm>
          <a:prstGeom prst="rect">
            <a:avLst/>
          </a:prstGeom>
        </p:spPr>
      </p:pic>
    </p:spTree>
    <p:extLst>
      <p:ext uri="{BB962C8B-B14F-4D97-AF65-F5344CB8AC3E}">
        <p14:creationId xmlns:p14="http://schemas.microsoft.com/office/powerpoint/2010/main" val="3468010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BB521-D485-0E87-BA2F-7D4F5AC00C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55801-8C22-CA66-1366-ED96A4A896E8}"/>
              </a:ext>
            </a:extLst>
          </p:cNvPr>
          <p:cNvSpPr>
            <a:spLocks noGrp="1"/>
          </p:cNvSpPr>
          <p:nvPr>
            <p:ph type="title"/>
          </p:nvPr>
        </p:nvSpPr>
        <p:spPr>
          <a:xfrm>
            <a:off x="314119" y="459167"/>
            <a:ext cx="7671816" cy="723654"/>
          </a:xfrm>
          <a:noFill/>
        </p:spPr>
        <p:txBody>
          <a:bodyPr anchor="b" anchorCtr="0">
            <a:noAutofit/>
          </a:bodyPr>
          <a:lstStyle/>
          <a:p>
            <a:r>
              <a:rPr lang="en-US" dirty="0"/>
              <a:t>Overview</a:t>
            </a:r>
          </a:p>
        </p:txBody>
      </p:sp>
      <p:sp>
        <p:nvSpPr>
          <p:cNvPr id="3" name="Slide Number Placeholder 2">
            <a:extLst>
              <a:ext uri="{FF2B5EF4-FFF2-40B4-BE49-F238E27FC236}">
                <a16:creationId xmlns:a16="http://schemas.microsoft.com/office/drawing/2014/main" id="{8FFF7477-70C1-94BB-80EC-F2A74EF375AE}"/>
              </a:ext>
            </a:extLst>
          </p:cNvPr>
          <p:cNvSpPr>
            <a:spLocks noGrp="1"/>
          </p:cNvSpPr>
          <p:nvPr>
            <p:ph type="sldNum" sz="quarter" idx="12"/>
          </p:nvPr>
        </p:nvSpPr>
        <p:spPr/>
        <p:txBody>
          <a:bodyPr/>
          <a:lstStyle/>
          <a:p>
            <a:fld id="{CBD12358-51D2-46B3-9BDE-DF29528B9454}" type="slidenum">
              <a:rPr lang="en-US" smtClean="0"/>
              <a:t>9</a:t>
            </a:fld>
            <a:endParaRPr lang="en-US" dirty="0"/>
          </a:p>
        </p:txBody>
      </p:sp>
      <p:sp>
        <p:nvSpPr>
          <p:cNvPr id="8" name="Text Placeholder 42">
            <a:extLst>
              <a:ext uri="{FF2B5EF4-FFF2-40B4-BE49-F238E27FC236}">
                <a16:creationId xmlns:a16="http://schemas.microsoft.com/office/drawing/2014/main" id="{AA71D6CA-9A24-F3BE-D722-9FBBD65DDC55}"/>
              </a:ext>
            </a:extLst>
          </p:cNvPr>
          <p:cNvSpPr txBox="1">
            <a:spLocks/>
          </p:cNvSpPr>
          <p:nvPr/>
        </p:nvSpPr>
        <p:spPr>
          <a:xfrm>
            <a:off x="422787" y="1514168"/>
            <a:ext cx="11229974" cy="4884665"/>
          </a:xfrm>
          <a:prstGeom prst="rect">
            <a:avLst/>
          </a:prstGeom>
        </p:spPr>
        <p:txBody>
          <a:bodyPr/>
          <a:lstStyle>
            <a:lvl1pPr marL="347472"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1pPr>
            <a:lvl2pPr marL="73152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2pPr>
            <a:lvl3pPr marL="109728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3pPr>
            <a:lvl4pPr marL="146304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4pPr>
            <a:lvl5pPr marL="1828800" indent="-347472" algn="l" defTabSz="914400" rtl="0" eaLnBrk="1" latinLnBrk="0" hangingPunct="1">
              <a:lnSpc>
                <a:spcPct val="90000"/>
              </a:lnSpc>
              <a:spcBef>
                <a:spcPts val="1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dirty="0"/>
              <a:t>Most Used App by Time</a:t>
            </a:r>
            <a:r>
              <a:rPr lang="en-US" dirty="0"/>
              <a:t>:</a:t>
            </a:r>
          </a:p>
          <a:p>
            <a:r>
              <a:rPr lang="en-US" i="1" dirty="0"/>
              <a:t>Spotify</a:t>
            </a:r>
            <a:r>
              <a:rPr lang="en-US" dirty="0"/>
              <a:t> leads with </a:t>
            </a:r>
            <a:r>
              <a:rPr lang="en-US" b="1" dirty="0"/>
              <a:t>5,175 mins</a:t>
            </a:r>
            <a:r>
              <a:rPr lang="en-US" dirty="0"/>
              <a:t>, closely followed by </a:t>
            </a:r>
            <a:r>
              <a:rPr lang="en-US" i="1" dirty="0"/>
              <a:t>WhatsApp</a:t>
            </a:r>
            <a:r>
              <a:rPr lang="en-US" dirty="0"/>
              <a:t> and </a:t>
            </a:r>
            <a:r>
              <a:rPr lang="en-US" i="1" dirty="0"/>
              <a:t>Slack</a:t>
            </a:r>
            <a:r>
              <a:rPr lang="en-US" dirty="0"/>
              <a:t>.</a:t>
            </a:r>
          </a:p>
          <a:p>
            <a:pPr marL="0" indent="0">
              <a:buNone/>
            </a:pPr>
            <a:r>
              <a:rPr lang="en-IN" b="1" dirty="0"/>
              <a:t>High Launch Frequency Apps</a:t>
            </a:r>
            <a:r>
              <a:rPr lang="en-IN" dirty="0"/>
              <a:t>:</a:t>
            </a:r>
          </a:p>
          <a:p>
            <a:r>
              <a:rPr lang="en-US" i="1" dirty="0"/>
              <a:t>Slack</a:t>
            </a:r>
            <a:r>
              <a:rPr lang="en-US" dirty="0"/>
              <a:t>, </a:t>
            </a:r>
            <a:r>
              <a:rPr lang="en-US" i="1" dirty="0"/>
              <a:t>Chrome</a:t>
            </a:r>
            <a:r>
              <a:rPr lang="en-US" dirty="0"/>
              <a:t>, and </a:t>
            </a:r>
            <a:r>
              <a:rPr lang="en-US" i="1" dirty="0"/>
              <a:t>Gmail</a:t>
            </a:r>
            <a:r>
              <a:rPr lang="en-US" dirty="0"/>
              <a:t> show high usage cycles with </a:t>
            </a:r>
            <a:r>
              <a:rPr lang="en-US" b="1" dirty="0"/>
              <a:t>350+ launches</a:t>
            </a:r>
            <a:r>
              <a:rPr lang="en-US" dirty="0"/>
              <a:t> each.</a:t>
            </a:r>
          </a:p>
          <a:p>
            <a:pPr marL="0" indent="0">
              <a:buNone/>
            </a:pPr>
            <a:r>
              <a:rPr lang="en-US" b="1" dirty="0"/>
              <a:t>Productivity Apps with Strong Presence</a:t>
            </a:r>
            <a:r>
              <a:rPr lang="en-US" dirty="0"/>
              <a:t>:</a:t>
            </a:r>
          </a:p>
          <a:p>
            <a:r>
              <a:rPr lang="en-US" i="1" dirty="0"/>
              <a:t>Google Docs</a:t>
            </a:r>
            <a:r>
              <a:rPr lang="en-US" dirty="0"/>
              <a:t>, </a:t>
            </a:r>
            <a:r>
              <a:rPr lang="en-US" i="1" dirty="0"/>
              <a:t>Microsoft Teams</a:t>
            </a:r>
            <a:r>
              <a:rPr lang="en-US" dirty="0"/>
              <a:t>, and </a:t>
            </a:r>
            <a:r>
              <a:rPr lang="en-US" i="1" dirty="0"/>
              <a:t>Notion</a:t>
            </a:r>
            <a:r>
              <a:rPr lang="en-US" dirty="0"/>
              <a:t> appear frequently—used by 120+ users each with high engagement.</a:t>
            </a:r>
          </a:p>
          <a:p>
            <a:pPr marL="0" indent="0">
              <a:buNone/>
            </a:pPr>
            <a:r>
              <a:rPr lang="en-IN" b="1" dirty="0"/>
              <a:t>Entertainment vs Productivity</a:t>
            </a:r>
            <a:r>
              <a:rPr lang="en-IN" dirty="0"/>
              <a:t>:</a:t>
            </a:r>
          </a:p>
          <a:p>
            <a:r>
              <a:rPr lang="en-US" dirty="0"/>
              <a:t>Apps like </a:t>
            </a:r>
            <a:r>
              <a:rPr lang="en-US" i="1" dirty="0"/>
              <a:t>Netflix</a:t>
            </a:r>
            <a:r>
              <a:rPr lang="en-US" dirty="0"/>
              <a:t> and </a:t>
            </a:r>
            <a:r>
              <a:rPr lang="en-US" i="1" dirty="0"/>
              <a:t>YouTube</a:t>
            </a:r>
            <a:r>
              <a:rPr lang="en-US" dirty="0"/>
              <a:t> have similar screen time as productive tools, indicating the thin line between usage and distraction.</a:t>
            </a:r>
          </a:p>
          <a:p>
            <a:pPr marL="0" indent="0">
              <a:buNone/>
            </a:pPr>
            <a:endParaRPr lang="en-US" dirty="0"/>
          </a:p>
        </p:txBody>
      </p:sp>
    </p:spTree>
    <p:extLst>
      <p:ext uri="{BB962C8B-B14F-4D97-AF65-F5344CB8AC3E}">
        <p14:creationId xmlns:p14="http://schemas.microsoft.com/office/powerpoint/2010/main" val="2863872444"/>
      </p:ext>
    </p:extLst>
  </p:cSld>
  <p:clrMapOvr>
    <a:masterClrMapping/>
  </p:clrMapOvr>
</p:sld>
</file>

<file path=ppt/theme/theme1.xml><?xml version="1.0" encoding="utf-8"?>
<a:theme xmlns:a="http://schemas.openxmlformats.org/drawingml/2006/main" name="Custom">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6">
      <a:majorFont>
        <a:latin typeface="Posterama"/>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TM9027928_win32_EF_v4" id="{FA821E7E-D625-4DCD-A30E-3216B54C8383}" vid="{DE28BE6C-8054-44B2-A92D-A1CAFC256BD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0009351-EDD4-484E-ACD6-D50CCB137637}">
  <ds:schemaRefs>
    <ds:schemaRef ds:uri="http://schemas.microsoft.com/sharepoint/v3/contenttype/forms"/>
  </ds:schemaRefs>
</ds:datastoreItem>
</file>

<file path=customXml/itemProps2.xml><?xml version="1.0" encoding="utf-8"?>
<ds:datastoreItem xmlns:ds="http://schemas.openxmlformats.org/officeDocument/2006/customXml" ds:itemID="{C8DB3C62-858A-4A01-AFEF-21E0BB8CE26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9897CAE-455D-42C9-A951-0C21BC12254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607</TotalTime>
  <Words>722</Words>
  <Application>Microsoft Office PowerPoint</Application>
  <PresentationFormat>Widescreen</PresentationFormat>
  <Paragraphs>83</Paragraphs>
  <Slides>15</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等线</vt:lpstr>
      <vt:lpstr>Abadi</vt:lpstr>
      <vt:lpstr>Arial</vt:lpstr>
      <vt:lpstr>Calibri</vt:lpstr>
      <vt:lpstr>Posterama</vt:lpstr>
      <vt:lpstr>Posterama Text SemiBold</vt:lpstr>
      <vt:lpstr>Wingdings</vt:lpstr>
      <vt:lpstr>Custom</vt:lpstr>
      <vt:lpstr>The Silent Addiction </vt:lpstr>
      <vt:lpstr>Agenda </vt:lpstr>
      <vt:lpstr>Problem Statement</vt:lpstr>
      <vt:lpstr>Problem Statement</vt:lpstr>
      <vt:lpstr>Dataset &amp; Tech Stack</vt:lpstr>
      <vt:lpstr>Aim</vt:lpstr>
      <vt:lpstr>Overview</vt:lpstr>
      <vt:lpstr>PowerPoint Presentation</vt:lpstr>
      <vt:lpstr>Overview</vt:lpstr>
      <vt:lpstr>Key Findings &amp; Insights</vt:lpstr>
      <vt:lpstr>App Usage Snapshot</vt:lpstr>
      <vt:lpstr>Conclusion</vt:lpstr>
      <vt:lpstr>What this dashboard reveals: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 SINGH</dc:creator>
  <cp:lastModifiedBy>SNEHA SINGH</cp:lastModifiedBy>
  <cp:revision>25</cp:revision>
  <dcterms:created xsi:type="dcterms:W3CDTF">2025-07-12T14:21:46Z</dcterms:created>
  <dcterms:modified xsi:type="dcterms:W3CDTF">2025-07-13T11:56:29Z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