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4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819" autoAdjust="0"/>
  </p:normalViewPr>
  <p:slideViewPr>
    <p:cSldViewPr snapToGrid="0">
      <p:cViewPr varScale="1">
        <p:scale>
          <a:sx n="13" d="100"/>
          <a:sy n="13" d="100"/>
        </p:scale>
        <p:origin x="23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65E-0902-408E-A2AD-AC0033939D6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1629-1FBC-4993-A58E-578EA782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8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65E-0902-408E-A2AD-AC0033939D6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1629-1FBC-4993-A58E-578EA782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65E-0902-408E-A2AD-AC0033939D6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1629-1FBC-4993-A58E-578EA782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65E-0902-408E-A2AD-AC0033939D6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1629-1FBC-4993-A58E-578EA782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6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65E-0902-408E-A2AD-AC0033939D6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1629-1FBC-4993-A58E-578EA782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65E-0902-408E-A2AD-AC0033939D6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1629-1FBC-4993-A58E-578EA782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2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65E-0902-408E-A2AD-AC0033939D6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1629-1FBC-4993-A58E-578EA782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65E-0902-408E-A2AD-AC0033939D6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1629-1FBC-4993-A58E-578EA782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8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65E-0902-408E-A2AD-AC0033939D6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1629-1FBC-4993-A58E-578EA782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65E-0902-408E-A2AD-AC0033939D6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1629-1FBC-4993-A58E-578EA782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3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65E-0902-408E-A2AD-AC0033939D6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1629-1FBC-4993-A58E-578EA782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6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6365E-0902-408E-A2AD-AC0033939D6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21629-1FBC-4993-A58E-578EA782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2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13528" cy="36576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669000" y="1358481"/>
            <a:ext cx="7696200" cy="5184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 w="0"/>
                <a:solidFill>
                  <a:srgbClr val="B5456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PREDICTING SALARIES FROM JOB POSTINGS</a:t>
            </a:r>
            <a:endParaRPr lang="en-US" sz="8000" b="1" dirty="0">
              <a:ln w="0"/>
              <a:solidFill>
                <a:srgbClr val="B5456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>
          <a:xfrm rot="18600000" flipV="1">
            <a:off x="15856515" y="13058068"/>
            <a:ext cx="1359951" cy="780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200000">
            <a:off x="18634665" y="22402800"/>
            <a:ext cx="838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3800000">
            <a:off x="1962675" y="24836884"/>
            <a:ext cx="755890" cy="1099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8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1843</TotalTime>
  <Words>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kadam</dc:creator>
  <cp:lastModifiedBy>sneha kadam</cp:lastModifiedBy>
  <cp:revision>17</cp:revision>
  <dcterms:created xsi:type="dcterms:W3CDTF">2016-04-18T02:54:00Z</dcterms:created>
  <dcterms:modified xsi:type="dcterms:W3CDTF">2016-04-19T22:27:55Z</dcterms:modified>
</cp:coreProperties>
</file>