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 id="2147483649" r:id="rId2"/>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type="screen16x9" cy="6858000" cx="12192000"/>
  <p:notesSz cx="7559675" cy="10691812"/>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99" name=""/>
        <p:cNvGrpSpPr/>
        <p:nvPr/>
      </p:nvGrpSpPr>
      <p:grpSpPr>
        <a:xfrm>
          <a:off x="0" y="0"/>
          <a:ext cx="0" cy="0"/>
          <a:chOff x="0" y="0"/>
          <a:chExt cx="0" cy="0"/>
        </a:xfrm>
      </p:grpSpPr>
      <p:sp>
        <p:nvSpPr>
          <p:cNvPr id="104871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76"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81" name=""/>
        <p:cNvGrpSpPr/>
        <p:nvPr/>
      </p:nvGrpSpPr>
      <p:grpSpPr>
        <a:xfrm>
          <a:off x="0" y="0"/>
          <a:ext cx="0" cy="0"/>
          <a:chOff x="0" y="0"/>
          <a:chExt cx="0" cy="0"/>
        </a:xfrm>
      </p:grpSpPr>
      <p:sp>
        <p:nvSpPr>
          <p:cNvPr id="1048666"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67" name="PlaceHolder 2"/>
          <p:cNvSpPr>
            <a:spLocks noGrp="1"/>
          </p:cNvSpPr>
          <p:nvPr>
            <p:ph type="body"/>
          </p:nvPr>
        </p:nvSpPr>
        <p:spPr>
          <a:xfrm>
            <a:off x="609480" y="1604520"/>
            <a:ext cx="1097244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68" name="PlaceHolder 3"/>
          <p:cNvSpPr>
            <a:spLocks noGrp="1"/>
          </p:cNvSpPr>
          <p:nvPr>
            <p:ph type="body"/>
          </p:nvPr>
        </p:nvSpPr>
        <p:spPr>
          <a:xfrm>
            <a:off x="609480" y="3682080"/>
            <a:ext cx="1097244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79" name=""/>
        <p:cNvGrpSpPr/>
        <p:nvPr/>
      </p:nvGrpSpPr>
      <p:grpSpPr>
        <a:xfrm>
          <a:off x="0" y="0"/>
          <a:ext cx="0" cy="0"/>
          <a:chOff x="0" y="0"/>
          <a:chExt cx="0" cy="0"/>
        </a:xfrm>
      </p:grpSpPr>
      <p:sp>
        <p:nvSpPr>
          <p:cNvPr id="1048657"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58" name="PlaceHolder 2"/>
          <p:cNvSpPr>
            <a:spLocks noGrp="1"/>
          </p:cNvSpPr>
          <p:nvPr>
            <p:ph type="body"/>
          </p:nvPr>
        </p:nvSpPr>
        <p:spPr>
          <a:xfrm>
            <a:off x="60948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59" name="PlaceHolder 3"/>
          <p:cNvSpPr>
            <a:spLocks noGrp="1"/>
          </p:cNvSpPr>
          <p:nvPr>
            <p:ph type="body"/>
          </p:nvPr>
        </p:nvSpPr>
        <p:spPr>
          <a:xfrm>
            <a:off x="623196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60" name="PlaceHolder 4"/>
          <p:cNvSpPr>
            <a:spLocks noGrp="1"/>
          </p:cNvSpPr>
          <p:nvPr>
            <p:ph type="body"/>
          </p:nvPr>
        </p:nvSpPr>
        <p:spPr>
          <a:xfrm>
            <a:off x="6231960" y="368208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61" name="PlaceHolder 5"/>
          <p:cNvSpPr>
            <a:spLocks noGrp="1"/>
          </p:cNvSpPr>
          <p:nvPr>
            <p:ph type="body"/>
          </p:nvPr>
        </p:nvSpPr>
        <p:spPr>
          <a:xfrm>
            <a:off x="609480" y="368208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78" name=""/>
        <p:cNvGrpSpPr/>
        <p:nvPr/>
      </p:nvGrpSpPr>
      <p:grpSpPr>
        <a:xfrm>
          <a:off x="0" y="0"/>
          <a:ext cx="0" cy="0"/>
          <a:chOff x="0" y="0"/>
          <a:chExt cx="0" cy="0"/>
        </a:xfrm>
      </p:grpSpPr>
      <p:sp>
        <p:nvSpPr>
          <p:cNvPr id="1048654"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55" name="PlaceHolder 2"/>
          <p:cNvSpPr>
            <a:spLocks noGrp="1"/>
          </p:cNvSpPr>
          <p:nvPr>
            <p:ph type="body"/>
          </p:nvPr>
        </p:nvSpPr>
        <p:spPr>
          <a:xfrm>
            <a:off x="609480" y="1604520"/>
            <a:ext cx="1097244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56" name="PlaceHolder 3"/>
          <p:cNvSpPr>
            <a:spLocks noGrp="1"/>
          </p:cNvSpPr>
          <p:nvPr>
            <p:ph type="body"/>
          </p:nvPr>
        </p:nvSpPr>
        <p:spPr>
          <a:xfrm>
            <a:off x="609480" y="1604520"/>
            <a:ext cx="1097244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pic>
        <p:nvPicPr>
          <p:cNvPr id="2097158" name="" descr=""/>
          <p:cNvPicPr>
            <a:picLocks/>
          </p:cNvPicPr>
          <p:nvPr/>
        </p:nvPicPr>
        <p:blipFill>
          <a:blip xmlns:r="http://schemas.openxmlformats.org/officeDocument/2006/relationships" r:embed="rId1"/>
          <a:stretch>
            <a:fillRect/>
          </a:stretch>
        </p:blipFill>
        <p:spPr>
          <a:xfrm>
            <a:off x="3603240" y="1604160"/>
            <a:ext cx="4984200" cy="3976920"/>
          </a:xfrm>
          <a:prstGeom prst="rect"/>
          <a:ln>
            <a:noFill/>
          </a:ln>
        </p:spPr>
      </p:pic>
      <p:pic>
        <p:nvPicPr>
          <p:cNvPr id="2097159" name="" descr=""/>
          <p:cNvPicPr>
            <a:picLocks/>
          </p:cNvPicPr>
          <p:nvPr/>
        </p:nvPicPr>
        <p:blipFill>
          <a:blip xmlns:r="http://schemas.openxmlformats.org/officeDocument/2006/relationships" r:embed="rId2"/>
          <a:stretch>
            <a:fillRect/>
          </a:stretch>
        </p:blipFill>
        <p:spPr>
          <a:xfrm>
            <a:off x="3603240" y="1604160"/>
            <a:ext cx="4984200" cy="3976920"/>
          </a:xfrm>
          <a:prstGeom prst="rect"/>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4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72" name=""/>
        <p:cNvGrpSpPr/>
        <p:nvPr/>
      </p:nvGrpSpPr>
      <p:grpSpPr>
        <a:xfrm>
          <a:off x="0" y="0"/>
          <a:ext cx="0" cy="0"/>
          <a:chOff x="0" y="0"/>
          <a:chExt cx="0" cy="0"/>
        </a:xfrm>
      </p:grpSpPr>
      <p:sp>
        <p:nvSpPr>
          <p:cNvPr id="1048643"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44" name="PlaceHolder 2"/>
          <p:cNvSpPr>
            <a:spLocks noGrp="1"/>
          </p:cNvSpPr>
          <p:nvPr>
            <p:ph type="subTitle"/>
          </p:nvPr>
        </p:nvSpPr>
        <p:spPr>
          <a:xfrm>
            <a:off x="609480" y="1604520"/>
            <a:ext cx="10972440" cy="3976920"/>
          </a:xfrm>
          <a:prstGeom prst="rect"/>
        </p:spPr>
        <p:txBody>
          <a:bodyPr anchor="ctr" bIns="0" lIns="0" rIns="0" tIns="0"/>
          <a:p>
            <a:pPr algn="ctr"/>
            <a:endParaRPr b="0" sz="3200" lang="en-IN" spc="-1" strike="noStrike">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71" name=""/>
        <p:cNvGrpSpPr/>
        <p:nvPr/>
      </p:nvGrpSpPr>
      <p:grpSpPr>
        <a:xfrm>
          <a:off x="0" y="0"/>
          <a:ext cx="0" cy="0"/>
          <a:chOff x="0" y="0"/>
          <a:chExt cx="0" cy="0"/>
        </a:xfrm>
      </p:grpSpPr>
      <p:sp>
        <p:nvSpPr>
          <p:cNvPr id="1048641"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42" name="PlaceHolder 2"/>
          <p:cNvSpPr>
            <a:spLocks noGrp="1"/>
          </p:cNvSpPr>
          <p:nvPr>
            <p:ph type="body"/>
          </p:nvPr>
        </p:nvSpPr>
        <p:spPr>
          <a:xfrm>
            <a:off x="609480" y="1604520"/>
            <a:ext cx="1097244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75" name=""/>
        <p:cNvGrpSpPr/>
        <p:nvPr/>
      </p:nvGrpSpPr>
      <p:grpSpPr>
        <a:xfrm>
          <a:off x="0" y="0"/>
          <a:ext cx="0" cy="0"/>
          <a:chOff x="0" y="0"/>
          <a:chExt cx="0" cy="0"/>
        </a:xfrm>
      </p:grpSpPr>
      <p:sp>
        <p:nvSpPr>
          <p:cNvPr id="1048650"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51" name="PlaceHolder 2"/>
          <p:cNvSpPr>
            <a:spLocks noGrp="1"/>
          </p:cNvSpPr>
          <p:nvPr>
            <p:ph type="body"/>
          </p:nvPr>
        </p:nvSpPr>
        <p:spPr>
          <a:xfrm>
            <a:off x="609480" y="1604520"/>
            <a:ext cx="535428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52" name="PlaceHolder 3"/>
          <p:cNvSpPr>
            <a:spLocks noGrp="1"/>
          </p:cNvSpPr>
          <p:nvPr>
            <p:ph type="body"/>
          </p:nvPr>
        </p:nvSpPr>
        <p:spPr>
          <a:xfrm>
            <a:off x="6231960" y="1604520"/>
            <a:ext cx="535428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4" name=""/>
        <p:cNvGrpSpPr/>
        <p:nvPr/>
      </p:nvGrpSpPr>
      <p:grpSpPr>
        <a:xfrm>
          <a:off x="0" y="0"/>
          <a:ext cx="0" cy="0"/>
          <a:chOff x="0" y="0"/>
          <a:chExt cx="0" cy="0"/>
        </a:xfrm>
      </p:grpSpPr>
      <p:sp>
        <p:nvSpPr>
          <p:cNvPr id="1048649"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65" name=""/>
        <p:cNvGrpSpPr/>
        <p:nvPr/>
      </p:nvGrpSpPr>
      <p:grpSpPr>
        <a:xfrm>
          <a:off x="0" y="0"/>
          <a:ext cx="0" cy="0"/>
          <a:chOff x="0" y="0"/>
          <a:chExt cx="0" cy="0"/>
        </a:xfrm>
      </p:grpSpPr>
      <p:sp>
        <p:nvSpPr>
          <p:cNvPr id="1048621" name="PlaceHolder 1"/>
          <p:cNvSpPr>
            <a:spLocks noGrp="1"/>
          </p:cNvSpPr>
          <p:nvPr>
            <p:ph type="subTitle"/>
          </p:nvPr>
        </p:nvSpPr>
        <p:spPr>
          <a:xfrm>
            <a:off x="576000" y="729720"/>
            <a:ext cx="11029320" cy="2744640"/>
          </a:xfrm>
          <a:prstGeom prst="rect"/>
        </p:spPr>
        <p:txBody>
          <a:bodyPr anchor="ctr" bIns="0" lIns="0" rIns="0" tIns="0"/>
          <a:p>
            <a:pPr algn="ctr"/>
            <a:endParaRPr b="0" sz="3200" lang="en-IN" spc="-1" strike="noStrike">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73" name=""/>
        <p:cNvGrpSpPr/>
        <p:nvPr/>
      </p:nvGrpSpPr>
      <p:grpSpPr>
        <a:xfrm>
          <a:off x="0" y="0"/>
          <a:ext cx="0" cy="0"/>
          <a:chOff x="0" y="0"/>
          <a:chExt cx="0" cy="0"/>
        </a:xfrm>
      </p:grpSpPr>
      <p:sp>
        <p:nvSpPr>
          <p:cNvPr id="1048645"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46" name="PlaceHolder 2"/>
          <p:cNvSpPr>
            <a:spLocks noGrp="1"/>
          </p:cNvSpPr>
          <p:nvPr>
            <p:ph type="body"/>
          </p:nvPr>
        </p:nvSpPr>
        <p:spPr>
          <a:xfrm>
            <a:off x="60948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47" name="PlaceHolder 3"/>
          <p:cNvSpPr>
            <a:spLocks noGrp="1"/>
          </p:cNvSpPr>
          <p:nvPr>
            <p:ph type="body"/>
          </p:nvPr>
        </p:nvSpPr>
        <p:spPr>
          <a:xfrm>
            <a:off x="609480" y="368208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48" name="PlaceHolder 4"/>
          <p:cNvSpPr>
            <a:spLocks noGrp="1"/>
          </p:cNvSpPr>
          <p:nvPr>
            <p:ph type="body"/>
          </p:nvPr>
        </p:nvSpPr>
        <p:spPr>
          <a:xfrm>
            <a:off x="6231960" y="1604520"/>
            <a:ext cx="535428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26" name=""/>
        <p:cNvGrpSpPr/>
        <p:nvPr/>
      </p:nvGrpSpPr>
      <p:grpSpPr>
        <a:xfrm>
          <a:off x="0" y="0"/>
          <a:ext cx="0" cy="0"/>
          <a:chOff x="0" y="0"/>
          <a:chExt cx="0" cy="0"/>
        </a:xfrm>
      </p:grpSpPr>
      <p:sp>
        <p:nvSpPr>
          <p:cNvPr id="1048585"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586" name="PlaceHolder 2"/>
          <p:cNvSpPr>
            <a:spLocks noGrp="1"/>
          </p:cNvSpPr>
          <p:nvPr>
            <p:ph type="subTitle"/>
          </p:nvPr>
        </p:nvSpPr>
        <p:spPr>
          <a:xfrm>
            <a:off x="609480" y="1604520"/>
            <a:ext cx="10972440" cy="3976920"/>
          </a:xfrm>
          <a:prstGeom prst="rect"/>
        </p:spPr>
        <p:txBody>
          <a:bodyPr anchor="ctr" bIns="0" lIns="0" rIns="0" tIns="0"/>
          <a:p>
            <a:pPr algn="ctr"/>
            <a:endParaRPr b="0" sz="3200" lang="en-IN" spc="-1" strike="noStrike">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68" name=""/>
        <p:cNvGrpSpPr/>
        <p:nvPr/>
      </p:nvGrpSpPr>
      <p:grpSpPr>
        <a:xfrm>
          <a:off x="0" y="0"/>
          <a:ext cx="0" cy="0"/>
          <a:chOff x="0" y="0"/>
          <a:chExt cx="0" cy="0"/>
        </a:xfrm>
      </p:grpSpPr>
      <p:sp>
        <p:nvSpPr>
          <p:cNvPr id="1048630"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31" name="PlaceHolder 2"/>
          <p:cNvSpPr>
            <a:spLocks noGrp="1"/>
          </p:cNvSpPr>
          <p:nvPr>
            <p:ph type="body"/>
          </p:nvPr>
        </p:nvSpPr>
        <p:spPr>
          <a:xfrm>
            <a:off x="609480" y="1604520"/>
            <a:ext cx="535428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32" name="PlaceHolder 3"/>
          <p:cNvSpPr>
            <a:spLocks noGrp="1"/>
          </p:cNvSpPr>
          <p:nvPr>
            <p:ph type="body"/>
          </p:nvPr>
        </p:nvSpPr>
        <p:spPr>
          <a:xfrm>
            <a:off x="623196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33" name="PlaceHolder 4"/>
          <p:cNvSpPr>
            <a:spLocks noGrp="1"/>
          </p:cNvSpPr>
          <p:nvPr>
            <p:ph type="body"/>
          </p:nvPr>
        </p:nvSpPr>
        <p:spPr>
          <a:xfrm>
            <a:off x="6231960" y="368208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69" name=""/>
        <p:cNvGrpSpPr/>
        <p:nvPr/>
      </p:nvGrpSpPr>
      <p:grpSpPr>
        <a:xfrm>
          <a:off x="0" y="0"/>
          <a:ext cx="0" cy="0"/>
          <a:chOff x="0" y="0"/>
          <a:chExt cx="0" cy="0"/>
        </a:xfrm>
      </p:grpSpPr>
      <p:sp>
        <p:nvSpPr>
          <p:cNvPr id="1048634"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35" name="PlaceHolder 2"/>
          <p:cNvSpPr>
            <a:spLocks noGrp="1"/>
          </p:cNvSpPr>
          <p:nvPr>
            <p:ph type="body"/>
          </p:nvPr>
        </p:nvSpPr>
        <p:spPr>
          <a:xfrm>
            <a:off x="60948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36" name="PlaceHolder 3"/>
          <p:cNvSpPr>
            <a:spLocks noGrp="1"/>
          </p:cNvSpPr>
          <p:nvPr>
            <p:ph type="body"/>
          </p:nvPr>
        </p:nvSpPr>
        <p:spPr>
          <a:xfrm>
            <a:off x="623196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37" name="PlaceHolder 4"/>
          <p:cNvSpPr>
            <a:spLocks noGrp="1"/>
          </p:cNvSpPr>
          <p:nvPr>
            <p:ph type="body"/>
          </p:nvPr>
        </p:nvSpPr>
        <p:spPr>
          <a:xfrm>
            <a:off x="609480" y="3682080"/>
            <a:ext cx="1097244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70" name=""/>
        <p:cNvGrpSpPr/>
        <p:nvPr/>
      </p:nvGrpSpPr>
      <p:grpSpPr>
        <a:xfrm>
          <a:off x="0" y="0"/>
          <a:ext cx="0" cy="0"/>
          <a:chOff x="0" y="0"/>
          <a:chExt cx="0" cy="0"/>
        </a:xfrm>
      </p:grpSpPr>
      <p:sp>
        <p:nvSpPr>
          <p:cNvPr id="1048638"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39" name="PlaceHolder 2"/>
          <p:cNvSpPr>
            <a:spLocks noGrp="1"/>
          </p:cNvSpPr>
          <p:nvPr>
            <p:ph type="body"/>
          </p:nvPr>
        </p:nvSpPr>
        <p:spPr>
          <a:xfrm>
            <a:off x="609480" y="1604520"/>
            <a:ext cx="1097244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40" name="PlaceHolder 3"/>
          <p:cNvSpPr>
            <a:spLocks noGrp="1"/>
          </p:cNvSpPr>
          <p:nvPr>
            <p:ph type="body"/>
          </p:nvPr>
        </p:nvSpPr>
        <p:spPr>
          <a:xfrm>
            <a:off x="609480" y="3682080"/>
            <a:ext cx="1097244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67" name=""/>
        <p:cNvGrpSpPr/>
        <p:nvPr/>
      </p:nvGrpSpPr>
      <p:grpSpPr>
        <a:xfrm>
          <a:off x="0" y="0"/>
          <a:ext cx="0" cy="0"/>
          <a:chOff x="0" y="0"/>
          <a:chExt cx="0" cy="0"/>
        </a:xfrm>
      </p:grpSpPr>
      <p:sp>
        <p:nvSpPr>
          <p:cNvPr id="1048625"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26" name="PlaceHolder 2"/>
          <p:cNvSpPr>
            <a:spLocks noGrp="1"/>
          </p:cNvSpPr>
          <p:nvPr>
            <p:ph type="body"/>
          </p:nvPr>
        </p:nvSpPr>
        <p:spPr>
          <a:xfrm>
            <a:off x="60948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27" name="PlaceHolder 3"/>
          <p:cNvSpPr>
            <a:spLocks noGrp="1"/>
          </p:cNvSpPr>
          <p:nvPr>
            <p:ph type="body"/>
          </p:nvPr>
        </p:nvSpPr>
        <p:spPr>
          <a:xfrm>
            <a:off x="623196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28" name="PlaceHolder 4"/>
          <p:cNvSpPr>
            <a:spLocks noGrp="1"/>
          </p:cNvSpPr>
          <p:nvPr>
            <p:ph type="body"/>
          </p:nvPr>
        </p:nvSpPr>
        <p:spPr>
          <a:xfrm>
            <a:off x="6231960" y="368208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29" name="PlaceHolder 5"/>
          <p:cNvSpPr>
            <a:spLocks noGrp="1"/>
          </p:cNvSpPr>
          <p:nvPr>
            <p:ph type="body"/>
          </p:nvPr>
        </p:nvSpPr>
        <p:spPr>
          <a:xfrm>
            <a:off x="609480" y="368208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66" name=""/>
        <p:cNvGrpSpPr/>
        <p:nvPr/>
      </p:nvGrpSpPr>
      <p:grpSpPr>
        <a:xfrm>
          <a:off x="0" y="0"/>
          <a:ext cx="0" cy="0"/>
          <a:chOff x="0" y="0"/>
          <a:chExt cx="0" cy="0"/>
        </a:xfrm>
      </p:grpSpPr>
      <p:sp>
        <p:nvSpPr>
          <p:cNvPr id="1048622"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23" name="PlaceHolder 2"/>
          <p:cNvSpPr>
            <a:spLocks noGrp="1"/>
          </p:cNvSpPr>
          <p:nvPr>
            <p:ph type="body"/>
          </p:nvPr>
        </p:nvSpPr>
        <p:spPr>
          <a:xfrm>
            <a:off x="609480" y="1604520"/>
            <a:ext cx="1097244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24" name="PlaceHolder 3"/>
          <p:cNvSpPr>
            <a:spLocks noGrp="1"/>
          </p:cNvSpPr>
          <p:nvPr>
            <p:ph type="body"/>
          </p:nvPr>
        </p:nvSpPr>
        <p:spPr>
          <a:xfrm>
            <a:off x="609480" y="1604520"/>
            <a:ext cx="1097244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pic>
        <p:nvPicPr>
          <p:cNvPr id="2097156" name="" descr=""/>
          <p:cNvPicPr>
            <a:picLocks/>
          </p:cNvPicPr>
          <p:nvPr/>
        </p:nvPicPr>
        <p:blipFill>
          <a:blip xmlns:r="http://schemas.openxmlformats.org/officeDocument/2006/relationships" r:embed="rId1"/>
          <a:stretch>
            <a:fillRect/>
          </a:stretch>
        </p:blipFill>
        <p:spPr>
          <a:xfrm>
            <a:off x="3603240" y="1604160"/>
            <a:ext cx="4984200" cy="3976920"/>
          </a:xfrm>
          <a:prstGeom prst="rect"/>
          <a:ln>
            <a:noFill/>
          </a:ln>
        </p:spPr>
      </p:pic>
      <p:pic>
        <p:nvPicPr>
          <p:cNvPr id="2097157" name="" descr=""/>
          <p:cNvPicPr>
            <a:picLocks/>
          </p:cNvPicPr>
          <p:nvPr/>
        </p:nvPicPr>
        <p:blipFill>
          <a:blip xmlns:r="http://schemas.openxmlformats.org/officeDocument/2006/relationships" r:embed="rId2"/>
          <a:stretch>
            <a:fillRect/>
          </a:stretch>
        </p:blipFill>
        <p:spPr>
          <a:xfrm>
            <a:off x="3603240" y="1604160"/>
            <a:ext cx="4984200" cy="3976920"/>
          </a:xfrm>
          <a:prstGeom prst="rect"/>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88"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95" name=""/>
        <p:cNvGrpSpPr/>
        <p:nvPr/>
      </p:nvGrpSpPr>
      <p:grpSpPr>
        <a:xfrm>
          <a:off x="0" y="0"/>
          <a:ext cx="0" cy="0"/>
          <a:chOff x="0" y="0"/>
          <a:chExt cx="0" cy="0"/>
        </a:xfrm>
      </p:grpSpPr>
      <p:sp>
        <p:nvSpPr>
          <p:cNvPr id="1048708"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709" name="PlaceHolder 2"/>
          <p:cNvSpPr>
            <a:spLocks noGrp="1"/>
          </p:cNvSpPr>
          <p:nvPr>
            <p:ph type="subTitle"/>
          </p:nvPr>
        </p:nvSpPr>
        <p:spPr>
          <a:xfrm>
            <a:off x="609480" y="1604520"/>
            <a:ext cx="10972440" cy="3976920"/>
          </a:xfrm>
          <a:prstGeom prst="rect"/>
        </p:spPr>
        <p:txBody>
          <a:bodyPr anchor="ctr" bIns="0" lIns="0" rIns="0" tIns="0"/>
          <a:p>
            <a:pPr algn="ctr"/>
            <a:endParaRPr b="0" sz="3200" lang="en-IN" spc="-1" strike="noStrike">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92" name=""/>
        <p:cNvGrpSpPr/>
        <p:nvPr/>
      </p:nvGrpSpPr>
      <p:grpSpPr>
        <a:xfrm>
          <a:off x="0" y="0"/>
          <a:ext cx="0" cy="0"/>
          <a:chOff x="0" y="0"/>
          <a:chExt cx="0" cy="0"/>
        </a:xfrm>
      </p:grpSpPr>
      <p:sp>
        <p:nvSpPr>
          <p:cNvPr id="1048699"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700" name="PlaceHolder 2"/>
          <p:cNvSpPr>
            <a:spLocks noGrp="1"/>
          </p:cNvSpPr>
          <p:nvPr>
            <p:ph type="body"/>
          </p:nvPr>
        </p:nvSpPr>
        <p:spPr>
          <a:xfrm>
            <a:off x="609480" y="1604520"/>
            <a:ext cx="1097244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96" name=""/>
        <p:cNvGrpSpPr/>
        <p:nvPr/>
      </p:nvGrpSpPr>
      <p:grpSpPr>
        <a:xfrm>
          <a:off x="0" y="0"/>
          <a:ext cx="0" cy="0"/>
          <a:chOff x="0" y="0"/>
          <a:chExt cx="0" cy="0"/>
        </a:xfrm>
      </p:grpSpPr>
      <p:sp>
        <p:nvSpPr>
          <p:cNvPr id="1048710"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711" name="PlaceHolder 2"/>
          <p:cNvSpPr>
            <a:spLocks noGrp="1"/>
          </p:cNvSpPr>
          <p:nvPr>
            <p:ph type="body"/>
          </p:nvPr>
        </p:nvSpPr>
        <p:spPr>
          <a:xfrm>
            <a:off x="609480" y="1604520"/>
            <a:ext cx="535428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712" name="PlaceHolder 3"/>
          <p:cNvSpPr>
            <a:spLocks noGrp="1"/>
          </p:cNvSpPr>
          <p:nvPr>
            <p:ph type="body"/>
          </p:nvPr>
        </p:nvSpPr>
        <p:spPr>
          <a:xfrm>
            <a:off x="6231960" y="1604520"/>
            <a:ext cx="535428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3" name=""/>
        <p:cNvGrpSpPr/>
        <p:nvPr/>
      </p:nvGrpSpPr>
      <p:grpSpPr>
        <a:xfrm>
          <a:off x="0" y="0"/>
          <a:ext cx="0" cy="0"/>
          <a:chOff x="0" y="0"/>
          <a:chExt cx="0" cy="0"/>
        </a:xfrm>
      </p:grpSpPr>
      <p:sp>
        <p:nvSpPr>
          <p:cNvPr id="1048619"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82" name=""/>
        <p:cNvGrpSpPr/>
        <p:nvPr/>
      </p:nvGrpSpPr>
      <p:grpSpPr>
        <a:xfrm>
          <a:off x="0" y="0"/>
          <a:ext cx="0" cy="0"/>
          <a:chOff x="0" y="0"/>
          <a:chExt cx="0" cy="0"/>
        </a:xfrm>
      </p:grpSpPr>
      <p:sp>
        <p:nvSpPr>
          <p:cNvPr id="1048669"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70" name="PlaceHolder 2"/>
          <p:cNvSpPr>
            <a:spLocks noGrp="1"/>
          </p:cNvSpPr>
          <p:nvPr>
            <p:ph type="body"/>
          </p:nvPr>
        </p:nvSpPr>
        <p:spPr>
          <a:xfrm>
            <a:off x="609480" y="1604520"/>
            <a:ext cx="1097244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97" name=""/>
        <p:cNvGrpSpPr/>
        <p:nvPr/>
      </p:nvGrpSpPr>
      <p:grpSpPr>
        <a:xfrm>
          <a:off x="0" y="0"/>
          <a:ext cx="0" cy="0"/>
          <a:chOff x="0" y="0"/>
          <a:chExt cx="0" cy="0"/>
        </a:xfrm>
      </p:grpSpPr>
      <p:sp>
        <p:nvSpPr>
          <p:cNvPr id="1048713" name="PlaceHolder 1"/>
          <p:cNvSpPr>
            <a:spLocks noGrp="1"/>
          </p:cNvSpPr>
          <p:nvPr>
            <p:ph type="subTitle"/>
          </p:nvPr>
        </p:nvSpPr>
        <p:spPr>
          <a:xfrm>
            <a:off x="576000" y="729720"/>
            <a:ext cx="11029320" cy="2744640"/>
          </a:xfrm>
          <a:prstGeom prst="rect"/>
        </p:spPr>
        <p:txBody>
          <a:bodyPr anchor="ctr" bIns="0" lIns="0" rIns="0" tIns="0"/>
          <a:p>
            <a:pPr algn="ctr"/>
            <a:endParaRPr b="0" sz="3200" lang="en-IN" spc="-1" strike="noStrike">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87" name=""/>
        <p:cNvGrpSpPr/>
        <p:nvPr/>
      </p:nvGrpSpPr>
      <p:grpSpPr>
        <a:xfrm>
          <a:off x="0" y="0"/>
          <a:ext cx="0" cy="0"/>
          <a:chOff x="0" y="0"/>
          <a:chExt cx="0" cy="0"/>
        </a:xfrm>
      </p:grpSpPr>
      <p:sp>
        <p:nvSpPr>
          <p:cNvPr id="1048683"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84" name="PlaceHolder 2"/>
          <p:cNvSpPr>
            <a:spLocks noGrp="1"/>
          </p:cNvSpPr>
          <p:nvPr>
            <p:ph type="body"/>
          </p:nvPr>
        </p:nvSpPr>
        <p:spPr>
          <a:xfrm>
            <a:off x="60948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85" name="PlaceHolder 3"/>
          <p:cNvSpPr>
            <a:spLocks noGrp="1"/>
          </p:cNvSpPr>
          <p:nvPr>
            <p:ph type="body"/>
          </p:nvPr>
        </p:nvSpPr>
        <p:spPr>
          <a:xfrm>
            <a:off x="609480" y="368208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86" name="PlaceHolder 4"/>
          <p:cNvSpPr>
            <a:spLocks noGrp="1"/>
          </p:cNvSpPr>
          <p:nvPr>
            <p:ph type="body"/>
          </p:nvPr>
        </p:nvSpPr>
        <p:spPr>
          <a:xfrm>
            <a:off x="6231960" y="1604520"/>
            <a:ext cx="535428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89" name=""/>
        <p:cNvGrpSpPr/>
        <p:nvPr/>
      </p:nvGrpSpPr>
      <p:grpSpPr>
        <a:xfrm>
          <a:off x="0" y="0"/>
          <a:ext cx="0" cy="0"/>
          <a:chOff x="0" y="0"/>
          <a:chExt cx="0" cy="0"/>
        </a:xfrm>
      </p:grpSpPr>
      <p:sp>
        <p:nvSpPr>
          <p:cNvPr id="1048687"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88" name="PlaceHolder 2"/>
          <p:cNvSpPr>
            <a:spLocks noGrp="1"/>
          </p:cNvSpPr>
          <p:nvPr>
            <p:ph type="body"/>
          </p:nvPr>
        </p:nvSpPr>
        <p:spPr>
          <a:xfrm>
            <a:off x="609480" y="1604520"/>
            <a:ext cx="535428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89" name="PlaceHolder 3"/>
          <p:cNvSpPr>
            <a:spLocks noGrp="1"/>
          </p:cNvSpPr>
          <p:nvPr>
            <p:ph type="body"/>
          </p:nvPr>
        </p:nvSpPr>
        <p:spPr>
          <a:xfrm>
            <a:off x="623196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90" name="PlaceHolder 4"/>
          <p:cNvSpPr>
            <a:spLocks noGrp="1"/>
          </p:cNvSpPr>
          <p:nvPr>
            <p:ph type="body"/>
          </p:nvPr>
        </p:nvSpPr>
        <p:spPr>
          <a:xfrm>
            <a:off x="6231960" y="368208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94" name=""/>
        <p:cNvGrpSpPr/>
        <p:nvPr/>
      </p:nvGrpSpPr>
      <p:grpSpPr>
        <a:xfrm>
          <a:off x="0" y="0"/>
          <a:ext cx="0" cy="0"/>
          <a:chOff x="0" y="0"/>
          <a:chExt cx="0" cy="0"/>
        </a:xfrm>
      </p:grpSpPr>
      <p:sp>
        <p:nvSpPr>
          <p:cNvPr id="1048704"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705" name="PlaceHolder 2"/>
          <p:cNvSpPr>
            <a:spLocks noGrp="1"/>
          </p:cNvSpPr>
          <p:nvPr>
            <p:ph type="body"/>
          </p:nvPr>
        </p:nvSpPr>
        <p:spPr>
          <a:xfrm>
            <a:off x="60948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706" name="PlaceHolder 3"/>
          <p:cNvSpPr>
            <a:spLocks noGrp="1"/>
          </p:cNvSpPr>
          <p:nvPr>
            <p:ph type="body"/>
          </p:nvPr>
        </p:nvSpPr>
        <p:spPr>
          <a:xfrm>
            <a:off x="623196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707" name="PlaceHolder 4"/>
          <p:cNvSpPr>
            <a:spLocks noGrp="1"/>
          </p:cNvSpPr>
          <p:nvPr>
            <p:ph type="body"/>
          </p:nvPr>
        </p:nvSpPr>
        <p:spPr>
          <a:xfrm>
            <a:off x="609480" y="3682080"/>
            <a:ext cx="1097244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93" name=""/>
        <p:cNvGrpSpPr/>
        <p:nvPr/>
      </p:nvGrpSpPr>
      <p:grpSpPr>
        <a:xfrm>
          <a:off x="0" y="0"/>
          <a:ext cx="0" cy="0"/>
          <a:chOff x="0" y="0"/>
          <a:chExt cx="0" cy="0"/>
        </a:xfrm>
      </p:grpSpPr>
      <p:sp>
        <p:nvSpPr>
          <p:cNvPr id="1048701"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702" name="PlaceHolder 2"/>
          <p:cNvSpPr>
            <a:spLocks noGrp="1"/>
          </p:cNvSpPr>
          <p:nvPr>
            <p:ph type="body"/>
          </p:nvPr>
        </p:nvSpPr>
        <p:spPr>
          <a:xfrm>
            <a:off x="609480" y="1604520"/>
            <a:ext cx="1097244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703" name="PlaceHolder 3"/>
          <p:cNvSpPr>
            <a:spLocks noGrp="1"/>
          </p:cNvSpPr>
          <p:nvPr>
            <p:ph type="body"/>
          </p:nvPr>
        </p:nvSpPr>
        <p:spPr>
          <a:xfrm>
            <a:off x="609480" y="3682080"/>
            <a:ext cx="1097244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90" name=""/>
        <p:cNvGrpSpPr/>
        <p:nvPr/>
      </p:nvGrpSpPr>
      <p:grpSpPr>
        <a:xfrm>
          <a:off x="0" y="0"/>
          <a:ext cx="0" cy="0"/>
          <a:chOff x="0" y="0"/>
          <a:chExt cx="0" cy="0"/>
        </a:xfrm>
      </p:grpSpPr>
      <p:sp>
        <p:nvSpPr>
          <p:cNvPr id="1048691"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92" name="PlaceHolder 2"/>
          <p:cNvSpPr>
            <a:spLocks noGrp="1"/>
          </p:cNvSpPr>
          <p:nvPr>
            <p:ph type="body"/>
          </p:nvPr>
        </p:nvSpPr>
        <p:spPr>
          <a:xfrm>
            <a:off x="60948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93" name="PlaceHolder 3"/>
          <p:cNvSpPr>
            <a:spLocks noGrp="1"/>
          </p:cNvSpPr>
          <p:nvPr>
            <p:ph type="body"/>
          </p:nvPr>
        </p:nvSpPr>
        <p:spPr>
          <a:xfrm>
            <a:off x="623196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94" name="PlaceHolder 4"/>
          <p:cNvSpPr>
            <a:spLocks noGrp="1"/>
          </p:cNvSpPr>
          <p:nvPr>
            <p:ph type="body"/>
          </p:nvPr>
        </p:nvSpPr>
        <p:spPr>
          <a:xfrm>
            <a:off x="6231960" y="368208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95" name="PlaceHolder 5"/>
          <p:cNvSpPr>
            <a:spLocks noGrp="1"/>
          </p:cNvSpPr>
          <p:nvPr>
            <p:ph type="body"/>
          </p:nvPr>
        </p:nvSpPr>
        <p:spPr>
          <a:xfrm>
            <a:off x="609480" y="368208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91" name=""/>
        <p:cNvGrpSpPr/>
        <p:nvPr/>
      </p:nvGrpSpPr>
      <p:grpSpPr>
        <a:xfrm>
          <a:off x="0" y="0"/>
          <a:ext cx="0" cy="0"/>
          <a:chOff x="0" y="0"/>
          <a:chExt cx="0" cy="0"/>
        </a:xfrm>
      </p:grpSpPr>
      <p:sp>
        <p:nvSpPr>
          <p:cNvPr id="1048696"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97" name="PlaceHolder 2"/>
          <p:cNvSpPr>
            <a:spLocks noGrp="1"/>
          </p:cNvSpPr>
          <p:nvPr>
            <p:ph type="body"/>
          </p:nvPr>
        </p:nvSpPr>
        <p:spPr>
          <a:xfrm>
            <a:off x="609480" y="1604520"/>
            <a:ext cx="1097244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98" name="PlaceHolder 3"/>
          <p:cNvSpPr>
            <a:spLocks noGrp="1"/>
          </p:cNvSpPr>
          <p:nvPr>
            <p:ph type="body"/>
          </p:nvPr>
        </p:nvSpPr>
        <p:spPr>
          <a:xfrm>
            <a:off x="609480" y="1604520"/>
            <a:ext cx="1097244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pic>
        <p:nvPicPr>
          <p:cNvPr id="2097160" name="" descr=""/>
          <p:cNvPicPr>
            <a:picLocks/>
          </p:cNvPicPr>
          <p:nvPr/>
        </p:nvPicPr>
        <p:blipFill>
          <a:blip xmlns:r="http://schemas.openxmlformats.org/officeDocument/2006/relationships" r:embed="rId1"/>
          <a:stretch>
            <a:fillRect/>
          </a:stretch>
        </p:blipFill>
        <p:spPr>
          <a:xfrm>
            <a:off x="3603240" y="1604160"/>
            <a:ext cx="4984200" cy="3976920"/>
          </a:xfrm>
          <a:prstGeom prst="rect"/>
          <a:ln>
            <a:noFill/>
          </a:ln>
        </p:spPr>
      </p:pic>
      <p:pic>
        <p:nvPicPr>
          <p:cNvPr id="2097161" name="" descr=""/>
          <p:cNvPicPr>
            <a:picLocks/>
          </p:cNvPicPr>
          <p:nvPr/>
        </p:nvPicPr>
        <p:blipFill>
          <a:blip xmlns:r="http://schemas.openxmlformats.org/officeDocument/2006/relationships" r:embed="rId2"/>
          <a:stretch>
            <a:fillRect/>
          </a:stretch>
        </p:blipFill>
        <p:spPr>
          <a:xfrm>
            <a:off x="3603240" y="1604160"/>
            <a:ext cx="4984200" cy="3976920"/>
          </a:xfrm>
          <a:prstGeom prst="rect"/>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83" name=""/>
        <p:cNvGrpSpPr/>
        <p:nvPr/>
      </p:nvGrpSpPr>
      <p:grpSpPr>
        <a:xfrm>
          <a:off x="0" y="0"/>
          <a:ext cx="0" cy="0"/>
          <a:chOff x="0" y="0"/>
          <a:chExt cx="0" cy="0"/>
        </a:xfrm>
      </p:grpSpPr>
      <p:sp>
        <p:nvSpPr>
          <p:cNvPr id="1048671"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72" name="PlaceHolder 2"/>
          <p:cNvSpPr>
            <a:spLocks noGrp="1"/>
          </p:cNvSpPr>
          <p:nvPr>
            <p:ph type="body"/>
          </p:nvPr>
        </p:nvSpPr>
        <p:spPr>
          <a:xfrm>
            <a:off x="609480" y="1604520"/>
            <a:ext cx="535428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73" name="PlaceHolder 3"/>
          <p:cNvSpPr>
            <a:spLocks noGrp="1"/>
          </p:cNvSpPr>
          <p:nvPr>
            <p:ph type="body"/>
          </p:nvPr>
        </p:nvSpPr>
        <p:spPr>
          <a:xfrm>
            <a:off x="6231960" y="1604520"/>
            <a:ext cx="535428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4" name=""/>
        <p:cNvGrpSpPr/>
        <p:nvPr/>
      </p:nvGrpSpPr>
      <p:grpSpPr>
        <a:xfrm>
          <a:off x="0" y="0"/>
          <a:ext cx="0" cy="0"/>
          <a:chOff x="0" y="0"/>
          <a:chExt cx="0" cy="0"/>
        </a:xfrm>
      </p:grpSpPr>
      <p:sp>
        <p:nvSpPr>
          <p:cNvPr id="1048674"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77" name=""/>
        <p:cNvGrpSpPr/>
        <p:nvPr/>
      </p:nvGrpSpPr>
      <p:grpSpPr>
        <a:xfrm>
          <a:off x="0" y="0"/>
          <a:ext cx="0" cy="0"/>
          <a:chOff x="0" y="0"/>
          <a:chExt cx="0" cy="0"/>
        </a:xfrm>
      </p:grpSpPr>
      <p:sp>
        <p:nvSpPr>
          <p:cNvPr id="1048653" name="PlaceHolder 1"/>
          <p:cNvSpPr>
            <a:spLocks noGrp="1"/>
          </p:cNvSpPr>
          <p:nvPr>
            <p:ph type="subTitle"/>
          </p:nvPr>
        </p:nvSpPr>
        <p:spPr>
          <a:xfrm>
            <a:off x="576000" y="729720"/>
            <a:ext cx="11029320" cy="2744640"/>
          </a:xfrm>
          <a:prstGeom prst="rect"/>
        </p:spPr>
        <p:txBody>
          <a:bodyPr anchor="ctr" bIns="0" lIns="0" rIns="0" tIns="0"/>
          <a:p>
            <a:pPr algn="ctr"/>
            <a:endParaRPr b="0" sz="3200" lang="en-IN" spc="-1" strike="noStrike">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85" name=""/>
        <p:cNvGrpSpPr/>
        <p:nvPr/>
      </p:nvGrpSpPr>
      <p:grpSpPr>
        <a:xfrm>
          <a:off x="0" y="0"/>
          <a:ext cx="0" cy="0"/>
          <a:chOff x="0" y="0"/>
          <a:chExt cx="0" cy="0"/>
        </a:xfrm>
      </p:grpSpPr>
      <p:sp>
        <p:nvSpPr>
          <p:cNvPr id="1048675"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76" name="PlaceHolder 2"/>
          <p:cNvSpPr>
            <a:spLocks noGrp="1"/>
          </p:cNvSpPr>
          <p:nvPr>
            <p:ph type="body"/>
          </p:nvPr>
        </p:nvSpPr>
        <p:spPr>
          <a:xfrm>
            <a:off x="60948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77" name="PlaceHolder 3"/>
          <p:cNvSpPr>
            <a:spLocks noGrp="1"/>
          </p:cNvSpPr>
          <p:nvPr>
            <p:ph type="body"/>
          </p:nvPr>
        </p:nvSpPr>
        <p:spPr>
          <a:xfrm>
            <a:off x="609480" y="368208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78" name="PlaceHolder 4"/>
          <p:cNvSpPr>
            <a:spLocks noGrp="1"/>
          </p:cNvSpPr>
          <p:nvPr>
            <p:ph type="body"/>
          </p:nvPr>
        </p:nvSpPr>
        <p:spPr>
          <a:xfrm>
            <a:off x="6231960" y="1604520"/>
            <a:ext cx="535428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86" name=""/>
        <p:cNvGrpSpPr/>
        <p:nvPr/>
      </p:nvGrpSpPr>
      <p:grpSpPr>
        <a:xfrm>
          <a:off x="0" y="0"/>
          <a:ext cx="0" cy="0"/>
          <a:chOff x="0" y="0"/>
          <a:chExt cx="0" cy="0"/>
        </a:xfrm>
      </p:grpSpPr>
      <p:sp>
        <p:nvSpPr>
          <p:cNvPr id="1048679"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80" name="PlaceHolder 2"/>
          <p:cNvSpPr>
            <a:spLocks noGrp="1"/>
          </p:cNvSpPr>
          <p:nvPr>
            <p:ph type="body"/>
          </p:nvPr>
        </p:nvSpPr>
        <p:spPr>
          <a:xfrm>
            <a:off x="609480" y="1604520"/>
            <a:ext cx="5354280" cy="397692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81" name="PlaceHolder 3"/>
          <p:cNvSpPr>
            <a:spLocks noGrp="1"/>
          </p:cNvSpPr>
          <p:nvPr>
            <p:ph type="body"/>
          </p:nvPr>
        </p:nvSpPr>
        <p:spPr>
          <a:xfrm>
            <a:off x="623196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82" name="PlaceHolder 4"/>
          <p:cNvSpPr>
            <a:spLocks noGrp="1"/>
          </p:cNvSpPr>
          <p:nvPr>
            <p:ph type="body"/>
          </p:nvPr>
        </p:nvSpPr>
        <p:spPr>
          <a:xfrm>
            <a:off x="6231960" y="368208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80" name=""/>
        <p:cNvGrpSpPr/>
        <p:nvPr/>
      </p:nvGrpSpPr>
      <p:grpSpPr>
        <a:xfrm>
          <a:off x="0" y="0"/>
          <a:ext cx="0" cy="0"/>
          <a:chOff x="0" y="0"/>
          <a:chExt cx="0" cy="0"/>
        </a:xfrm>
      </p:grpSpPr>
      <p:sp>
        <p:nvSpPr>
          <p:cNvPr id="1048662" name="PlaceHolder 1"/>
          <p:cNvSpPr>
            <a:spLocks noGrp="1"/>
          </p:cNvSpPr>
          <p:nvPr>
            <p:ph type="title"/>
          </p:nvPr>
        </p:nvSpPr>
        <p:spPr>
          <a:xfrm>
            <a:off x="576000" y="729720"/>
            <a:ext cx="11029320" cy="591840"/>
          </a:xfrm>
          <a:prstGeom prst="rect"/>
        </p:spPr>
        <p:txBody>
          <a:bodyPr anchor="ctr" bIns="0" lIns="0" rIns="0" tIns="0"/>
          <a:p>
            <a:endParaRPr b="0" sz="1800" lang="en-US" spc="-1" strike="noStrike">
              <a:solidFill>
                <a:srgbClr val="000000"/>
              </a:solidFill>
              <a:uFill>
                <a:solidFill>
                  <a:srgbClr val="FFFFFF"/>
                </a:solidFill>
              </a:uFill>
              <a:latin typeface="Franklin Gothic Book"/>
            </a:endParaRPr>
          </a:p>
        </p:txBody>
      </p:sp>
      <p:sp>
        <p:nvSpPr>
          <p:cNvPr id="1048663" name="PlaceHolder 2"/>
          <p:cNvSpPr>
            <a:spLocks noGrp="1"/>
          </p:cNvSpPr>
          <p:nvPr>
            <p:ph type="body"/>
          </p:nvPr>
        </p:nvSpPr>
        <p:spPr>
          <a:xfrm>
            <a:off x="60948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64" name="PlaceHolder 3"/>
          <p:cNvSpPr>
            <a:spLocks noGrp="1"/>
          </p:cNvSpPr>
          <p:nvPr>
            <p:ph type="body"/>
          </p:nvPr>
        </p:nvSpPr>
        <p:spPr>
          <a:xfrm>
            <a:off x="6231960" y="1604520"/>
            <a:ext cx="535428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
        <p:nvSpPr>
          <p:cNvPr id="1048665" name="PlaceHolder 4"/>
          <p:cNvSpPr>
            <a:spLocks noGrp="1"/>
          </p:cNvSpPr>
          <p:nvPr>
            <p:ph type="body"/>
          </p:nvPr>
        </p:nvSpPr>
        <p:spPr>
          <a:xfrm>
            <a:off x="609480" y="3682080"/>
            <a:ext cx="10972440" cy="1896840"/>
          </a:xfrm>
          <a:prstGeom prst="rect"/>
        </p:spPr>
        <p:txBody>
          <a:bodyPr bIns="0" lIns="0" rIns="0" tIns="0"/>
          <a:p>
            <a:endParaRPr b="0" sz="1700" lang="en-US" spc="-1" strike="noStrike">
              <a:solidFill>
                <a:srgbClr val="404040"/>
              </a:solidFill>
              <a:uFill>
                <a:solidFill>
                  <a:srgbClr val="FFFFFF"/>
                </a:solidFill>
              </a:uFill>
              <a:latin typeface="Franklin Gothic 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image" Target="../media/image3.png"/><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image" Target="../media/image6.png"/><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image" Target="../media/image9.png"/><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3" name=""/>
        <p:cNvGrpSpPr/>
        <p:nvPr/>
      </p:nvGrpSpPr>
      <p:grpSpPr>
        <a:xfrm>
          <a:off x="0" y="0"/>
          <a:ext cx="0" cy="0"/>
          <a:chOff x="0" y="0"/>
          <a:chExt cx="0" cy="0"/>
        </a:xfrm>
      </p:grpSpPr>
      <p:sp>
        <p:nvSpPr>
          <p:cNvPr id="1048576" name="CustomShape 1"/>
          <p:cNvSpPr/>
          <p:nvPr/>
        </p:nvSpPr>
        <p:spPr>
          <a:xfrm>
            <a:off x="446400" y="457200"/>
            <a:ext cx="3702960" cy="94680"/>
          </a:xfrm>
          <a:prstGeom prst="rect"/>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sp>
      <p:sp>
        <p:nvSpPr>
          <p:cNvPr id="1048577" name="CustomShape 2"/>
          <p:cNvSpPr/>
          <p:nvPr/>
        </p:nvSpPr>
        <p:spPr>
          <a:xfrm>
            <a:off x="8042040" y="453600"/>
            <a:ext cx="3702960" cy="98280"/>
          </a:xfrm>
          <a:prstGeom prst="rect"/>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sp>
      <p:sp>
        <p:nvSpPr>
          <p:cNvPr id="1048578" name="CustomShape 3"/>
          <p:cNvSpPr/>
          <p:nvPr/>
        </p:nvSpPr>
        <p:spPr>
          <a:xfrm>
            <a:off x="4241880" y="457200"/>
            <a:ext cx="3702960" cy="91080"/>
          </a:xfrm>
          <a:prstGeom prst="rect"/>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sp>
      <p:pic>
        <p:nvPicPr>
          <p:cNvPr id="2097152" name="Picture 7" descr=""/>
          <p:cNvPicPr>
            <a:picLocks/>
          </p:cNvPicPr>
          <p:nvPr/>
        </p:nvPicPr>
        <p:blipFill>
          <a:blip xmlns:r="http://schemas.openxmlformats.org/officeDocument/2006/relationships" r:embed="rId13"/>
          <a:stretch>
            <a:fillRect/>
          </a:stretch>
        </p:blipFill>
        <p:spPr>
          <a:xfrm>
            <a:off x="10485000" y="6437880"/>
            <a:ext cx="1125360" cy="364680"/>
          </a:xfrm>
          <a:prstGeom prst="rect"/>
          <a:ln>
            <a:noFill/>
          </a:ln>
        </p:spPr>
      </p:pic>
      <p:sp>
        <p:nvSpPr>
          <p:cNvPr id="1048579" name="CustomShape 4"/>
          <p:cNvSpPr/>
          <p:nvPr/>
        </p:nvSpPr>
        <p:spPr>
          <a:xfrm>
            <a:off x="446400" y="3085920"/>
            <a:ext cx="11298600" cy="3337920"/>
          </a:xfrm>
          <a:prstGeom prst="rect"/>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sp>
      <p:sp>
        <p:nvSpPr>
          <p:cNvPr id="1048580" name="PlaceHolder 5"/>
          <p:cNvSpPr>
            <a:spLocks noGrp="1"/>
          </p:cNvSpPr>
          <p:nvPr>
            <p:ph type="title"/>
          </p:nvPr>
        </p:nvSpPr>
        <p:spPr>
          <a:xfrm>
            <a:off x="581040" y="1020600"/>
            <a:ext cx="10993320" cy="1474560"/>
          </a:xfrm>
          <a:prstGeom prst="rect"/>
        </p:spPr>
        <p:txBody>
          <a:bodyPr anchor="b"/>
          <a:p>
            <a:pPr>
              <a:lnSpc>
                <a:spcPct val="100000"/>
              </a:lnSpc>
            </a:pPr>
            <a:r>
              <a:rPr b="0" cap="all" sz="3600" lang="en-US" spc="-1" strike="noStrike">
                <a:solidFill>
                  <a:srgbClr val="404040"/>
                </a:solidFill>
                <a:uFill>
                  <a:solidFill>
                    <a:srgbClr val="FFFFFF"/>
                  </a:solidFill>
                </a:uFill>
                <a:latin typeface="Franklin Gothic Demi"/>
              </a:rPr>
              <a:t>Click to edit Master title style</a:t>
            </a:r>
            <a:endParaRPr b="0" sz="1800" lang="en-US" spc="-1" strike="noStrike">
              <a:solidFill>
                <a:srgbClr val="000000"/>
              </a:solidFill>
              <a:uFill>
                <a:solidFill>
                  <a:srgbClr val="FFFFFF"/>
                </a:solidFill>
              </a:uFill>
              <a:latin typeface="Franklin Gothic Book"/>
            </a:endParaRPr>
          </a:p>
        </p:txBody>
      </p:sp>
      <p:sp>
        <p:nvSpPr>
          <p:cNvPr id="1048581" name="PlaceHolder 6"/>
          <p:cNvSpPr>
            <a:spLocks noGrp="1"/>
          </p:cNvSpPr>
          <p:nvPr>
            <p:ph type="dt"/>
          </p:nvPr>
        </p:nvSpPr>
        <p:spPr>
          <a:xfrm>
            <a:off x="7606080" y="6423840"/>
            <a:ext cx="2844360" cy="364680"/>
          </a:xfrm>
          <a:prstGeom prst="rect"/>
        </p:spPr>
        <p:txBody>
          <a:bodyPr anchor="ctr"/>
          <a:p>
            <a:pPr algn="r">
              <a:lnSpc>
                <a:spcPct val="100000"/>
              </a:lnSpc>
            </a:pPr>
            <a:r>
              <a:rPr b="0" sz="900" lang="en-IN" spc="-1" strike="noStrike">
                <a:solidFill>
                  <a:srgbClr val="404040"/>
                </a:solidFill>
                <a:uFill>
                  <a:solidFill>
                    <a:srgbClr val="FFFFFF"/>
                  </a:solidFill>
                </a:uFill>
                <a:latin typeface="Franklin Gothic Book"/>
              </a:rPr>
              <a:t>04/04/24</a:t>
            </a:r>
            <a:endParaRPr b="0" sz="1400" lang="en-IN" spc="-1" strike="noStrike">
              <a:solidFill>
                <a:srgbClr val="000000"/>
              </a:solidFill>
              <a:uFill>
                <a:solidFill>
                  <a:srgbClr val="FFFFFF"/>
                </a:solidFill>
              </a:uFill>
              <a:latin typeface="Times New Roman"/>
            </a:endParaRPr>
          </a:p>
        </p:txBody>
      </p:sp>
      <p:sp>
        <p:nvSpPr>
          <p:cNvPr id="1048582" name="PlaceHolder 7"/>
          <p:cNvSpPr>
            <a:spLocks noGrp="1"/>
          </p:cNvSpPr>
          <p:nvPr>
            <p:ph type="ftr"/>
          </p:nvPr>
        </p:nvSpPr>
        <p:spPr>
          <a:xfrm>
            <a:off x="581040" y="6423840"/>
            <a:ext cx="6916680" cy="364680"/>
          </a:xfrm>
          <a:prstGeom prst="rect"/>
        </p:spPr>
        <p:txBody>
          <a:bodyPr bIns="45000" lIns="90000" rIns="90000" tIns="45000"/>
          <a:p>
            <a:endParaRPr b="0" sz="2400" lang="en-IN" spc="-1" strike="noStrike">
              <a:solidFill>
                <a:srgbClr val="000000"/>
              </a:solidFill>
              <a:uFill>
                <a:solidFill>
                  <a:srgbClr val="FFFFFF"/>
                </a:solidFill>
              </a:uFill>
              <a:latin typeface="Times New Roman"/>
            </a:endParaRPr>
          </a:p>
        </p:txBody>
      </p:sp>
      <p:sp>
        <p:nvSpPr>
          <p:cNvPr id="1048583" name="PlaceHolder 8"/>
          <p:cNvSpPr>
            <a:spLocks noGrp="1"/>
          </p:cNvSpPr>
          <p:nvPr>
            <p:ph type="sldNum"/>
          </p:nvPr>
        </p:nvSpPr>
        <p:spPr>
          <a:xfrm>
            <a:off x="10558440" y="6423840"/>
            <a:ext cx="1052280" cy="364680"/>
          </a:xfrm>
          <a:prstGeom prst="rect"/>
        </p:spPr>
        <p:txBody>
          <a:bodyPr anchor="ctr"/>
          <a:p>
            <a:pPr algn="r">
              <a:lnSpc>
                <a:spcPct val="100000"/>
              </a:lnSpc>
            </a:pPr>
            <a:fld id="{9997EF35-C434-413F-A3FD-E806812B2394}" type="slidenum">
              <a:rPr b="0" sz="900" lang="en-IN" spc="-1" strike="noStrike">
                <a:solidFill>
                  <a:srgbClr val="404040"/>
                </a:solidFill>
                <a:uFill>
                  <a:solidFill>
                    <a:srgbClr val="FFFFFF"/>
                  </a:solidFill>
                </a:uFill>
                <a:latin typeface="Franklin Gothic Book"/>
              </a:rPr>
              <a:t>&lt;number&gt;</a:t>
            </a:fld>
            <a:endParaRPr b="0" sz="1400" lang="en-IN" spc="-1" strike="noStrike">
              <a:solidFill>
                <a:srgbClr val="000000"/>
              </a:solidFill>
              <a:uFill>
                <a:solidFill>
                  <a:srgbClr val="FFFFFF"/>
                </a:solidFill>
              </a:uFill>
              <a:latin typeface="Times New Roman"/>
            </a:endParaRPr>
          </a:p>
        </p:txBody>
      </p:sp>
      <p:sp>
        <p:nvSpPr>
          <p:cNvPr id="1048584" name="PlaceHolder 9"/>
          <p:cNvSpPr>
            <a:spLocks noGrp="1"/>
          </p:cNvSpPr>
          <p:nvPr>
            <p:ph type="body"/>
          </p:nvPr>
        </p:nvSpPr>
        <p:spPr>
          <a:xfrm>
            <a:off x="609480" y="1604520"/>
            <a:ext cx="10972440" cy="3976920"/>
          </a:xfrm>
          <a:prstGeom prst="rect"/>
        </p:spPr>
        <p:txBody>
          <a:bodyPr bIns="0" lIns="0" rIns="0" tIns="0"/>
          <a:p>
            <a:pPr indent="-324000" marL="432000">
              <a:buClr>
                <a:srgbClr val="000000"/>
              </a:buClr>
              <a:buSzPct val="45000"/>
              <a:buFont typeface="Wingdings" charset="2"/>
              <a:buChar char=""/>
            </a:pPr>
            <a:r>
              <a:rPr b="0" sz="1700" lang="en-US" spc="-1" strike="noStrike">
                <a:solidFill>
                  <a:srgbClr val="404040"/>
                </a:solidFill>
                <a:uFill>
                  <a:solidFill>
                    <a:srgbClr val="FFFFFF"/>
                  </a:solidFill>
                </a:uFill>
                <a:latin typeface="Franklin Gothic Book"/>
              </a:rPr>
              <a:t>Click to edit the outline text format</a:t>
            </a:r>
            <a:endParaRPr b="0" sz="1700" lang="en-US" spc="-1" strike="noStrike">
              <a:solidFill>
                <a:srgbClr val="404040"/>
              </a:solidFill>
              <a:uFill>
                <a:solidFill>
                  <a:srgbClr val="FFFFFF"/>
                </a:solidFill>
              </a:uFill>
              <a:latin typeface="Franklin Gothic Book"/>
            </a:endParaRPr>
          </a:p>
          <a:p>
            <a:pPr indent="-324000" lvl="1" marL="864000">
              <a:buClr>
                <a:srgbClr val="000000"/>
              </a:buClr>
              <a:buSzPct val="75000"/>
              <a:buFont typeface="Symbol" charset="2"/>
              <a:buChar char=""/>
            </a:pPr>
            <a:r>
              <a:rPr b="0" sz="1300" lang="en-US" spc="-1" strike="noStrike">
                <a:solidFill>
                  <a:srgbClr val="404040"/>
                </a:solidFill>
                <a:uFill>
                  <a:solidFill>
                    <a:srgbClr val="FFFFFF"/>
                  </a:solidFill>
                </a:uFill>
                <a:latin typeface="Franklin Gothic Book"/>
              </a:rPr>
              <a:t>Second Outline Level</a:t>
            </a:r>
            <a:endParaRPr b="0" sz="1300" lang="en-US" spc="-1" strike="noStrike">
              <a:solidFill>
                <a:srgbClr val="404040"/>
              </a:solidFill>
              <a:uFill>
                <a:solidFill>
                  <a:srgbClr val="FFFFFF"/>
                </a:solidFill>
              </a:uFill>
              <a:latin typeface="Franklin Gothic Book"/>
            </a:endParaRPr>
          </a:p>
          <a:p>
            <a:pPr indent="-288000" lvl="2" marL="1296000">
              <a:buClr>
                <a:srgbClr val="000000"/>
              </a:buClr>
              <a:buSzPct val="45000"/>
              <a:buFont typeface="Wingdings" charset="2"/>
              <a:buChar char=""/>
            </a:pPr>
            <a:r>
              <a:rPr b="0" sz="1100" lang="en-US" spc="-1" strike="noStrike">
                <a:solidFill>
                  <a:srgbClr val="404040"/>
                </a:solidFill>
                <a:uFill>
                  <a:solidFill>
                    <a:srgbClr val="FFFFFF"/>
                  </a:solidFill>
                </a:uFill>
                <a:latin typeface="Franklin Gothic Book"/>
              </a:rPr>
              <a:t>Third Outline Level</a:t>
            </a:r>
            <a:endParaRPr b="0" sz="1100" lang="en-US" spc="-1" strike="noStrike">
              <a:solidFill>
                <a:srgbClr val="404040"/>
              </a:solidFill>
              <a:uFill>
                <a:solidFill>
                  <a:srgbClr val="FFFFFF"/>
                </a:solidFill>
              </a:uFill>
              <a:latin typeface="Franklin Gothic Book"/>
            </a:endParaRPr>
          </a:p>
          <a:p>
            <a:pPr indent="-216000" lvl="3" marL="1728000">
              <a:buClr>
                <a:srgbClr val="000000"/>
              </a:buClr>
              <a:buSzPct val="75000"/>
              <a:buFont typeface="Symbol" charset="2"/>
              <a:buChar char=""/>
            </a:pPr>
            <a:r>
              <a:rPr b="0" sz="1100" lang="en-US" spc="-1" strike="noStrike">
                <a:solidFill>
                  <a:srgbClr val="404040"/>
                </a:solidFill>
                <a:uFill>
                  <a:solidFill>
                    <a:srgbClr val="FFFFFF"/>
                  </a:solidFill>
                </a:uFill>
                <a:latin typeface="Franklin Gothic Book"/>
              </a:rPr>
              <a:t>Fourth Outline Level</a:t>
            </a:r>
            <a:endParaRPr b="0" sz="1100" lang="en-US" spc="-1" strike="noStrike">
              <a:solidFill>
                <a:srgbClr val="404040"/>
              </a:solidFill>
              <a:uFill>
                <a:solidFill>
                  <a:srgbClr val="FFFFFF"/>
                </a:solidFill>
              </a:uFill>
              <a:latin typeface="Franklin Gothic Book"/>
            </a:endParaRPr>
          </a:p>
          <a:p>
            <a:pPr indent="-216000" lvl="4" marL="2160000">
              <a:buClr>
                <a:srgbClr val="000000"/>
              </a:buClr>
              <a:buSzPct val="45000"/>
              <a:buFont typeface="Wingdings" charset="2"/>
              <a:buChar char=""/>
            </a:pPr>
            <a:r>
              <a:rPr b="0" sz="2000" lang="en-US" spc="-1" strike="noStrike">
                <a:solidFill>
                  <a:srgbClr val="404040"/>
                </a:solidFill>
                <a:uFill>
                  <a:solidFill>
                    <a:srgbClr val="FFFFFF"/>
                  </a:solidFill>
                </a:uFill>
                <a:latin typeface="Franklin Gothic Book"/>
              </a:rPr>
              <a:t>Fifth Outline Level</a:t>
            </a:r>
            <a:endParaRPr b="0" sz="2000" lang="en-US" spc="-1" strike="noStrike">
              <a:solidFill>
                <a:srgbClr val="404040"/>
              </a:solidFill>
              <a:uFill>
                <a:solidFill>
                  <a:srgbClr val="FFFFFF"/>
                </a:solidFill>
              </a:uFill>
              <a:latin typeface="Franklin Gothic Book"/>
            </a:endParaRPr>
          </a:p>
          <a:p>
            <a:pPr indent="-216000" lvl="5" marL="2592000">
              <a:buClr>
                <a:srgbClr val="000000"/>
              </a:buClr>
              <a:buSzPct val="45000"/>
              <a:buFont typeface="Wingdings" charset="2"/>
              <a:buChar char=""/>
            </a:pPr>
            <a:r>
              <a:rPr b="0" sz="2000" lang="en-US" spc="-1" strike="noStrike">
                <a:solidFill>
                  <a:srgbClr val="404040"/>
                </a:solidFill>
                <a:uFill>
                  <a:solidFill>
                    <a:srgbClr val="FFFFFF"/>
                  </a:solidFill>
                </a:uFill>
                <a:latin typeface="Franklin Gothic Book"/>
              </a:rPr>
              <a:t>Sixth Outline Level</a:t>
            </a:r>
            <a:endParaRPr b="0" sz="2000" lang="en-US" spc="-1" strike="noStrike">
              <a:solidFill>
                <a:srgbClr val="404040"/>
              </a:solidFill>
              <a:uFill>
                <a:solidFill>
                  <a:srgbClr val="FFFFFF"/>
                </a:solidFill>
              </a:uFill>
              <a:latin typeface="Franklin Gothic Book"/>
            </a:endParaRPr>
          </a:p>
          <a:p>
            <a:pPr indent="-216000" lvl="6" marL="3024000">
              <a:buClr>
                <a:srgbClr val="000000"/>
              </a:buClr>
              <a:buSzPct val="45000"/>
              <a:buFont typeface="Wingdings" charset="2"/>
              <a:buChar char=""/>
            </a:pPr>
            <a:r>
              <a:rPr b="0" sz="2000" lang="en-US" spc="-1" strike="noStrike">
                <a:solidFill>
                  <a:srgbClr val="404040"/>
                </a:solidFill>
                <a:uFill>
                  <a:solidFill>
                    <a:srgbClr val="FFFFFF"/>
                  </a:solidFill>
                </a:uFill>
                <a:latin typeface="Franklin Gothic Book"/>
              </a:rPr>
              <a:t>Seventh Outline Level</a:t>
            </a:r>
            <a:endParaRPr b="0" sz="2000" lang="en-US" spc="-1" strike="noStrike">
              <a:solidFill>
                <a:srgbClr val="404040"/>
              </a:solidFill>
              <a:uFill>
                <a:solidFill>
                  <a:srgbClr val="FFFFFF"/>
                </a:solidFill>
              </a:uFill>
              <a:latin typeface="Franklin Gothic Book"/>
            </a:endParaRPr>
          </a:p>
        </p:txBody>
      </p:sp>
    </p:spTree>
  </p:cSld>
  <p:clrMap accent1="accent1" accent2="accent2" accent3="accent3" accent4="accent4" accent5="accent5" accent6="accent6" bg1="lt1" bg2="lt2" tx1="dk1" tx2="dk2"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28" name=""/>
        <p:cNvGrpSpPr/>
        <p:nvPr/>
      </p:nvGrpSpPr>
      <p:grpSpPr>
        <a:xfrm>
          <a:off x="0" y="0"/>
          <a:ext cx="0" cy="0"/>
          <a:chOff x="0" y="0"/>
          <a:chExt cx="0" cy="0"/>
        </a:xfrm>
      </p:grpSpPr>
      <p:sp>
        <p:nvSpPr>
          <p:cNvPr id="1048590" name="CustomShape 1"/>
          <p:cNvSpPr/>
          <p:nvPr/>
        </p:nvSpPr>
        <p:spPr>
          <a:xfrm>
            <a:off x="446400" y="457200"/>
            <a:ext cx="3702960" cy="94680"/>
          </a:xfrm>
          <a:prstGeom prst="rect"/>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sp>
      <p:sp>
        <p:nvSpPr>
          <p:cNvPr id="1048591" name="CustomShape 2"/>
          <p:cNvSpPr/>
          <p:nvPr/>
        </p:nvSpPr>
        <p:spPr>
          <a:xfrm>
            <a:off x="8042040" y="453600"/>
            <a:ext cx="3702960" cy="98280"/>
          </a:xfrm>
          <a:prstGeom prst="rect"/>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sp>
      <p:sp>
        <p:nvSpPr>
          <p:cNvPr id="1048592" name="CustomShape 3"/>
          <p:cNvSpPr/>
          <p:nvPr/>
        </p:nvSpPr>
        <p:spPr>
          <a:xfrm>
            <a:off x="4241880" y="457200"/>
            <a:ext cx="3702960" cy="91080"/>
          </a:xfrm>
          <a:prstGeom prst="rect"/>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sp>
      <p:pic>
        <p:nvPicPr>
          <p:cNvPr id="2097153" name="Picture 7" descr=""/>
          <p:cNvPicPr>
            <a:picLocks/>
          </p:cNvPicPr>
          <p:nvPr/>
        </p:nvPicPr>
        <p:blipFill>
          <a:blip xmlns:r="http://schemas.openxmlformats.org/officeDocument/2006/relationships" r:embed="rId13"/>
          <a:stretch>
            <a:fillRect/>
          </a:stretch>
        </p:blipFill>
        <p:spPr>
          <a:xfrm>
            <a:off x="10485000" y="6437880"/>
            <a:ext cx="1125360" cy="364680"/>
          </a:xfrm>
          <a:prstGeom prst="rect"/>
          <a:ln>
            <a:noFill/>
          </a:ln>
        </p:spPr>
      </p:pic>
      <p:sp>
        <p:nvSpPr>
          <p:cNvPr id="1048593" name="PlaceHolder 4"/>
          <p:cNvSpPr>
            <a:spLocks noGrp="1"/>
          </p:cNvSpPr>
          <p:nvPr>
            <p:ph type="title"/>
          </p:nvPr>
        </p:nvSpPr>
        <p:spPr>
          <a:xfrm>
            <a:off x="581040" y="702000"/>
            <a:ext cx="11029320" cy="529920"/>
          </a:xfrm>
          <a:prstGeom prst="rect"/>
        </p:spPr>
        <p:txBody>
          <a:bodyPr anchor="b"/>
          <a:p>
            <a:pPr>
              <a:lnSpc>
                <a:spcPct val="100000"/>
              </a:lnSpc>
            </a:pPr>
            <a:r>
              <a:rPr b="0" cap="all" sz="2800" lang="en-US" spc="-1" strike="noStrike">
                <a:solidFill>
                  <a:srgbClr val="404040"/>
                </a:solidFill>
                <a:uFill>
                  <a:solidFill>
                    <a:srgbClr val="FFFFFF"/>
                  </a:solidFill>
                </a:uFill>
                <a:latin typeface="Franklin Gothic Demi"/>
              </a:rPr>
              <a:t>Click to edit Master title style</a:t>
            </a:r>
            <a:endParaRPr b="0" sz="1800" lang="en-US" spc="-1" strike="noStrike">
              <a:solidFill>
                <a:srgbClr val="000000"/>
              </a:solidFill>
              <a:uFill>
                <a:solidFill>
                  <a:srgbClr val="FFFFFF"/>
                </a:solidFill>
              </a:uFill>
              <a:latin typeface="Franklin Gothic Book"/>
            </a:endParaRPr>
          </a:p>
        </p:txBody>
      </p:sp>
      <p:sp>
        <p:nvSpPr>
          <p:cNvPr id="1048594" name="PlaceHolder 5"/>
          <p:cNvSpPr>
            <a:spLocks noGrp="1"/>
          </p:cNvSpPr>
          <p:nvPr>
            <p:ph type="body"/>
          </p:nvPr>
        </p:nvSpPr>
        <p:spPr>
          <a:xfrm>
            <a:off x="581040" y="1302120"/>
            <a:ext cx="11029320" cy="4672800"/>
          </a:xfrm>
          <a:prstGeom prst="rect"/>
        </p:spPr>
        <p:txBody>
          <a:bodyPr anchor="ctr"/>
          <a:p>
            <a:pPr indent="-324000" marL="432000">
              <a:buClr>
                <a:srgbClr val="000000"/>
              </a:buClr>
              <a:buSzPct val="45000"/>
              <a:buFont typeface="Wingdings" charset="2"/>
              <a:buChar char=""/>
            </a:pPr>
            <a:r>
              <a:rPr b="0" sz="1700" lang="en-US" spc="-1" strike="noStrike">
                <a:solidFill>
                  <a:srgbClr val="404040"/>
                </a:solidFill>
                <a:uFill>
                  <a:solidFill>
                    <a:srgbClr val="FFFFFF"/>
                  </a:solidFill>
                </a:uFill>
                <a:latin typeface="Franklin Gothic Book"/>
              </a:rPr>
              <a:t>Click to edit the outline text format</a:t>
            </a:r>
            <a:endParaRPr b="0" sz="1700" lang="en-US" spc="-1" strike="noStrike">
              <a:solidFill>
                <a:srgbClr val="404040"/>
              </a:solidFill>
              <a:uFill>
                <a:solidFill>
                  <a:srgbClr val="FFFFFF"/>
                </a:solidFill>
              </a:uFill>
              <a:latin typeface="Franklin Gothic Book"/>
            </a:endParaRPr>
          </a:p>
          <a:p>
            <a:pPr indent="-324000" lvl="1" marL="864000">
              <a:buClr>
                <a:srgbClr val="000000"/>
              </a:buClr>
              <a:buSzPct val="75000"/>
              <a:buFont typeface="Symbol" charset="2"/>
              <a:buChar char=""/>
            </a:pPr>
            <a:r>
              <a:rPr b="0" sz="1700" lang="en-US" spc="-1" strike="noStrike">
                <a:solidFill>
                  <a:srgbClr val="404040"/>
                </a:solidFill>
                <a:uFill>
                  <a:solidFill>
                    <a:srgbClr val="FFFFFF"/>
                  </a:solidFill>
                </a:uFill>
                <a:latin typeface="Franklin Gothic Book"/>
              </a:rPr>
              <a:t>Second Outline Level</a:t>
            </a:r>
            <a:endParaRPr b="0" sz="1700" lang="en-US" spc="-1" strike="noStrike">
              <a:solidFill>
                <a:srgbClr val="404040"/>
              </a:solidFill>
              <a:uFill>
                <a:solidFill>
                  <a:srgbClr val="FFFFFF"/>
                </a:solidFill>
              </a:uFill>
              <a:latin typeface="Franklin Gothic Book"/>
            </a:endParaRPr>
          </a:p>
          <a:p>
            <a:pPr indent="-288000" lvl="2" marL="1296000">
              <a:buClr>
                <a:srgbClr val="000000"/>
              </a:buClr>
              <a:buSzPct val="45000"/>
              <a:buFont typeface="Wingdings" charset="2"/>
              <a:buChar char=""/>
            </a:pPr>
            <a:r>
              <a:rPr b="0" sz="1700" lang="en-US" spc="-1" strike="noStrike">
                <a:solidFill>
                  <a:srgbClr val="404040"/>
                </a:solidFill>
                <a:uFill>
                  <a:solidFill>
                    <a:srgbClr val="FFFFFF"/>
                  </a:solidFill>
                </a:uFill>
                <a:latin typeface="Franklin Gothic Book"/>
              </a:rPr>
              <a:t>Third Outline Level</a:t>
            </a:r>
            <a:endParaRPr b="0" sz="1700" lang="en-US" spc="-1" strike="noStrike">
              <a:solidFill>
                <a:srgbClr val="404040"/>
              </a:solidFill>
              <a:uFill>
                <a:solidFill>
                  <a:srgbClr val="FFFFFF"/>
                </a:solidFill>
              </a:uFill>
              <a:latin typeface="Franklin Gothic Book"/>
            </a:endParaRPr>
          </a:p>
          <a:p>
            <a:pPr indent="-216000" lvl="3" marL="1728000">
              <a:buClr>
                <a:srgbClr val="000000"/>
              </a:buClr>
              <a:buSzPct val="75000"/>
              <a:buFont typeface="Symbol" charset="2"/>
              <a:buChar char=""/>
            </a:pPr>
            <a:r>
              <a:rPr b="0" sz="1700" lang="en-US" spc="-1" strike="noStrike">
                <a:solidFill>
                  <a:srgbClr val="404040"/>
                </a:solidFill>
                <a:uFill>
                  <a:solidFill>
                    <a:srgbClr val="FFFFFF"/>
                  </a:solidFill>
                </a:uFill>
                <a:latin typeface="Franklin Gothic Book"/>
              </a:rPr>
              <a:t>Fourth Outline Level</a:t>
            </a:r>
            <a:endParaRPr b="0" sz="1700" lang="en-US" spc="-1" strike="noStrike">
              <a:solidFill>
                <a:srgbClr val="404040"/>
              </a:solidFill>
              <a:uFill>
                <a:solidFill>
                  <a:srgbClr val="FFFFFF"/>
                </a:solidFill>
              </a:uFill>
              <a:latin typeface="Franklin Gothic Book"/>
            </a:endParaRPr>
          </a:p>
          <a:p>
            <a:pPr indent="-216000" lvl="4" marL="2160000">
              <a:buClr>
                <a:srgbClr val="000000"/>
              </a:buClr>
              <a:buSzPct val="45000"/>
              <a:buFont typeface="Wingdings" charset="2"/>
              <a:buChar char=""/>
            </a:pPr>
            <a:r>
              <a:rPr b="0" sz="1700" lang="en-US" spc="-1" strike="noStrike">
                <a:solidFill>
                  <a:srgbClr val="404040"/>
                </a:solidFill>
                <a:uFill>
                  <a:solidFill>
                    <a:srgbClr val="FFFFFF"/>
                  </a:solidFill>
                </a:uFill>
                <a:latin typeface="Franklin Gothic Book"/>
              </a:rPr>
              <a:t>Fifth Outline Level</a:t>
            </a:r>
            <a:endParaRPr b="0" sz="1700" lang="en-US" spc="-1" strike="noStrike">
              <a:solidFill>
                <a:srgbClr val="404040"/>
              </a:solidFill>
              <a:uFill>
                <a:solidFill>
                  <a:srgbClr val="FFFFFF"/>
                </a:solidFill>
              </a:uFill>
              <a:latin typeface="Franklin Gothic Book"/>
            </a:endParaRPr>
          </a:p>
          <a:p>
            <a:pPr indent="-216000" lvl="5" marL="2592000">
              <a:buClr>
                <a:srgbClr val="000000"/>
              </a:buClr>
              <a:buSzPct val="45000"/>
              <a:buFont typeface="Wingdings" charset="2"/>
              <a:buChar char=""/>
            </a:pPr>
            <a:r>
              <a:rPr b="0" sz="1700" lang="en-US" spc="-1" strike="noStrike">
                <a:solidFill>
                  <a:srgbClr val="404040"/>
                </a:solidFill>
                <a:uFill>
                  <a:solidFill>
                    <a:srgbClr val="FFFFFF"/>
                  </a:solidFill>
                </a:uFill>
                <a:latin typeface="Franklin Gothic Book"/>
              </a:rPr>
              <a:t>Sixth Outline Level</a:t>
            </a:r>
            <a:endParaRPr b="0" sz="1700" lang="en-US" spc="-1" strike="noStrike">
              <a:solidFill>
                <a:srgbClr val="404040"/>
              </a:solidFill>
              <a:uFill>
                <a:solidFill>
                  <a:srgbClr val="FFFFFF"/>
                </a:solidFill>
              </a:uFill>
              <a:latin typeface="Franklin Gothic Book"/>
            </a:endParaRPr>
          </a:p>
          <a:p>
            <a:pPr indent="-305640" marL="306000">
              <a:lnSpc>
                <a:spcPct val="100000"/>
              </a:lnSpc>
              <a:buClr>
                <a:srgbClr val="1CADE4"/>
              </a:buClr>
              <a:buSzPct val="92000"/>
              <a:buFont typeface="Wingdings 2" charset="2"/>
              <a:buChar char=""/>
            </a:pPr>
            <a:r>
              <a:rPr b="0" sz="1700" lang="en-US" spc="-1" strike="noStrike">
                <a:solidFill>
                  <a:srgbClr val="404040"/>
                </a:solidFill>
                <a:uFill>
                  <a:solidFill>
                    <a:srgbClr val="FFFFFF"/>
                  </a:solidFill>
                </a:uFill>
                <a:latin typeface="Franklin Gothic Book"/>
              </a:rPr>
              <a:t>Seventh Outline LevelClick to edit Master text styles</a:t>
            </a:r>
            <a:endParaRPr b="0" sz="1700" lang="en-US" spc="-1" strike="noStrike">
              <a:solidFill>
                <a:srgbClr val="404040"/>
              </a:solidFill>
              <a:uFill>
                <a:solidFill>
                  <a:srgbClr val="FFFFFF"/>
                </a:solidFill>
              </a:uFill>
              <a:latin typeface="Franklin Gothic Book"/>
            </a:endParaRPr>
          </a:p>
          <a:p>
            <a:pPr indent="-305640" lvl="1" marL="630000">
              <a:lnSpc>
                <a:spcPct val="100000"/>
              </a:lnSpc>
              <a:buClr>
                <a:srgbClr val="1CADE4"/>
              </a:buClr>
              <a:buSzPct val="92000"/>
              <a:buFont typeface="Wingdings 2" charset="2"/>
              <a:buChar char=""/>
            </a:pPr>
            <a:r>
              <a:rPr b="0" sz="1400" lang="en-US" spc="-1" strike="noStrike">
                <a:solidFill>
                  <a:srgbClr val="404040"/>
                </a:solidFill>
                <a:uFill>
                  <a:solidFill>
                    <a:srgbClr val="FFFFFF"/>
                  </a:solidFill>
                </a:uFill>
                <a:latin typeface="Franklin Gothic Book"/>
              </a:rPr>
              <a:t>Second level</a:t>
            </a:r>
            <a:endParaRPr b="0" sz="1700" lang="en-US" spc="-1" strike="noStrike">
              <a:solidFill>
                <a:srgbClr val="404040"/>
              </a:solidFill>
              <a:uFill>
                <a:solidFill>
                  <a:srgbClr val="FFFFFF"/>
                </a:solidFill>
              </a:uFill>
              <a:latin typeface="Franklin Gothic Book"/>
            </a:endParaRPr>
          </a:p>
          <a:p>
            <a:pPr indent="-269640" lvl="2" marL="900000">
              <a:lnSpc>
                <a:spcPct val="100000"/>
              </a:lnSpc>
              <a:buClr>
                <a:srgbClr val="1CADE4"/>
              </a:buClr>
              <a:buSzPct val="92000"/>
              <a:buFont typeface="Wingdings 2" charset="2"/>
              <a:buChar char=""/>
            </a:pPr>
            <a:r>
              <a:rPr b="0" sz="1300" lang="en-US" spc="-1" strike="noStrike">
                <a:solidFill>
                  <a:srgbClr val="404040"/>
                </a:solidFill>
                <a:uFill>
                  <a:solidFill>
                    <a:srgbClr val="FFFFFF"/>
                  </a:solidFill>
                </a:uFill>
                <a:latin typeface="Franklin Gothic Book"/>
              </a:rPr>
              <a:t>Third level</a:t>
            </a:r>
            <a:endParaRPr b="0" sz="1700" lang="en-US" spc="-1" strike="noStrike">
              <a:solidFill>
                <a:srgbClr val="404040"/>
              </a:solidFill>
              <a:uFill>
                <a:solidFill>
                  <a:srgbClr val="FFFFFF"/>
                </a:solidFill>
              </a:uFill>
              <a:latin typeface="Franklin Gothic Book"/>
            </a:endParaRPr>
          </a:p>
          <a:p>
            <a:pPr indent="-233640" lvl="3" marL="1242000">
              <a:lnSpc>
                <a:spcPct val="100000"/>
              </a:lnSpc>
              <a:buClr>
                <a:srgbClr val="1CADE4"/>
              </a:buClr>
              <a:buSzPct val="92000"/>
              <a:buFont typeface="Wingdings 2" charset="2"/>
              <a:buChar char=""/>
            </a:pPr>
            <a:r>
              <a:rPr b="0" sz="1100" lang="en-US" spc="-1" strike="noStrike">
                <a:solidFill>
                  <a:srgbClr val="404040"/>
                </a:solidFill>
                <a:uFill>
                  <a:solidFill>
                    <a:srgbClr val="FFFFFF"/>
                  </a:solidFill>
                </a:uFill>
                <a:latin typeface="Franklin Gothic Book"/>
              </a:rPr>
              <a:t>Fourth level</a:t>
            </a:r>
            <a:endParaRPr b="0" sz="1700" lang="en-US" spc="-1" strike="noStrike">
              <a:solidFill>
                <a:srgbClr val="404040"/>
              </a:solidFill>
              <a:uFill>
                <a:solidFill>
                  <a:srgbClr val="FFFFFF"/>
                </a:solidFill>
              </a:uFill>
              <a:latin typeface="Franklin Gothic Book"/>
            </a:endParaRPr>
          </a:p>
          <a:p>
            <a:pPr indent="-233640" lvl="4" marL="1602000">
              <a:lnSpc>
                <a:spcPct val="100000"/>
              </a:lnSpc>
              <a:buClr>
                <a:srgbClr val="1CADE4"/>
              </a:buClr>
              <a:buSzPct val="92000"/>
              <a:buFont typeface="Wingdings 2" charset="2"/>
              <a:buChar char=""/>
            </a:pPr>
            <a:r>
              <a:rPr b="0" sz="1100" lang="en-US" spc="-1" strike="noStrike">
                <a:solidFill>
                  <a:srgbClr val="404040"/>
                </a:solidFill>
                <a:uFill>
                  <a:solidFill>
                    <a:srgbClr val="FFFFFF"/>
                  </a:solidFill>
                </a:uFill>
                <a:latin typeface="Franklin Gothic Book"/>
              </a:rPr>
              <a:t>Fifth level</a:t>
            </a:r>
            <a:endParaRPr b="0" sz="1700" lang="en-US" spc="-1" strike="noStrike">
              <a:solidFill>
                <a:srgbClr val="404040"/>
              </a:solidFill>
              <a:uFill>
                <a:solidFill>
                  <a:srgbClr val="FFFFFF"/>
                </a:solidFill>
              </a:uFill>
              <a:latin typeface="Franklin Gothic Book"/>
            </a:endParaRPr>
          </a:p>
        </p:txBody>
      </p:sp>
      <p:sp>
        <p:nvSpPr>
          <p:cNvPr id="1048595" name="PlaceHolder 6"/>
          <p:cNvSpPr>
            <a:spLocks noGrp="1"/>
          </p:cNvSpPr>
          <p:nvPr>
            <p:ph type="dt"/>
          </p:nvPr>
        </p:nvSpPr>
        <p:spPr>
          <a:xfrm>
            <a:off x="7606080" y="6423840"/>
            <a:ext cx="2844360" cy="364680"/>
          </a:xfrm>
          <a:prstGeom prst="rect"/>
        </p:spPr>
        <p:txBody>
          <a:bodyPr anchor="ctr"/>
          <a:p>
            <a:pPr algn="r">
              <a:lnSpc>
                <a:spcPct val="100000"/>
              </a:lnSpc>
            </a:pPr>
            <a:r>
              <a:rPr b="0" sz="900" lang="en-IN" spc="-1" strike="noStrike">
                <a:solidFill>
                  <a:srgbClr val="404040"/>
                </a:solidFill>
                <a:uFill>
                  <a:solidFill>
                    <a:srgbClr val="FFFFFF"/>
                  </a:solidFill>
                </a:uFill>
                <a:latin typeface="Franklin Gothic Book"/>
              </a:rPr>
              <a:t>04/04/24</a:t>
            </a:r>
            <a:endParaRPr b="0" sz="1400" lang="en-IN" spc="-1" strike="noStrike">
              <a:solidFill>
                <a:srgbClr val="000000"/>
              </a:solidFill>
              <a:uFill>
                <a:solidFill>
                  <a:srgbClr val="FFFFFF"/>
                </a:solidFill>
              </a:uFill>
              <a:latin typeface="Times New Roman"/>
            </a:endParaRPr>
          </a:p>
        </p:txBody>
      </p:sp>
    </p:spTree>
  </p:cSld>
  <p:clrMap accent1="accent1" accent2="accent2" accent3="accent3" accent4="accent4" accent5="accent5" accent6="accent6" bg1="lt1" bg2="lt2" tx1="dk1" tx2="dk2"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50" name=""/>
        <p:cNvGrpSpPr/>
        <p:nvPr/>
      </p:nvGrpSpPr>
      <p:grpSpPr>
        <a:xfrm>
          <a:off x="0" y="0"/>
          <a:ext cx="0" cy="0"/>
          <a:chOff x="0" y="0"/>
          <a:chExt cx="0" cy="0"/>
        </a:xfrm>
      </p:grpSpPr>
      <p:sp>
        <p:nvSpPr>
          <p:cNvPr id="1048611" name="CustomShape 1"/>
          <p:cNvSpPr/>
          <p:nvPr/>
        </p:nvSpPr>
        <p:spPr>
          <a:xfrm>
            <a:off x="446400" y="457200"/>
            <a:ext cx="3702960" cy="94680"/>
          </a:xfrm>
          <a:prstGeom prst="rect"/>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sp>
      <p:sp>
        <p:nvSpPr>
          <p:cNvPr id="1048612" name="CustomShape 2"/>
          <p:cNvSpPr/>
          <p:nvPr/>
        </p:nvSpPr>
        <p:spPr>
          <a:xfrm>
            <a:off x="8042040" y="453600"/>
            <a:ext cx="3702960" cy="98280"/>
          </a:xfrm>
          <a:prstGeom prst="rect"/>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sp>
      <p:sp>
        <p:nvSpPr>
          <p:cNvPr id="1048613" name="CustomShape 3"/>
          <p:cNvSpPr/>
          <p:nvPr/>
        </p:nvSpPr>
        <p:spPr>
          <a:xfrm>
            <a:off x="4241880" y="457200"/>
            <a:ext cx="3702960" cy="91080"/>
          </a:xfrm>
          <a:prstGeom prst="rect"/>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sp>
      <p:pic>
        <p:nvPicPr>
          <p:cNvPr id="2097155" name="Picture 7" descr=""/>
          <p:cNvPicPr>
            <a:picLocks/>
          </p:cNvPicPr>
          <p:nvPr/>
        </p:nvPicPr>
        <p:blipFill>
          <a:blip xmlns:r="http://schemas.openxmlformats.org/officeDocument/2006/relationships" r:embed="rId13"/>
          <a:stretch>
            <a:fillRect/>
          </a:stretch>
        </p:blipFill>
        <p:spPr>
          <a:xfrm>
            <a:off x="10485000" y="6437880"/>
            <a:ext cx="1125360" cy="364680"/>
          </a:xfrm>
          <a:prstGeom prst="rect"/>
          <a:ln>
            <a:noFill/>
          </a:ln>
        </p:spPr>
      </p:pic>
      <p:sp>
        <p:nvSpPr>
          <p:cNvPr id="1048614" name="PlaceHolder 4"/>
          <p:cNvSpPr>
            <a:spLocks noGrp="1"/>
          </p:cNvSpPr>
          <p:nvPr>
            <p:ph type="title"/>
          </p:nvPr>
        </p:nvSpPr>
        <p:spPr>
          <a:xfrm>
            <a:off x="576000" y="729720"/>
            <a:ext cx="11029320" cy="591840"/>
          </a:xfrm>
          <a:prstGeom prst="rect"/>
        </p:spPr>
        <p:txBody>
          <a:bodyPr anchor="b"/>
          <a:p>
            <a:pPr>
              <a:lnSpc>
                <a:spcPct val="100000"/>
              </a:lnSpc>
            </a:pPr>
            <a:r>
              <a:rPr b="0" cap="all" sz="2800" lang="en-US" spc="-1" strike="noStrike">
                <a:solidFill>
                  <a:srgbClr val="404040"/>
                </a:solidFill>
                <a:uFill>
                  <a:solidFill>
                    <a:srgbClr val="FFFFFF"/>
                  </a:solidFill>
                </a:uFill>
                <a:latin typeface="Franklin Gothic Demi"/>
              </a:rPr>
              <a:t>Click to edit Master title style</a:t>
            </a:r>
            <a:endParaRPr b="0" sz="1800" lang="en-US" spc="-1" strike="noStrike">
              <a:solidFill>
                <a:srgbClr val="000000"/>
              </a:solidFill>
              <a:uFill>
                <a:solidFill>
                  <a:srgbClr val="FFFFFF"/>
                </a:solidFill>
              </a:uFill>
              <a:latin typeface="Franklin Gothic Book"/>
            </a:endParaRPr>
          </a:p>
        </p:txBody>
      </p:sp>
      <p:sp>
        <p:nvSpPr>
          <p:cNvPr id="1048615" name="PlaceHolder 5"/>
          <p:cNvSpPr>
            <a:spLocks noGrp="1"/>
          </p:cNvSpPr>
          <p:nvPr>
            <p:ph type="dt"/>
          </p:nvPr>
        </p:nvSpPr>
        <p:spPr>
          <a:xfrm>
            <a:off x="7606080" y="6423840"/>
            <a:ext cx="2844360" cy="364680"/>
          </a:xfrm>
          <a:prstGeom prst="rect"/>
        </p:spPr>
        <p:txBody>
          <a:bodyPr anchor="ctr"/>
          <a:p>
            <a:pPr algn="r">
              <a:lnSpc>
                <a:spcPct val="100000"/>
              </a:lnSpc>
            </a:pPr>
            <a:r>
              <a:rPr b="0" sz="900" lang="en-IN" spc="-1" strike="noStrike">
                <a:solidFill>
                  <a:srgbClr val="404040"/>
                </a:solidFill>
                <a:uFill>
                  <a:solidFill>
                    <a:srgbClr val="FFFFFF"/>
                  </a:solidFill>
                </a:uFill>
                <a:latin typeface="Franklin Gothic Book"/>
              </a:rPr>
              <a:t>04/04/24</a:t>
            </a:r>
            <a:endParaRPr b="0" sz="1400" lang="en-IN" spc="-1" strike="noStrike">
              <a:solidFill>
                <a:srgbClr val="000000"/>
              </a:solidFill>
              <a:uFill>
                <a:solidFill>
                  <a:srgbClr val="FFFFFF"/>
                </a:solidFill>
              </a:uFill>
              <a:latin typeface="Times New Roman"/>
            </a:endParaRPr>
          </a:p>
        </p:txBody>
      </p:sp>
      <p:sp>
        <p:nvSpPr>
          <p:cNvPr id="1048616" name="PlaceHolder 6"/>
          <p:cNvSpPr>
            <a:spLocks noGrp="1"/>
          </p:cNvSpPr>
          <p:nvPr>
            <p:ph type="ftr"/>
          </p:nvPr>
        </p:nvSpPr>
        <p:spPr>
          <a:xfrm>
            <a:off x="581040" y="6423840"/>
            <a:ext cx="6916680" cy="364680"/>
          </a:xfrm>
          <a:prstGeom prst="rect"/>
        </p:spPr>
        <p:txBody>
          <a:bodyPr bIns="45000" lIns="90000" rIns="90000" tIns="45000"/>
          <a:p>
            <a:endParaRPr b="0" sz="2400" lang="en-IN" spc="-1" strike="noStrike">
              <a:solidFill>
                <a:srgbClr val="000000"/>
              </a:solidFill>
              <a:uFill>
                <a:solidFill>
                  <a:srgbClr val="FFFFFF"/>
                </a:solidFill>
              </a:uFill>
              <a:latin typeface="Times New Roman"/>
            </a:endParaRPr>
          </a:p>
        </p:txBody>
      </p:sp>
      <p:sp>
        <p:nvSpPr>
          <p:cNvPr id="1048617" name="PlaceHolder 7"/>
          <p:cNvSpPr>
            <a:spLocks noGrp="1"/>
          </p:cNvSpPr>
          <p:nvPr>
            <p:ph type="sldNum"/>
          </p:nvPr>
        </p:nvSpPr>
        <p:spPr>
          <a:xfrm>
            <a:off x="10558440" y="6423840"/>
            <a:ext cx="1052280" cy="364680"/>
          </a:xfrm>
          <a:prstGeom prst="rect"/>
        </p:spPr>
        <p:txBody>
          <a:bodyPr anchor="ctr"/>
          <a:p>
            <a:pPr algn="r">
              <a:lnSpc>
                <a:spcPct val="100000"/>
              </a:lnSpc>
            </a:pPr>
            <a:fld id="{25EEA82B-BC8C-4C93-8222-8862028EFD8C}" type="slidenum">
              <a:rPr b="0" sz="900" lang="en-IN" spc="-1" strike="noStrike">
                <a:solidFill>
                  <a:srgbClr val="404040"/>
                </a:solidFill>
                <a:uFill>
                  <a:solidFill>
                    <a:srgbClr val="FFFFFF"/>
                  </a:solidFill>
                </a:uFill>
                <a:latin typeface="Franklin Gothic Book"/>
              </a:rPr>
              <a:t>&lt;number&gt;</a:t>
            </a:fld>
            <a:endParaRPr b="0" sz="1400" lang="en-IN" spc="-1" strike="noStrike">
              <a:solidFill>
                <a:srgbClr val="000000"/>
              </a:solidFill>
              <a:uFill>
                <a:solidFill>
                  <a:srgbClr val="FFFFFF"/>
                </a:solidFill>
              </a:uFill>
              <a:latin typeface="Times New Roman"/>
            </a:endParaRPr>
          </a:p>
        </p:txBody>
      </p:sp>
      <p:sp>
        <p:nvSpPr>
          <p:cNvPr id="1048618" name="PlaceHolder 8"/>
          <p:cNvSpPr>
            <a:spLocks noGrp="1"/>
          </p:cNvSpPr>
          <p:nvPr>
            <p:ph type="body"/>
          </p:nvPr>
        </p:nvSpPr>
        <p:spPr>
          <a:xfrm>
            <a:off x="609480" y="1604520"/>
            <a:ext cx="10972440" cy="3976920"/>
          </a:xfrm>
          <a:prstGeom prst="rect"/>
        </p:spPr>
        <p:txBody>
          <a:bodyPr bIns="0" lIns="0" rIns="0" tIns="0"/>
          <a:p>
            <a:pPr indent="-324000" marL="432000">
              <a:buClr>
                <a:srgbClr val="000000"/>
              </a:buClr>
              <a:buSzPct val="45000"/>
              <a:buFont typeface="Wingdings" charset="2"/>
              <a:buChar char=""/>
            </a:pPr>
            <a:r>
              <a:rPr b="0" sz="1700" lang="en-US" spc="-1" strike="noStrike">
                <a:solidFill>
                  <a:srgbClr val="404040"/>
                </a:solidFill>
                <a:uFill>
                  <a:solidFill>
                    <a:srgbClr val="FFFFFF"/>
                  </a:solidFill>
                </a:uFill>
                <a:latin typeface="Franklin Gothic Book"/>
              </a:rPr>
              <a:t>Click to edit the outline text format</a:t>
            </a:r>
            <a:endParaRPr b="0" sz="1700" lang="en-US" spc="-1" strike="noStrike">
              <a:solidFill>
                <a:srgbClr val="404040"/>
              </a:solidFill>
              <a:uFill>
                <a:solidFill>
                  <a:srgbClr val="FFFFFF"/>
                </a:solidFill>
              </a:uFill>
              <a:latin typeface="Franklin Gothic Book"/>
            </a:endParaRPr>
          </a:p>
          <a:p>
            <a:pPr indent="-324000" lvl="1" marL="864000">
              <a:buClr>
                <a:srgbClr val="000000"/>
              </a:buClr>
              <a:buSzPct val="75000"/>
              <a:buFont typeface="Symbol" charset="2"/>
              <a:buChar char=""/>
            </a:pPr>
            <a:r>
              <a:rPr b="0" sz="1300" lang="en-US" spc="-1" strike="noStrike">
                <a:solidFill>
                  <a:srgbClr val="404040"/>
                </a:solidFill>
                <a:uFill>
                  <a:solidFill>
                    <a:srgbClr val="FFFFFF"/>
                  </a:solidFill>
                </a:uFill>
                <a:latin typeface="Franklin Gothic Book"/>
              </a:rPr>
              <a:t>Second Outline Level</a:t>
            </a:r>
            <a:endParaRPr b="0" sz="1300" lang="en-US" spc="-1" strike="noStrike">
              <a:solidFill>
                <a:srgbClr val="404040"/>
              </a:solidFill>
              <a:uFill>
                <a:solidFill>
                  <a:srgbClr val="FFFFFF"/>
                </a:solidFill>
              </a:uFill>
              <a:latin typeface="Franklin Gothic Book"/>
            </a:endParaRPr>
          </a:p>
          <a:p>
            <a:pPr indent="-288000" lvl="2" marL="1296000">
              <a:buClr>
                <a:srgbClr val="000000"/>
              </a:buClr>
              <a:buSzPct val="45000"/>
              <a:buFont typeface="Wingdings" charset="2"/>
              <a:buChar char=""/>
            </a:pPr>
            <a:r>
              <a:rPr b="0" sz="1100" lang="en-US" spc="-1" strike="noStrike">
                <a:solidFill>
                  <a:srgbClr val="404040"/>
                </a:solidFill>
                <a:uFill>
                  <a:solidFill>
                    <a:srgbClr val="FFFFFF"/>
                  </a:solidFill>
                </a:uFill>
                <a:latin typeface="Franklin Gothic Book"/>
              </a:rPr>
              <a:t>Third Outline Level</a:t>
            </a:r>
            <a:endParaRPr b="0" sz="1100" lang="en-US" spc="-1" strike="noStrike">
              <a:solidFill>
                <a:srgbClr val="404040"/>
              </a:solidFill>
              <a:uFill>
                <a:solidFill>
                  <a:srgbClr val="FFFFFF"/>
                </a:solidFill>
              </a:uFill>
              <a:latin typeface="Franklin Gothic Book"/>
            </a:endParaRPr>
          </a:p>
          <a:p>
            <a:pPr indent="-216000" lvl="3" marL="1728000">
              <a:buClr>
                <a:srgbClr val="000000"/>
              </a:buClr>
              <a:buSzPct val="75000"/>
              <a:buFont typeface="Symbol" charset="2"/>
              <a:buChar char=""/>
            </a:pPr>
            <a:r>
              <a:rPr b="0" sz="1100" lang="en-US" spc="-1" strike="noStrike">
                <a:solidFill>
                  <a:srgbClr val="404040"/>
                </a:solidFill>
                <a:uFill>
                  <a:solidFill>
                    <a:srgbClr val="FFFFFF"/>
                  </a:solidFill>
                </a:uFill>
                <a:latin typeface="Franklin Gothic Book"/>
              </a:rPr>
              <a:t>Fourth Outline Level</a:t>
            </a:r>
            <a:endParaRPr b="0" sz="1100" lang="en-US" spc="-1" strike="noStrike">
              <a:solidFill>
                <a:srgbClr val="404040"/>
              </a:solidFill>
              <a:uFill>
                <a:solidFill>
                  <a:srgbClr val="FFFFFF"/>
                </a:solidFill>
              </a:uFill>
              <a:latin typeface="Franklin Gothic Book"/>
            </a:endParaRPr>
          </a:p>
          <a:p>
            <a:pPr indent="-216000" lvl="4" marL="2160000">
              <a:buClr>
                <a:srgbClr val="000000"/>
              </a:buClr>
              <a:buSzPct val="45000"/>
              <a:buFont typeface="Wingdings" charset="2"/>
              <a:buChar char=""/>
            </a:pPr>
            <a:r>
              <a:rPr b="0" sz="2000" lang="en-US" spc="-1" strike="noStrike">
                <a:solidFill>
                  <a:srgbClr val="404040"/>
                </a:solidFill>
                <a:uFill>
                  <a:solidFill>
                    <a:srgbClr val="FFFFFF"/>
                  </a:solidFill>
                </a:uFill>
                <a:latin typeface="Franklin Gothic Book"/>
              </a:rPr>
              <a:t>Fifth Outline Level</a:t>
            </a:r>
            <a:endParaRPr b="0" sz="2000" lang="en-US" spc="-1" strike="noStrike">
              <a:solidFill>
                <a:srgbClr val="404040"/>
              </a:solidFill>
              <a:uFill>
                <a:solidFill>
                  <a:srgbClr val="FFFFFF"/>
                </a:solidFill>
              </a:uFill>
              <a:latin typeface="Franklin Gothic Book"/>
            </a:endParaRPr>
          </a:p>
          <a:p>
            <a:pPr indent="-216000" lvl="5" marL="2592000">
              <a:buClr>
                <a:srgbClr val="000000"/>
              </a:buClr>
              <a:buSzPct val="45000"/>
              <a:buFont typeface="Wingdings" charset="2"/>
              <a:buChar char=""/>
            </a:pPr>
            <a:r>
              <a:rPr b="0" sz="2000" lang="en-US" spc="-1" strike="noStrike">
                <a:solidFill>
                  <a:srgbClr val="404040"/>
                </a:solidFill>
                <a:uFill>
                  <a:solidFill>
                    <a:srgbClr val="FFFFFF"/>
                  </a:solidFill>
                </a:uFill>
                <a:latin typeface="Franklin Gothic Book"/>
              </a:rPr>
              <a:t>Sixth Outline Level</a:t>
            </a:r>
            <a:endParaRPr b="0" sz="2000" lang="en-US" spc="-1" strike="noStrike">
              <a:solidFill>
                <a:srgbClr val="404040"/>
              </a:solidFill>
              <a:uFill>
                <a:solidFill>
                  <a:srgbClr val="FFFFFF"/>
                </a:solidFill>
              </a:uFill>
              <a:latin typeface="Franklin Gothic Book"/>
            </a:endParaRPr>
          </a:p>
          <a:p>
            <a:pPr indent="-216000" lvl="6" marL="3024000">
              <a:buClr>
                <a:srgbClr val="000000"/>
              </a:buClr>
              <a:buSzPct val="45000"/>
              <a:buFont typeface="Wingdings" charset="2"/>
              <a:buChar char=""/>
            </a:pPr>
            <a:r>
              <a:rPr b="0" sz="2000" lang="en-US" spc="-1" strike="noStrike">
                <a:solidFill>
                  <a:srgbClr val="404040"/>
                </a:solidFill>
                <a:uFill>
                  <a:solidFill>
                    <a:srgbClr val="FFFFFF"/>
                  </a:solidFill>
                </a:uFill>
                <a:latin typeface="Franklin Gothic Book"/>
              </a:rPr>
              <a:t>Seventh Outline Level</a:t>
            </a:r>
            <a:endParaRPr b="0" sz="2000" lang="en-US" spc="-1" strike="noStrike">
              <a:solidFill>
                <a:srgbClr val="404040"/>
              </a:solidFill>
              <a:uFill>
                <a:solidFill>
                  <a:srgbClr val="FFFFFF"/>
                </a:solidFill>
              </a:uFill>
              <a:latin typeface="Franklin Gothic Book"/>
            </a:endParaRPr>
          </a:p>
        </p:txBody>
      </p:sp>
    </p:spTree>
  </p:cSld>
  <p:clrMap accent1="accent1" accent2="accent2" accent3="accent3" accent4="accent4" accent5="accent5" accent6="accent6" bg1="lt1" bg2="lt2" tx1="dk1" tx2="dk2"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hyperlink" Target="https://www.nist.gov/cyberframework" TargetMode="External"/><Relationship Id="rId2" Type="http://schemas.openxmlformats.org/officeDocument/2006/relationships/hyperlink" Target="https://www.cisa.gov/shields-up" TargetMode="External"/><Relationship Id="rId3" Type="http://schemas.openxmlformats.org/officeDocument/2006/relationships/hyperlink" Target="https://www.kaspersky.com/resource-center/definitions/keylogger" TargetMode="External"/><Relationship Id="rId4"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87" name="TextShape 1"/>
          <p:cNvSpPr txBox="1"/>
          <p:nvPr/>
        </p:nvSpPr>
        <p:spPr>
          <a:xfrm>
            <a:off x="1359000" y="1821600"/>
            <a:ext cx="9143640" cy="977400"/>
          </a:xfrm>
          <a:prstGeom prst="rect"/>
          <a:noFill/>
          <a:ln>
            <a:noFill/>
          </a:ln>
        </p:spPr>
        <p:txBody>
          <a:bodyPr anchor="b"/>
          <a:p>
            <a:pPr algn="ctr">
              <a:lnSpc>
                <a:spcPct val="100000"/>
              </a:lnSpc>
            </a:pPr>
            <a:r>
              <a:rPr b="1" cap="all" sz="3600" lang="en-US" spc="-1" strike="noStrike">
                <a:solidFill>
                  <a:srgbClr val="1CADE4"/>
                </a:solidFill>
                <a:uFill>
                  <a:solidFill>
                    <a:srgbClr val="FFFFFF"/>
                  </a:solidFill>
                </a:uFill>
                <a:latin typeface="Arial"/>
              </a:rPr>
              <a:t>PROJECT TITLE</a:t>
            </a:r>
            <a:endParaRPr b="0" sz="1800" lang="en-US" spc="-1" strike="noStrike">
              <a:solidFill>
                <a:srgbClr val="000000"/>
              </a:solidFill>
              <a:uFill>
                <a:solidFill>
                  <a:srgbClr val="FFFFFF"/>
                </a:solidFill>
              </a:uFill>
              <a:latin typeface="Franklin Gothic Book"/>
            </a:endParaRPr>
          </a:p>
        </p:txBody>
      </p:sp>
      <p:sp>
        <p:nvSpPr>
          <p:cNvPr id="1048588" name="CustomShape 2"/>
          <p:cNvSpPr/>
          <p:nvPr/>
        </p:nvSpPr>
        <p:spPr>
          <a:xfrm>
            <a:off x="-329760" y="1034280"/>
            <a:ext cx="12726360" cy="579240"/>
          </a:xfrm>
          <a:prstGeom prst="rect"/>
          <a:noFill/>
          <a:ln>
            <a:noFill/>
          </a:ln>
        </p:spPr>
        <p:style>
          <a:lnRef idx="0">
            <a:srgbClr val="000000"/>
          </a:lnRef>
          <a:fillRef idx="0">
            <a:srgbClr val="000000"/>
          </a:fillRef>
          <a:effectRef idx="0">
            <a:srgbClr val="000000"/>
          </a:effectRef>
          <a:fontRef idx="minor">
            <a:srgbClr val="000000"/>
          </a:fontRef>
        </p:style>
        <p:txBody>
          <a:bodyPr/>
          <a:p>
            <a:pPr algn="ctr">
              <a:lnSpc>
                <a:spcPct val="100000"/>
              </a:lnSpc>
            </a:pPr>
            <a:r>
              <a:rPr b="1" sz="3200" lang="en-IN" spc="-1" strike="noStrike">
                <a:solidFill>
                  <a:srgbClr val="1482AC"/>
                </a:solidFill>
                <a:uFill>
                  <a:solidFill>
                    <a:srgbClr val="FFFFFF"/>
                  </a:solidFill>
                </a:uFill>
                <a:latin typeface="Arial"/>
              </a:rPr>
              <a:t>CAPSTONE PROJECT</a:t>
            </a:r>
            <a:endParaRPr b="0" sz="1800" lang="en-IN" spc="-1" strike="noStrike">
              <a:solidFill>
                <a:srgbClr val="000000"/>
              </a:solidFill>
              <a:uFill>
                <a:solidFill>
                  <a:srgbClr val="FFFFFF"/>
                </a:solidFill>
              </a:uFill>
              <a:latin typeface="Arial"/>
            </a:endParaRPr>
          </a:p>
        </p:txBody>
      </p:sp>
      <p:sp>
        <p:nvSpPr>
          <p:cNvPr id="1048589" name="CustomShape 3"/>
          <p:cNvSpPr/>
          <p:nvPr/>
        </p:nvSpPr>
        <p:spPr>
          <a:xfrm>
            <a:off x="3117600" y="4586400"/>
            <a:ext cx="7979760" cy="1311480"/>
          </a:xfrm>
          <a:prstGeom prst="rect"/>
          <a:noFill/>
          <a:ln>
            <a:noFill/>
          </a:ln>
        </p:spPr>
        <p:style>
          <a:lnRef idx="0">
            <a:srgbClr val="000000"/>
          </a:lnRef>
          <a:fillRef idx="0">
            <a:srgbClr val="000000"/>
          </a:fillRef>
          <a:effectRef idx="0">
            <a:srgbClr val="000000"/>
          </a:effectRef>
          <a:fontRef idx="minor">
            <a:srgbClr val="000000"/>
          </a:fontRef>
        </p:style>
        <p:txBody>
          <a:bodyPr/>
          <a:p>
            <a:pPr>
              <a:lnSpc>
                <a:spcPct val="100000"/>
              </a:lnSpc>
            </a:pPr>
            <a:r>
              <a:rPr b="1" sz="2000" lang="en-IN" spc="-1" strike="noStrike">
                <a:solidFill>
                  <a:srgbClr val="1482AC"/>
                </a:solidFill>
                <a:uFill>
                  <a:solidFill>
                    <a:srgbClr val="FFFFFF"/>
                  </a:solidFill>
                </a:uFill>
                <a:latin typeface="Arial"/>
              </a:rPr>
              <a:t>Presented By:</a:t>
            </a:r>
            <a:endParaRPr b="0" sz="1800" lang="en-IN" spc="-1" strike="noStrike">
              <a:solidFill>
                <a:srgbClr val="000000"/>
              </a:solidFill>
              <a:uFill>
                <a:solidFill>
                  <a:srgbClr val="FFFFFF"/>
                </a:solidFill>
              </a:uFill>
              <a:latin typeface="Arial"/>
            </a:endParaRPr>
          </a:p>
          <a:p>
            <a:pPr indent="-456840" marL="457200">
              <a:lnSpc>
                <a:spcPct val="100000"/>
              </a:lnSpc>
              <a:buClr>
                <a:srgbClr val="1482AC"/>
              </a:buClr>
              <a:buFont typeface="StarSymbol"/>
              <a:buAutoNum type="arabicPeriod"/>
            </a:pPr>
            <a:r>
              <a:rPr b="1" sz="2000" lang="en-IN" spc="-1" strike="noStrike">
                <a:solidFill>
                  <a:srgbClr val="1482AC"/>
                </a:solidFill>
                <a:uFill>
                  <a:solidFill>
                    <a:srgbClr val="FFFFFF"/>
                  </a:solidFill>
                </a:uFill>
                <a:latin typeface="Arial"/>
              </a:rPr>
              <a:t>Student Name-</a:t>
            </a:r>
            <a:r>
              <a:rPr b="1" sz="2000" lang="en-US" spc="-1" strike="noStrike">
                <a:solidFill>
                  <a:srgbClr val="1482AC"/>
                </a:solidFill>
                <a:uFill>
                  <a:solidFill>
                    <a:srgbClr val="FFFFFF"/>
                  </a:solidFill>
                </a:uFill>
                <a:latin typeface="Arial"/>
              </a:rPr>
              <a:t> </a:t>
            </a:r>
            <a:r>
              <a:rPr b="1" sz="2000" lang="en-US" spc="-1" strike="noStrike">
                <a:solidFill>
                  <a:srgbClr val="1482AC"/>
                </a:solidFill>
                <a:uFill>
                  <a:solidFill>
                    <a:srgbClr val="FFFFFF"/>
                  </a:solidFill>
                </a:uFill>
                <a:latin typeface="Arial"/>
              </a:rPr>
              <a:t>S</a:t>
            </a:r>
            <a:r>
              <a:rPr b="1" sz="2000" lang="en-US" spc="-1" strike="noStrike">
                <a:solidFill>
                  <a:srgbClr val="1482AC"/>
                </a:solidFill>
                <a:uFill>
                  <a:solidFill>
                    <a:srgbClr val="FFFFFF"/>
                  </a:solidFill>
                </a:uFill>
                <a:latin typeface="Arial"/>
              </a:rPr>
              <a:t>n</a:t>
            </a:r>
            <a:r>
              <a:rPr b="1" sz="2000" lang="en-US" spc="-1" strike="noStrike">
                <a:solidFill>
                  <a:srgbClr val="1482AC"/>
                </a:solidFill>
                <a:uFill>
                  <a:solidFill>
                    <a:srgbClr val="FFFFFF"/>
                  </a:solidFill>
                </a:uFill>
                <a:latin typeface="Arial"/>
              </a:rPr>
              <a:t>e</a:t>
            </a:r>
            <a:r>
              <a:rPr b="1" sz="2000" lang="en-US" spc="-1" strike="noStrike">
                <a:solidFill>
                  <a:srgbClr val="1482AC"/>
                </a:solidFill>
                <a:uFill>
                  <a:solidFill>
                    <a:srgbClr val="FFFFFF"/>
                  </a:solidFill>
                </a:uFill>
                <a:latin typeface="Arial"/>
              </a:rPr>
              <a:t>h</a:t>
            </a:r>
            <a:r>
              <a:rPr b="1" sz="2000" lang="en-US" spc="-1" strike="noStrike">
                <a:solidFill>
                  <a:srgbClr val="1482AC"/>
                </a:solidFill>
                <a:uFill>
                  <a:solidFill>
                    <a:srgbClr val="FFFFFF"/>
                  </a:solidFill>
                </a:uFill>
                <a:latin typeface="Arial"/>
              </a:rPr>
              <a:t>a</a:t>
            </a:r>
            <a:r>
              <a:rPr b="1" sz="2000" lang="en-US" spc="-1" strike="noStrike">
                <a:solidFill>
                  <a:srgbClr val="1482AC"/>
                </a:solidFill>
                <a:uFill>
                  <a:solidFill>
                    <a:srgbClr val="FFFFFF"/>
                  </a:solidFill>
                </a:uFill>
                <a:latin typeface="Arial"/>
              </a:rPr>
              <a:t>.</a:t>
            </a:r>
            <a:r>
              <a:rPr b="1" sz="2000" lang="en-US" spc="-1" strike="noStrike">
                <a:solidFill>
                  <a:srgbClr val="1482AC"/>
                </a:solidFill>
                <a:uFill>
                  <a:solidFill>
                    <a:srgbClr val="FFFFFF"/>
                  </a:solidFill>
                </a:uFill>
                <a:latin typeface="Arial"/>
              </a:rPr>
              <a:t>S</a:t>
            </a:r>
            <a:endParaRPr b="0" sz="1800" lang="en-IN" spc="-1" strike="noStrike">
              <a:solidFill>
                <a:srgbClr val="000000"/>
              </a:solidFill>
              <a:uFill>
                <a:solidFill>
                  <a:srgbClr val="FFFFFF"/>
                </a:solidFill>
              </a:uFill>
              <a:latin typeface="Arial"/>
            </a:endParaRPr>
          </a:p>
          <a:p>
            <a:pPr indent="-456840" marL="457200">
              <a:lnSpc>
                <a:spcPct val="100000"/>
              </a:lnSpc>
              <a:buClr>
                <a:srgbClr val="1482AC"/>
              </a:buClr>
              <a:buFont typeface="StarSymbol"/>
              <a:buAutoNum type="arabicPeriod"/>
            </a:pPr>
            <a:r>
              <a:rPr b="1" sz="2000" lang="en-IN" spc="-1" strike="noStrike">
                <a:solidFill>
                  <a:srgbClr val="1482AC"/>
                </a:solidFill>
                <a:uFill>
                  <a:solidFill>
                    <a:srgbClr val="FFFFFF"/>
                  </a:solidFill>
                </a:uFill>
                <a:latin typeface="Arial"/>
              </a:rPr>
              <a:t>College Name-A.V.C College of Engineering</a:t>
            </a:r>
            <a:endParaRPr b="0" sz="1800" lang="en-IN" spc="-1" strike="noStrike">
              <a:solidFill>
                <a:srgbClr val="000000"/>
              </a:solidFill>
              <a:uFill>
                <a:solidFill>
                  <a:srgbClr val="FFFFFF"/>
                </a:solidFill>
              </a:uFill>
              <a:latin typeface="Arial"/>
            </a:endParaRPr>
          </a:p>
          <a:p>
            <a:pPr indent="-456840" marL="457200">
              <a:lnSpc>
                <a:spcPct val="100000"/>
              </a:lnSpc>
              <a:buClr>
                <a:srgbClr val="1482AC"/>
              </a:buClr>
              <a:buFont typeface="StarSymbol"/>
              <a:buAutoNum type="arabicPeriod"/>
            </a:pPr>
            <a:r>
              <a:rPr b="1" sz="2000" lang="en-IN" spc="-1" strike="noStrike">
                <a:solidFill>
                  <a:srgbClr val="1482AC"/>
                </a:solidFill>
                <a:uFill>
                  <a:solidFill>
                    <a:srgbClr val="FFFFFF"/>
                  </a:solidFill>
                </a:uFill>
                <a:latin typeface="Arial"/>
              </a:rPr>
              <a:t>Department- </a:t>
            </a:r>
            <a:r>
              <a:rPr b="1" sz="2000" lang="en-US" spc="-1" strike="noStrike">
                <a:solidFill>
                  <a:srgbClr val="1482AC"/>
                </a:solidFill>
                <a:uFill>
                  <a:solidFill>
                    <a:srgbClr val="FFFFFF"/>
                  </a:solidFill>
                </a:uFill>
                <a:latin typeface="Arial"/>
              </a:rPr>
              <a:t>I</a:t>
            </a:r>
            <a:r>
              <a:rPr b="1" sz="2000" lang="en-US" spc="-1" strike="noStrike">
                <a:solidFill>
                  <a:srgbClr val="1482AC"/>
                </a:solidFill>
                <a:uFill>
                  <a:solidFill>
                    <a:srgbClr val="FFFFFF"/>
                  </a:solidFill>
                </a:uFill>
                <a:latin typeface="Arial"/>
              </a:rPr>
              <a:t>n</a:t>
            </a:r>
            <a:r>
              <a:rPr b="1" sz="2000" lang="en-US" spc="-1" strike="noStrike">
                <a:solidFill>
                  <a:srgbClr val="1482AC"/>
                </a:solidFill>
                <a:uFill>
                  <a:solidFill>
                    <a:srgbClr val="FFFFFF"/>
                  </a:solidFill>
                </a:uFill>
                <a:latin typeface="Arial"/>
              </a:rPr>
              <a:t>f</a:t>
            </a:r>
            <a:r>
              <a:rPr b="1" sz="2000" lang="en-US" spc="-1" strike="noStrike">
                <a:solidFill>
                  <a:srgbClr val="1482AC"/>
                </a:solidFill>
                <a:uFill>
                  <a:solidFill>
                    <a:srgbClr val="FFFFFF"/>
                  </a:solidFill>
                </a:uFill>
                <a:latin typeface="Arial"/>
              </a:rPr>
              <a:t>o</a:t>
            </a:r>
            <a:r>
              <a:rPr b="1" sz="2000" lang="en-US" spc="-1" strike="noStrike">
                <a:solidFill>
                  <a:srgbClr val="1482AC"/>
                </a:solidFill>
                <a:uFill>
                  <a:solidFill>
                    <a:srgbClr val="FFFFFF"/>
                  </a:solidFill>
                </a:uFill>
                <a:latin typeface="Arial"/>
              </a:rPr>
              <a:t>r</a:t>
            </a:r>
            <a:r>
              <a:rPr b="1" sz="2000" lang="en-US" spc="-1" strike="noStrike">
                <a:solidFill>
                  <a:srgbClr val="1482AC"/>
                </a:solidFill>
                <a:uFill>
                  <a:solidFill>
                    <a:srgbClr val="FFFFFF"/>
                  </a:solidFill>
                </a:uFill>
                <a:latin typeface="Arial"/>
              </a:rPr>
              <a:t>m</a:t>
            </a:r>
            <a:r>
              <a:rPr b="1" sz="2000" lang="en-US" spc="-1" strike="noStrike">
                <a:solidFill>
                  <a:srgbClr val="1482AC"/>
                </a:solidFill>
                <a:uFill>
                  <a:solidFill>
                    <a:srgbClr val="FFFFFF"/>
                  </a:solidFill>
                </a:uFill>
                <a:latin typeface="Arial"/>
              </a:rPr>
              <a:t>a</a:t>
            </a:r>
            <a:r>
              <a:rPr b="1" sz="2000" lang="en-US" spc="-1" strike="noStrike">
                <a:solidFill>
                  <a:srgbClr val="1482AC"/>
                </a:solidFill>
                <a:uFill>
                  <a:solidFill>
                    <a:srgbClr val="FFFFFF"/>
                  </a:solidFill>
                </a:uFill>
                <a:latin typeface="Arial"/>
              </a:rPr>
              <a:t>t</a:t>
            </a:r>
            <a:r>
              <a:rPr b="1" sz="2000" lang="en-US" spc="-1" strike="noStrike">
                <a:solidFill>
                  <a:srgbClr val="1482AC"/>
                </a:solidFill>
                <a:uFill>
                  <a:solidFill>
                    <a:srgbClr val="FFFFFF"/>
                  </a:solidFill>
                </a:uFill>
                <a:latin typeface="Arial"/>
              </a:rPr>
              <a:t>i</a:t>
            </a:r>
            <a:r>
              <a:rPr b="1" sz="2000" lang="en-US" spc="-1" strike="noStrike">
                <a:solidFill>
                  <a:srgbClr val="1482AC"/>
                </a:solidFill>
                <a:uFill>
                  <a:solidFill>
                    <a:srgbClr val="FFFFFF"/>
                  </a:solidFill>
                </a:uFill>
                <a:latin typeface="Arial"/>
              </a:rPr>
              <a:t>o</a:t>
            </a:r>
            <a:r>
              <a:rPr b="1" sz="2000" lang="en-US" spc="-1" strike="noStrike">
                <a:solidFill>
                  <a:srgbClr val="1482AC"/>
                </a:solidFill>
                <a:uFill>
                  <a:solidFill>
                    <a:srgbClr val="FFFFFF"/>
                  </a:solidFill>
                </a:uFill>
                <a:latin typeface="Arial"/>
              </a:rPr>
              <a:t>n</a:t>
            </a:r>
            <a:r>
              <a:rPr b="1" sz="2000" lang="en-US" spc="-1" strike="noStrike">
                <a:solidFill>
                  <a:srgbClr val="1482AC"/>
                </a:solidFill>
                <a:uFill>
                  <a:solidFill>
                    <a:srgbClr val="FFFFFF"/>
                  </a:solidFill>
                </a:uFill>
                <a:latin typeface="Arial"/>
              </a:rPr>
              <a:t> </a:t>
            </a:r>
            <a:r>
              <a:rPr b="1" sz="2000" lang="en-US" spc="-1" strike="noStrike">
                <a:solidFill>
                  <a:srgbClr val="1482AC"/>
                </a:solidFill>
                <a:uFill>
                  <a:solidFill>
                    <a:srgbClr val="FFFFFF"/>
                  </a:solidFill>
                </a:uFill>
                <a:latin typeface="Arial"/>
              </a:rPr>
              <a:t>t</a:t>
            </a:r>
            <a:r>
              <a:rPr b="1" sz="2000" lang="en-US" spc="-1" strike="noStrike">
                <a:solidFill>
                  <a:srgbClr val="1482AC"/>
                </a:solidFill>
                <a:uFill>
                  <a:solidFill>
                    <a:srgbClr val="FFFFFF"/>
                  </a:solidFill>
                </a:uFill>
                <a:latin typeface="Arial"/>
              </a:rPr>
              <a:t>e</a:t>
            </a:r>
            <a:r>
              <a:rPr b="1" sz="2000" lang="en-US" spc="-1" strike="noStrike">
                <a:solidFill>
                  <a:srgbClr val="1482AC"/>
                </a:solidFill>
                <a:uFill>
                  <a:solidFill>
                    <a:srgbClr val="FFFFFF"/>
                  </a:solidFill>
                </a:uFill>
                <a:latin typeface="Arial"/>
              </a:rPr>
              <a:t>c</a:t>
            </a:r>
            <a:r>
              <a:rPr b="1" sz="2000" lang="en-US" spc="-1" strike="noStrike">
                <a:solidFill>
                  <a:srgbClr val="1482AC"/>
                </a:solidFill>
                <a:uFill>
                  <a:solidFill>
                    <a:srgbClr val="FFFFFF"/>
                  </a:solidFill>
                </a:uFill>
                <a:latin typeface="Arial"/>
              </a:rPr>
              <a:t>h</a:t>
            </a:r>
            <a:r>
              <a:rPr b="1" sz="2000" lang="en-US" spc="-1" strike="noStrike">
                <a:solidFill>
                  <a:srgbClr val="1482AC"/>
                </a:solidFill>
                <a:uFill>
                  <a:solidFill>
                    <a:srgbClr val="FFFFFF"/>
                  </a:solidFill>
                </a:uFill>
                <a:latin typeface="Arial"/>
              </a:rPr>
              <a:t>n</a:t>
            </a:r>
            <a:r>
              <a:rPr b="1" sz="2000" lang="en-US" spc="-1" strike="noStrike">
                <a:solidFill>
                  <a:srgbClr val="1482AC"/>
                </a:solidFill>
                <a:uFill>
                  <a:solidFill>
                    <a:srgbClr val="FFFFFF"/>
                  </a:solidFill>
                </a:uFill>
                <a:latin typeface="Arial"/>
              </a:rPr>
              <a:t>o</a:t>
            </a:r>
            <a:r>
              <a:rPr b="1" sz="2000" lang="en-US" spc="-1" strike="noStrike">
                <a:solidFill>
                  <a:srgbClr val="1482AC"/>
                </a:solidFill>
                <a:uFill>
                  <a:solidFill>
                    <a:srgbClr val="FFFFFF"/>
                  </a:solidFill>
                </a:uFill>
                <a:latin typeface="Arial"/>
              </a:rPr>
              <a:t>l</a:t>
            </a:r>
            <a:r>
              <a:rPr b="1" sz="2000" lang="en-US" spc="-1" strike="noStrike">
                <a:solidFill>
                  <a:srgbClr val="1482AC"/>
                </a:solidFill>
                <a:uFill>
                  <a:solidFill>
                    <a:srgbClr val="FFFFFF"/>
                  </a:solidFill>
                </a:uFill>
                <a:latin typeface="Arial"/>
              </a:rPr>
              <a:t>o</a:t>
            </a:r>
            <a:r>
              <a:rPr b="1" sz="2000" lang="en-US" spc="-1" strike="noStrike">
                <a:solidFill>
                  <a:srgbClr val="1482AC"/>
                </a:solidFill>
                <a:uFill>
                  <a:solidFill>
                    <a:srgbClr val="FFFFFF"/>
                  </a:solidFill>
                </a:uFill>
                <a:latin typeface="Arial"/>
              </a:rPr>
              <a:t>g</a:t>
            </a:r>
            <a:r>
              <a:rPr b="1" sz="2000" lang="en-US" spc="-1" strike="noStrike">
                <a:solidFill>
                  <a:srgbClr val="1482AC"/>
                </a:solidFill>
                <a:uFill>
                  <a:solidFill>
                    <a:srgbClr val="FFFFFF"/>
                  </a:solidFill>
                </a:uFill>
                <a:latin typeface="Arial"/>
              </a:rPr>
              <a:t>y</a:t>
            </a:r>
            <a:endParaRPr b="0" sz="1800" lang="en-IN" spc="-1" strike="noStrike">
              <a:solidFill>
                <a:srgbClr val="000000"/>
              </a:solidFill>
              <a:uFill>
                <a:solidFill>
                  <a:srgbClr val="FFFFFF"/>
                </a:solidFill>
              </a:uFill>
              <a:latin typeface="Arial"/>
            </a:endParaRP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20" name="TextShape 1"/>
          <p:cNvSpPr txBox="1"/>
          <p:nvPr/>
        </p:nvSpPr>
        <p:spPr>
          <a:xfrm>
            <a:off x="1463040" y="2766240"/>
            <a:ext cx="9298440" cy="1325160"/>
          </a:xfrm>
          <a:prstGeom prst="rect"/>
          <a:noFill/>
          <a:ln>
            <a:noFill/>
          </a:ln>
        </p:spPr>
        <p:txBody>
          <a:bodyPr anchor="b"/>
          <a:p>
            <a:pPr algn="ctr">
              <a:lnSpc>
                <a:spcPct val="100000"/>
              </a:lnSpc>
            </a:pPr>
            <a:r>
              <a:rPr b="1" cap="all" sz="2800" lang="en-US" spc="-1" strike="noStrike">
                <a:solidFill>
                  <a:srgbClr val="002060"/>
                </a:solidFill>
                <a:uFill>
                  <a:solidFill>
                    <a:srgbClr val="FFFFFF"/>
                  </a:solidFill>
                </a:uFill>
                <a:latin typeface="Arial"/>
              </a:rPr>
              <a:t>THANK YOU</a:t>
            </a:r>
            <a:endParaRPr b="0" sz="1800" lang="en-US" spc="-1" strike="noStrike">
              <a:solidFill>
                <a:srgbClr val="000000"/>
              </a:solidFill>
              <a:uFill>
                <a:solidFill>
                  <a:srgbClr val="FFFFFF"/>
                </a:solidFill>
              </a:uFill>
              <a:latin typeface="Franklin Gothic Book"/>
            </a:endParaRP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596" name="TextShape 1"/>
          <p:cNvSpPr txBox="1"/>
          <p:nvPr/>
        </p:nvSpPr>
        <p:spPr>
          <a:xfrm>
            <a:off x="849600" y="558360"/>
            <a:ext cx="10515240" cy="1325160"/>
          </a:xfrm>
          <a:prstGeom prst="rect"/>
          <a:noFill/>
          <a:ln>
            <a:noFill/>
          </a:ln>
        </p:spPr>
        <p:txBody>
          <a:bodyPr anchor="b"/>
          <a:p>
            <a:pPr>
              <a:lnSpc>
                <a:spcPct val="100000"/>
              </a:lnSpc>
            </a:pPr>
            <a:r>
              <a:rPr b="1" cap="all" sz="2800" lang="en-US" spc="-1" strike="noStrike">
                <a:solidFill>
                  <a:srgbClr val="002060"/>
                </a:solidFill>
                <a:uFill>
                  <a:solidFill>
                    <a:srgbClr val="FFFFFF"/>
                  </a:solidFill>
                </a:uFill>
                <a:latin typeface="Arial"/>
              </a:rPr>
              <a:t>OUTLINE</a:t>
            </a:r>
            <a:endParaRPr b="0" sz="1800" lang="en-US" spc="-1" strike="noStrike">
              <a:solidFill>
                <a:srgbClr val="000000"/>
              </a:solidFill>
              <a:uFill>
                <a:solidFill>
                  <a:srgbClr val="FFFFFF"/>
                </a:solidFill>
              </a:uFill>
              <a:latin typeface="Franklin Gothic Book"/>
            </a:endParaRPr>
          </a:p>
        </p:txBody>
      </p:sp>
      <p:sp>
        <p:nvSpPr>
          <p:cNvPr id="1048597" name="TextShape 2"/>
          <p:cNvSpPr txBox="1"/>
          <p:nvPr/>
        </p:nvSpPr>
        <p:spPr>
          <a:xfrm>
            <a:off x="838080" y="1618920"/>
            <a:ext cx="11018520" cy="5238720"/>
          </a:xfrm>
          <a:prstGeom prst="rect"/>
          <a:noFill/>
          <a:ln>
            <a:noFill/>
          </a:ln>
        </p:spPr>
        <p:txBody>
          <a:bodyPr/>
          <a:p>
            <a:pPr>
              <a:lnSpc>
                <a:spcPct val="100000"/>
              </a:lnSpc>
            </a:pPr>
            <a:r>
              <a:rPr b="1" sz="2000" lang="en-US" spc="-1" strike="noStrike">
                <a:solidFill>
                  <a:srgbClr val="404040"/>
                </a:solidFill>
                <a:uFill>
                  <a:solidFill>
                    <a:srgbClr val="FFFFFF"/>
                  </a:solidFill>
                </a:uFill>
                <a:latin typeface="Arial"/>
                <a:ea typeface="Franklin Gothic Book"/>
              </a:rPr>
              <a:t>  </a:t>
            </a:r>
            <a:endParaRPr b="0" sz="1700" lang="en-US" spc="-1" strike="noStrike">
              <a:solidFill>
                <a:srgbClr val="404040"/>
              </a:solidFill>
              <a:uFill>
                <a:solidFill>
                  <a:srgbClr val="FFFFFF"/>
                </a:solidFill>
              </a:uFill>
              <a:latin typeface="Franklin Gothic Book"/>
            </a:endParaRPr>
          </a:p>
          <a:p>
            <a:pPr indent="-304920" marL="305280">
              <a:lnSpc>
                <a:spcPct val="100000"/>
              </a:lnSpc>
              <a:buClr>
                <a:srgbClr val="1CADE4"/>
              </a:buClr>
              <a:buSzPct val="92000"/>
              <a:buFont typeface="Wingdings 2" charset="2"/>
              <a:buChar char=""/>
            </a:pPr>
            <a:r>
              <a:rPr b="1" sz="2000" lang="en-US" spc="-1" strike="noStrike">
                <a:solidFill>
                  <a:srgbClr val="404040"/>
                </a:solidFill>
                <a:uFill>
                  <a:solidFill>
                    <a:srgbClr val="FFFFFF"/>
                  </a:solidFill>
                </a:uFill>
                <a:latin typeface="Arial"/>
                <a:ea typeface="Franklin Gothic Book"/>
              </a:rPr>
              <a:t>Problem Statement </a:t>
            </a:r>
            <a:r>
              <a:rPr b="0" sz="2000" lang="en-US" spc="-1" strike="noStrike">
                <a:solidFill>
                  <a:srgbClr val="404040"/>
                </a:solidFill>
                <a:uFill>
                  <a:solidFill>
                    <a:srgbClr val="FFFFFF"/>
                  </a:solidFill>
                </a:uFill>
                <a:latin typeface="Arial"/>
                <a:ea typeface="Franklin Gothic Book"/>
              </a:rPr>
              <a:t>(Should not include solution)</a:t>
            </a:r>
            <a:endParaRPr b="0" sz="1700" lang="en-US" spc="-1" strike="noStrike">
              <a:solidFill>
                <a:srgbClr val="404040"/>
              </a:solidFill>
              <a:uFill>
                <a:solidFill>
                  <a:srgbClr val="FFFFFF"/>
                </a:solidFill>
              </a:uFill>
              <a:latin typeface="Franklin Gothic Book"/>
            </a:endParaRPr>
          </a:p>
          <a:p>
            <a:pPr indent="-304920" marL="305280">
              <a:lnSpc>
                <a:spcPct val="100000"/>
              </a:lnSpc>
              <a:buClr>
                <a:srgbClr val="1CADE4"/>
              </a:buClr>
              <a:buSzPct val="92000"/>
              <a:buFont typeface="Wingdings 2" charset="2"/>
              <a:buChar char=""/>
            </a:pPr>
            <a:r>
              <a:rPr b="1" sz="2000" lang="en-US" spc="-1" strike="noStrike">
                <a:solidFill>
                  <a:srgbClr val="404040"/>
                </a:solidFill>
                <a:uFill>
                  <a:solidFill>
                    <a:srgbClr val="FFFFFF"/>
                  </a:solidFill>
                </a:uFill>
                <a:latin typeface="Arial"/>
                <a:ea typeface="Franklin Gothic Book"/>
              </a:rPr>
              <a:t>Proposed System/Solution</a:t>
            </a:r>
            <a:endParaRPr b="0" sz="1700" lang="en-US" spc="-1" strike="noStrike">
              <a:solidFill>
                <a:srgbClr val="404040"/>
              </a:solidFill>
              <a:uFill>
                <a:solidFill>
                  <a:srgbClr val="FFFFFF"/>
                </a:solidFill>
              </a:uFill>
              <a:latin typeface="Franklin Gothic Book"/>
            </a:endParaRPr>
          </a:p>
          <a:p>
            <a:pPr indent="-304920" marL="305280">
              <a:lnSpc>
                <a:spcPct val="100000"/>
              </a:lnSpc>
              <a:buClr>
                <a:srgbClr val="1CADE4"/>
              </a:buClr>
              <a:buSzPct val="92000"/>
              <a:buFont typeface="Wingdings 2" charset="2"/>
              <a:buChar char=""/>
            </a:pPr>
            <a:r>
              <a:rPr b="1" sz="2000" lang="en-US" spc="-1" strike="noStrike">
                <a:solidFill>
                  <a:srgbClr val="404040"/>
                </a:solidFill>
                <a:uFill>
                  <a:solidFill>
                    <a:srgbClr val="FFFFFF"/>
                  </a:solidFill>
                </a:uFill>
                <a:latin typeface="Arial"/>
                <a:ea typeface="Franklin Gothic Book"/>
              </a:rPr>
              <a:t>System </a:t>
            </a:r>
            <a:r>
              <a:rPr b="1" sz="2000" lang="en-US" spc="-1" strike="noStrike">
                <a:solidFill>
                  <a:srgbClr val="404040"/>
                </a:solidFill>
                <a:uFill>
                  <a:solidFill>
                    <a:srgbClr val="FFFFFF"/>
                  </a:solidFill>
                </a:uFill>
                <a:latin typeface="Arial"/>
                <a:ea typeface="Franklin Gothic Book"/>
              </a:rPr>
              <a:t>Development Approach </a:t>
            </a:r>
            <a:r>
              <a:rPr b="0" sz="2000" lang="en-US" spc="-1" strike="noStrike">
                <a:solidFill>
                  <a:srgbClr val="404040"/>
                </a:solidFill>
                <a:uFill>
                  <a:solidFill>
                    <a:srgbClr val="FFFFFF"/>
                  </a:solidFill>
                </a:uFill>
                <a:latin typeface="Arial"/>
                <a:ea typeface="Franklin Gothic Book"/>
              </a:rPr>
              <a:t>(Technology Used) </a:t>
            </a:r>
            <a:endParaRPr b="0" sz="1700" lang="en-US" spc="-1" strike="noStrike">
              <a:solidFill>
                <a:srgbClr val="404040"/>
              </a:solidFill>
              <a:uFill>
                <a:solidFill>
                  <a:srgbClr val="FFFFFF"/>
                </a:solidFill>
              </a:uFill>
              <a:latin typeface="Franklin Gothic Book"/>
            </a:endParaRPr>
          </a:p>
          <a:p>
            <a:pPr indent="-304920" marL="305280">
              <a:lnSpc>
                <a:spcPct val="100000"/>
              </a:lnSpc>
              <a:buClr>
                <a:srgbClr val="1CADE4"/>
              </a:buClr>
              <a:buSzPct val="92000"/>
              <a:buFont typeface="Wingdings 2" charset="2"/>
              <a:buChar char=""/>
            </a:pPr>
            <a:r>
              <a:rPr b="1" sz="2000" lang="en-US" spc="-1" strike="noStrike">
                <a:solidFill>
                  <a:srgbClr val="404040"/>
                </a:solidFill>
                <a:uFill>
                  <a:solidFill>
                    <a:srgbClr val="FFFFFF"/>
                  </a:solidFill>
                </a:uFill>
                <a:latin typeface="Arial"/>
                <a:ea typeface="Franklin Gothic Book"/>
              </a:rPr>
              <a:t>Algorithm &amp; Deployment  </a:t>
            </a:r>
            <a:endParaRPr b="0" sz="1700" lang="en-US" spc="-1" strike="noStrike">
              <a:solidFill>
                <a:srgbClr val="404040"/>
              </a:solidFill>
              <a:uFill>
                <a:solidFill>
                  <a:srgbClr val="FFFFFF"/>
                </a:solidFill>
              </a:uFill>
              <a:latin typeface="Franklin Gothic Book"/>
            </a:endParaRPr>
          </a:p>
          <a:p>
            <a:pPr indent="-304920" marL="305280">
              <a:lnSpc>
                <a:spcPct val="100000"/>
              </a:lnSpc>
              <a:buClr>
                <a:srgbClr val="1CADE4"/>
              </a:buClr>
              <a:buSzPct val="92000"/>
              <a:buFont typeface="Wingdings 2" charset="2"/>
              <a:buChar char=""/>
            </a:pPr>
            <a:r>
              <a:rPr b="1" sz="2000" lang="en-US" spc="-1" strike="noStrike">
                <a:solidFill>
                  <a:srgbClr val="404040"/>
                </a:solidFill>
                <a:uFill>
                  <a:solidFill>
                    <a:srgbClr val="FFFFFF"/>
                  </a:solidFill>
                </a:uFill>
                <a:latin typeface="Arial"/>
                <a:ea typeface="Franklin Gothic Book"/>
              </a:rPr>
              <a:t>Result (Output Image)</a:t>
            </a:r>
            <a:endParaRPr b="0" sz="1700" lang="en-US" spc="-1" strike="noStrike">
              <a:solidFill>
                <a:srgbClr val="404040"/>
              </a:solidFill>
              <a:uFill>
                <a:solidFill>
                  <a:srgbClr val="FFFFFF"/>
                </a:solidFill>
              </a:uFill>
              <a:latin typeface="Franklin Gothic Book"/>
            </a:endParaRPr>
          </a:p>
          <a:p>
            <a:pPr indent="-304920" marL="305280">
              <a:lnSpc>
                <a:spcPct val="100000"/>
              </a:lnSpc>
              <a:buClr>
                <a:srgbClr val="1CADE4"/>
              </a:buClr>
              <a:buSzPct val="92000"/>
              <a:buFont typeface="Wingdings 2" charset="2"/>
              <a:buChar char=""/>
            </a:pPr>
            <a:r>
              <a:rPr b="1" sz="2000" lang="en-US" spc="-1" strike="noStrike">
                <a:solidFill>
                  <a:srgbClr val="404040"/>
                </a:solidFill>
                <a:uFill>
                  <a:solidFill>
                    <a:srgbClr val="FFFFFF"/>
                  </a:solidFill>
                </a:uFill>
                <a:latin typeface="Arial"/>
                <a:ea typeface="Franklin Gothic Book"/>
              </a:rPr>
              <a:t>Conclusion</a:t>
            </a:r>
            <a:endParaRPr b="0" sz="1700" lang="en-US" spc="-1" strike="noStrike">
              <a:solidFill>
                <a:srgbClr val="404040"/>
              </a:solidFill>
              <a:uFill>
                <a:solidFill>
                  <a:srgbClr val="FFFFFF"/>
                </a:solidFill>
              </a:uFill>
              <a:latin typeface="Franklin Gothic Book"/>
            </a:endParaRPr>
          </a:p>
          <a:p>
            <a:pPr indent="-304920" marL="305280">
              <a:lnSpc>
                <a:spcPct val="100000"/>
              </a:lnSpc>
              <a:buClr>
                <a:srgbClr val="1CADE4"/>
              </a:buClr>
              <a:buSzPct val="92000"/>
              <a:buFont typeface="Wingdings 2" charset="2"/>
              <a:buChar char=""/>
            </a:pPr>
            <a:r>
              <a:rPr b="1" sz="2000" lang="en-US" spc="-1" strike="noStrike">
                <a:solidFill>
                  <a:srgbClr val="404040"/>
                </a:solidFill>
                <a:uFill>
                  <a:solidFill>
                    <a:srgbClr val="FFFFFF"/>
                  </a:solidFill>
                </a:uFill>
                <a:latin typeface="Arial"/>
                <a:ea typeface="Franklin Gothic Book"/>
              </a:rPr>
              <a:t>References</a:t>
            </a:r>
            <a:endParaRPr b="0" sz="1700" lang="en-US" spc="-1" strike="noStrike">
              <a:solidFill>
                <a:srgbClr val="404040"/>
              </a:solidFill>
              <a:uFill>
                <a:solidFill>
                  <a:srgbClr val="FFFFFF"/>
                </a:solidFill>
              </a:uFill>
              <a:latin typeface="Franklin Gothic Book"/>
            </a:endParaRPr>
          </a:p>
          <a:p>
            <a:pPr>
              <a:lnSpc>
                <a:spcPct val="100000"/>
              </a:lnSpc>
            </a:pPr>
            <a:endParaRPr b="0" sz="1700" lang="en-US" spc="-1" strike="noStrike">
              <a:solidFill>
                <a:srgbClr val="404040"/>
              </a:solidFill>
              <a:uFill>
                <a:solidFill>
                  <a:srgbClr val="FFFFFF"/>
                </a:solidFill>
              </a:uFill>
              <a:latin typeface="Franklin Gothic Book"/>
            </a:endParaRP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598" name="TextShape 1"/>
          <p:cNvSpPr txBox="1"/>
          <p:nvPr/>
        </p:nvSpPr>
        <p:spPr>
          <a:xfrm>
            <a:off x="581040" y="702000"/>
            <a:ext cx="11029320" cy="529920"/>
          </a:xfrm>
          <a:prstGeom prst="rect"/>
          <a:noFill/>
          <a:ln>
            <a:noFill/>
          </a:ln>
        </p:spPr>
        <p:txBody>
          <a:bodyPr anchor="b"/>
          <a:p>
            <a:pPr>
              <a:lnSpc>
                <a:spcPct val="100000"/>
              </a:lnSpc>
            </a:pPr>
            <a:r>
              <a:rPr b="1" cap="all" sz="4400" lang="en-US" spc="-1" strike="noStrike">
                <a:solidFill>
                  <a:srgbClr val="1CADE4"/>
                </a:solidFill>
                <a:uFill>
                  <a:solidFill>
                    <a:srgbClr val="FFFFFF"/>
                  </a:solidFill>
                </a:uFill>
                <a:latin typeface="Arial"/>
              </a:rPr>
              <a:t>Problem Statement</a:t>
            </a:r>
            <a:endParaRPr b="0" sz="1800" lang="en-US" spc="-1" strike="noStrike">
              <a:solidFill>
                <a:srgbClr val="000000"/>
              </a:solidFill>
              <a:uFill>
                <a:solidFill>
                  <a:srgbClr val="FFFFFF"/>
                </a:solidFill>
              </a:uFill>
              <a:latin typeface="Franklin Gothic Book"/>
            </a:endParaRPr>
          </a:p>
        </p:txBody>
      </p:sp>
      <p:sp>
        <p:nvSpPr>
          <p:cNvPr id="1048599" name="TextShape 2"/>
          <p:cNvSpPr txBox="1"/>
          <p:nvPr/>
        </p:nvSpPr>
        <p:spPr>
          <a:xfrm>
            <a:off x="452520" y="1237680"/>
            <a:ext cx="11029320" cy="4672800"/>
          </a:xfrm>
          <a:prstGeom prst="rect"/>
          <a:noFill/>
          <a:ln>
            <a:noFill/>
          </a:ln>
        </p:spPr>
        <p:txBody>
          <a:bodyPr anchor="ctr"/>
          <a:p>
            <a:pPr indent="-305640" marL="306000">
              <a:lnSpc>
                <a:spcPct val="100000"/>
              </a:lnSpc>
            </a:pP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sz="2400" lang="en-US" spc="-1" strike="noStrike">
                <a:solidFill>
                  <a:srgbClr val="0E5772"/>
                </a:solidFill>
                <a:uFill>
                  <a:solidFill>
                    <a:srgbClr val="FFFFFF"/>
                  </a:solidFill>
                </a:uFill>
                <a:latin typeface="Franklin Gothic Book"/>
              </a:rPr>
              <a:t> </a:t>
            </a:r>
            <a:r>
              <a:rPr b="1" sz="2400" lang="en-US" spc="-1" strike="noStrike">
                <a:solidFill>
                  <a:srgbClr val="0E5772"/>
                </a:solidFill>
                <a:uFill>
                  <a:solidFill>
                    <a:srgbClr val="FFFFFF"/>
                  </a:solidFill>
                </a:uFill>
                <a:latin typeface="Franklin Gothic Book"/>
              </a:rPr>
              <a:t>Project problem statement for keylogger Problem Statement</a:t>
            </a:r>
            <a:r>
              <a:rPr b="0" sz="2400" lang="en-US" spc="-1" strike="noStrike">
                <a:solidFill>
                  <a:srgbClr val="0E5772"/>
                </a:solidFill>
                <a:uFill>
                  <a:solidFill>
                    <a:srgbClr val="FFFFFF"/>
                  </a:solidFill>
                </a:uFill>
                <a:latin typeface="Franklin Gothic Book"/>
              </a:rPr>
              <a:t>:</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0" sz="2400" lang="en-US" spc="-1" strike="noStrike">
                <a:solidFill>
                  <a:srgbClr val="0E5772"/>
                </a:solidFill>
                <a:uFill>
                  <a:solidFill>
                    <a:srgbClr val="FFFFFF"/>
                  </a:solidFill>
                </a:uFill>
                <a:latin typeface="Franklin Gothic Book"/>
              </a:rPr>
              <a:t> </a:t>
            </a:r>
            <a:r>
              <a:rPr b="0" sz="2400" lang="en-US" spc="-1" strike="noStrike">
                <a:solidFill>
                  <a:srgbClr val="0E5772"/>
                </a:solidFill>
                <a:uFill>
                  <a:solidFill>
                    <a:srgbClr val="FFFFFF"/>
                  </a:solidFill>
                </a:uFill>
                <a:latin typeface="Franklin Gothic Book"/>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r>
              <a:rPr b="0" sz="2400" lang="en-US" spc="-1" strike="noStrike">
                <a:solidFill>
                  <a:srgbClr val="0E5772"/>
                </a:solidFill>
                <a:uFill>
                  <a:solidFill>
                    <a:srgbClr val="FFFFFF"/>
                  </a:solidFill>
                </a:uFill>
                <a:latin typeface="Franklin Gothic Book"/>
              </a:rPr>
              <a:t>
</a:t>
            </a:r>
            <a:r>
              <a:rPr b="0" sz="2400" lang="en-US" spc="-1" strike="noStrike">
                <a:solidFill>
                  <a:srgbClr val="0E5772"/>
                </a:solidFill>
                <a:uFill>
                  <a:solidFill>
                    <a:srgbClr val="FFFFFF"/>
                  </a:solidFill>
                </a:uFill>
                <a:latin typeface="Franklin Gothic Book"/>
              </a:rPr>
              <a:t> </a:t>
            </a:r>
            <a:endParaRPr b="0" sz="1700" lang="en-US" spc="-1" strike="noStrike">
              <a:solidFill>
                <a:srgbClr val="404040"/>
              </a:solidFill>
              <a:uFill>
                <a:solidFill>
                  <a:srgbClr val="FFFFFF"/>
                </a:solidFill>
              </a:uFill>
              <a:latin typeface="Franklin Gothic Book"/>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0" name="TextShape 1"/>
          <p:cNvSpPr txBox="1"/>
          <p:nvPr/>
        </p:nvSpPr>
        <p:spPr>
          <a:xfrm>
            <a:off x="581040" y="702000"/>
            <a:ext cx="11029320" cy="529920"/>
          </a:xfrm>
          <a:prstGeom prst="rect"/>
          <a:noFill/>
          <a:ln>
            <a:noFill/>
          </a:ln>
        </p:spPr>
        <p:txBody>
          <a:bodyPr anchor="b"/>
          <a:p>
            <a:pPr>
              <a:lnSpc>
                <a:spcPct val="100000"/>
              </a:lnSpc>
            </a:pPr>
            <a:r>
              <a:rPr b="1" cap="all" sz="4400" lang="en-US" spc="-1" strike="noStrike">
                <a:solidFill>
                  <a:srgbClr val="1CADE4"/>
                </a:solidFill>
                <a:uFill>
                  <a:solidFill>
                    <a:srgbClr val="FFFFFF"/>
                  </a:solidFill>
                </a:uFill>
                <a:latin typeface="Arial"/>
              </a:rPr>
              <a:t>Proposed Solution</a:t>
            </a:r>
            <a:endParaRPr b="0" sz="1800" lang="en-US" spc="-1" strike="noStrike">
              <a:solidFill>
                <a:srgbClr val="000000"/>
              </a:solidFill>
              <a:uFill>
                <a:solidFill>
                  <a:srgbClr val="FFFFFF"/>
                </a:solidFill>
              </a:uFill>
              <a:latin typeface="Franklin Gothic Book"/>
            </a:endParaRPr>
          </a:p>
        </p:txBody>
      </p:sp>
      <p:sp>
        <p:nvSpPr>
          <p:cNvPr id="1048601" name="TextShape 2"/>
          <p:cNvSpPr txBox="1"/>
          <p:nvPr/>
        </p:nvSpPr>
        <p:spPr>
          <a:xfrm>
            <a:off x="441720" y="1796040"/>
            <a:ext cx="11613240" cy="4854960"/>
          </a:xfrm>
          <a:prstGeom prst="rect"/>
          <a:noFill/>
          <a:ln>
            <a:noFill/>
          </a:ln>
        </p:spPr>
        <p:txBody>
          <a:bodyPr anchor="ctr"/>
          <a:p>
            <a:pPr indent="-305640" marL="306000">
              <a:lnSpc>
                <a:spcPct val="110000"/>
              </a:lnSpc>
              <a:buClr>
                <a:srgbClr val="1CADE4"/>
              </a:buClr>
              <a:buSzPct val="92000"/>
              <a:buFont typeface="Wingdings 2" charset="2"/>
              <a:buChar char=""/>
            </a:pPr>
            <a:r>
              <a:rPr b="0" sz="1200" lang="en-US" spc="-1" strike="noStrike">
                <a:solidFill>
                  <a:srgbClr val="404040"/>
                </a:solidFill>
                <a:uFill>
                  <a:solidFill>
                    <a:srgbClr val="FFFFFF"/>
                  </a:solidFill>
                </a:uFill>
                <a:latin typeface="Franklin Gothic Book"/>
              </a:rPr>
              <a:t>Keyloggers are malicious software that can be a serious threat. Here are some proposed solutions to protect yourself from keyloggers:</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sz="1200" lang="en-US" spc="-1" strike="noStrike">
                <a:solidFill>
                  <a:srgbClr val="404040"/>
                </a:solidFill>
                <a:uFill>
                  <a:solidFill>
                    <a:srgbClr val="FFFFFF"/>
                  </a:solidFill>
                </a:uFill>
                <a:latin typeface="Franklin Gothic Book"/>
              </a:rPr>
              <a:t>Prevention:</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sz="1200" lang="en-US" spc="-1" strike="noStrike">
                <a:solidFill>
                  <a:srgbClr val="404040"/>
                </a:solidFill>
                <a:uFill>
                  <a:solidFill>
                    <a:srgbClr val="FFFFFF"/>
                  </a:solidFill>
                </a:uFill>
                <a:latin typeface="Franklin Gothic Book"/>
              </a:rPr>
              <a:t>Anti-virus and Anti-malware software:</a:t>
            </a:r>
            <a:r>
              <a:rPr b="0" sz="1200" lang="en-US" spc="-1" strike="noStrike">
                <a:solidFill>
                  <a:srgbClr val="404040"/>
                </a:solidFill>
                <a:uFill>
                  <a:solidFill>
                    <a:srgbClr val="FFFFFF"/>
                  </a:solidFill>
                </a:uFill>
                <a:latin typeface="Franklin Gothic Book"/>
              </a:rPr>
              <a:t> Install and keep up-to-date reputable antivirus and anti-malware software that can detect and remove keyloggers.</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sz="1200" lang="en-US" spc="-1" strike="noStrike">
                <a:solidFill>
                  <a:srgbClr val="404040"/>
                </a:solidFill>
                <a:uFill>
                  <a:solidFill>
                    <a:srgbClr val="FFFFFF"/>
                  </a:solidFill>
                </a:uFill>
                <a:latin typeface="Franklin Gothic Book"/>
              </a:rPr>
              <a:t>Be cautious with downloads and attachments:</a:t>
            </a:r>
            <a:r>
              <a:rPr b="0" sz="1200" lang="en-US" spc="-1" strike="noStrike">
                <a:solidFill>
                  <a:srgbClr val="404040"/>
                </a:solidFill>
                <a:uFill>
                  <a:solidFill>
                    <a:srgbClr val="FFFFFF"/>
                  </a:solidFill>
                </a:uFill>
                <a:latin typeface="Franklin Gothic Book"/>
              </a:rPr>
              <a:t> Only download files and open attachments from trusted sources. Be wary of clicking on links in emails, even if they appear to be from someone you know..</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sz="1200" lang="en-US" spc="-1" strike="noStrike">
                <a:solidFill>
                  <a:srgbClr val="404040"/>
                </a:solidFill>
                <a:uFill>
                  <a:solidFill>
                    <a:srgbClr val="FFFFFF"/>
                  </a:solidFill>
                </a:uFill>
                <a:latin typeface="Franklin Gothic Book"/>
              </a:rPr>
              <a:t>Detection:</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sz="1200" lang="en-US" spc="-1" strike="noStrike">
                <a:solidFill>
                  <a:srgbClr val="404040"/>
                </a:solidFill>
                <a:uFill>
                  <a:solidFill>
                    <a:srgbClr val="FFFFFF"/>
                  </a:solidFill>
                </a:uFill>
                <a:latin typeface="Franklin Gothic Book"/>
              </a:rPr>
              <a:t>System behavior changes:</a:t>
            </a:r>
            <a:r>
              <a:rPr b="0" sz="1200" lang="en-US" spc="-1" strike="noStrike">
                <a:solidFill>
                  <a:srgbClr val="404040"/>
                </a:solidFill>
                <a:uFill>
                  <a:solidFill>
                    <a:srgbClr val="FFFFFF"/>
                  </a:solidFill>
                </a:uFill>
                <a:latin typeface="Franklin Gothic Book"/>
              </a:rPr>
              <a:t> Unusual slowdowns, new programs running in the background, or unexplained browser activity can be signs of a keylogger infection.</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sz="1200" lang="en-US" spc="-1" strike="noStrike">
                <a:solidFill>
                  <a:srgbClr val="404040"/>
                </a:solidFill>
                <a:uFill>
                  <a:solidFill>
                    <a:srgbClr val="FFFFFF"/>
                  </a:solidFill>
                </a:uFill>
                <a:latin typeface="Franklin Gothic Book"/>
              </a:rPr>
              <a:t>Anti-keylogging software:</a:t>
            </a:r>
            <a:r>
              <a:rPr b="0" sz="1200" lang="en-US" spc="-1" strike="noStrike">
                <a:solidFill>
                  <a:srgbClr val="404040"/>
                </a:solidFill>
                <a:uFill>
                  <a:solidFill>
                    <a:srgbClr val="FFFFFF"/>
                  </a:solidFill>
                </a:uFill>
                <a:latin typeface="Franklin Gothic Book"/>
              </a:rPr>
              <a:t> There are specific anti-keylogging programs that can detect and block keyloggers.</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sz="1200" lang="en-US" spc="-1" strike="noStrike">
                <a:solidFill>
                  <a:srgbClr val="404040"/>
                </a:solidFill>
                <a:uFill>
                  <a:solidFill>
                    <a:srgbClr val="FFFFFF"/>
                  </a:solidFill>
                </a:uFill>
                <a:latin typeface="Franklin Gothic Book"/>
              </a:rPr>
              <a:t>Regular security scans:</a:t>
            </a:r>
            <a:r>
              <a:rPr b="0" sz="1200" lang="en-US" spc="-1" strike="noStrike">
                <a:solidFill>
                  <a:srgbClr val="404040"/>
                </a:solidFill>
                <a:uFill>
                  <a:solidFill>
                    <a:srgbClr val="FFFFFF"/>
                  </a:solidFill>
                </a:uFill>
                <a:latin typeface="Franklin Gothic Book"/>
              </a:rPr>
              <a:t> Regularly scan your system with your antivirus and anti-malware software to detect any potential threats.</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sz="1200" lang="en-US" spc="-1" strike="noStrike">
                <a:solidFill>
                  <a:srgbClr val="404040"/>
                </a:solidFill>
                <a:uFill>
                  <a:solidFill>
                    <a:srgbClr val="FFFFFF"/>
                  </a:solidFill>
                </a:uFill>
                <a:latin typeface="Franklin Gothic Book"/>
              </a:rPr>
              <a:t>Recovery:</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sz="1200" lang="en-US" spc="-1" strike="noStrike">
                <a:solidFill>
                  <a:srgbClr val="404040"/>
                </a:solidFill>
                <a:uFill>
                  <a:solidFill>
                    <a:srgbClr val="FFFFFF"/>
                  </a:solidFill>
                </a:uFill>
                <a:latin typeface="Franklin Gothic Book"/>
              </a:rPr>
              <a:t>Boot into Safe Mode:</a:t>
            </a:r>
            <a:r>
              <a:rPr b="0" sz="1200" lang="en-US" spc="-1" strike="noStrike">
                <a:solidFill>
                  <a:srgbClr val="404040"/>
                </a:solidFill>
                <a:uFill>
                  <a:solidFill>
                    <a:srgbClr val="FFFFFF"/>
                  </a:solidFill>
                </a:uFill>
                <a:latin typeface="Franklin Gothic Book"/>
              </a:rPr>
              <a:t> If you suspect a keylogger infection, boot your computer into Safe Mode. This will only load the essential programs needed to run your system, making it easier to identify and remove the keylogger.</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sz="1200" lang="en-US" spc="-1" strike="noStrike">
                <a:solidFill>
                  <a:srgbClr val="404040"/>
                </a:solidFill>
                <a:uFill>
                  <a:solidFill>
                    <a:srgbClr val="FFFFFF"/>
                  </a:solidFill>
                </a:uFill>
                <a:latin typeface="Franklin Gothic Book"/>
              </a:rPr>
              <a:t>Security software scan:</a:t>
            </a:r>
            <a:r>
              <a:rPr b="0" sz="1200" lang="en-US" spc="-1" strike="noStrike">
                <a:solidFill>
                  <a:srgbClr val="404040"/>
                </a:solidFill>
                <a:uFill>
                  <a:solidFill>
                    <a:srgbClr val="FFFFFF"/>
                  </a:solidFill>
                </a:uFill>
                <a:latin typeface="Franklin Gothic Book"/>
              </a:rPr>
              <a:t> Run a full scan with your antivirus and anti-malware software in Safe Mode.</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sz="1200" lang="en-US" spc="-1" strike="noStrike">
                <a:solidFill>
                  <a:srgbClr val="404040"/>
                </a:solidFill>
                <a:uFill>
                  <a:solidFill>
                    <a:srgbClr val="FFFFFF"/>
                  </a:solidFill>
                </a:uFill>
                <a:latin typeface="Franklin Gothic Book"/>
              </a:rPr>
              <a:t>Change passwords:</a:t>
            </a:r>
            <a:r>
              <a:rPr b="0" sz="1200" lang="en-US" spc="-1" strike="noStrike">
                <a:solidFill>
                  <a:srgbClr val="404040"/>
                </a:solidFill>
                <a:uFill>
                  <a:solidFill>
                    <a:srgbClr val="FFFFFF"/>
                  </a:solidFill>
                </a:uFill>
                <a:latin typeface="Franklin Gothic Book"/>
              </a:rPr>
              <a:t> Once you've removed the keylogger, change all your passwords for online accounts, especially financial accounts and email.</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sz="1200" lang="en-US" spc="-1" strike="noStrike">
                <a:solidFill>
                  <a:srgbClr val="404040"/>
                </a:solidFill>
                <a:uFill>
                  <a:solidFill>
                    <a:srgbClr val="FFFFFF"/>
                  </a:solidFill>
                </a:uFill>
                <a:latin typeface="Franklin Gothic Book"/>
              </a:rPr>
              <a:t>Additional Tips:</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sz="1200" lang="en-US" spc="-1" strike="noStrike">
                <a:solidFill>
                  <a:srgbClr val="404040"/>
                </a:solidFill>
                <a:uFill>
                  <a:solidFill>
                    <a:srgbClr val="FFFFFF"/>
                  </a:solidFill>
                </a:uFill>
                <a:latin typeface="Franklin Gothic Book"/>
              </a:rPr>
              <a:t>Be mindful of public computers:</a:t>
            </a:r>
            <a:r>
              <a:rPr b="0" sz="1200" lang="en-US" spc="-1" strike="noStrike">
                <a:solidFill>
                  <a:srgbClr val="404040"/>
                </a:solidFill>
                <a:uFill>
                  <a:solidFill>
                    <a:srgbClr val="FFFFFF"/>
                  </a:solidFill>
                </a:uFill>
                <a:latin typeface="Franklin Gothic Book"/>
              </a:rPr>
              <a:t> Avoid entering sensitive information on public computers, as they may be infected with keyloggers.</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1" sz="1200" lang="en-US" spc="-1" strike="noStrike">
                <a:solidFill>
                  <a:srgbClr val="404040"/>
                </a:solidFill>
                <a:uFill>
                  <a:solidFill>
                    <a:srgbClr val="FFFFFF"/>
                  </a:solidFill>
                </a:uFill>
                <a:latin typeface="Franklin Gothic Book"/>
              </a:rPr>
              <a:t>Keep your software updated:</a:t>
            </a:r>
            <a:r>
              <a:rPr b="0" sz="1200" lang="en-US" spc="-1" strike="noStrike">
                <a:solidFill>
                  <a:srgbClr val="404040"/>
                </a:solidFill>
                <a:uFill>
                  <a:solidFill>
                    <a:srgbClr val="FFFFFF"/>
                  </a:solidFill>
                </a:uFill>
                <a:latin typeface="Franklin Gothic Book"/>
              </a:rPr>
              <a:t> Always update your operating system, applications, and web browser to the latest versions to patch security vulnerabilities that keyloggers might exploit.</a:t>
            </a:r>
            <a:endParaRPr b="0" sz="1700" lang="en-US" spc="-1" strike="noStrike">
              <a:solidFill>
                <a:srgbClr val="404040"/>
              </a:solidFill>
              <a:uFill>
                <a:solidFill>
                  <a:srgbClr val="FFFFFF"/>
                </a:solidFill>
              </a:uFill>
              <a:latin typeface="Franklin Gothic Book"/>
            </a:endParaRPr>
          </a:p>
          <a:p>
            <a:pPr>
              <a:lnSpc>
                <a:spcPct val="100000"/>
              </a:lnSpc>
            </a:pPr>
            <a:endParaRPr b="0" sz="1700" lang="en-US" spc="-1" strike="noStrike">
              <a:solidFill>
                <a:srgbClr val="404040"/>
              </a:solidFill>
              <a:uFill>
                <a:solidFill>
                  <a:srgbClr val="FFFFFF"/>
                </a:solidFill>
              </a:uFill>
              <a:latin typeface="Franklin Gothic Book"/>
            </a:endParaRP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2" name="TextShape 1"/>
          <p:cNvSpPr txBox="1"/>
          <p:nvPr/>
        </p:nvSpPr>
        <p:spPr>
          <a:xfrm>
            <a:off x="581040" y="662400"/>
            <a:ext cx="11029320" cy="529920"/>
          </a:xfrm>
          <a:prstGeom prst="rect"/>
          <a:noFill/>
          <a:ln>
            <a:noFill/>
          </a:ln>
        </p:spPr>
        <p:txBody>
          <a:bodyPr anchor="b"/>
          <a:p>
            <a:pPr>
              <a:lnSpc>
                <a:spcPct val="100000"/>
              </a:lnSpc>
            </a:pPr>
            <a:r>
              <a:rPr b="1" cap="all" sz="4400" lang="en-US" spc="-1" strike="noStrike">
                <a:solidFill>
                  <a:srgbClr val="1CADE4"/>
                </a:solidFill>
                <a:uFill>
                  <a:solidFill>
                    <a:srgbClr val="FFFFFF"/>
                  </a:solidFill>
                </a:uFill>
                <a:latin typeface="Arial"/>
                <a:ea typeface="Franklin Gothic Demi"/>
              </a:rPr>
              <a:t>System  Approach</a:t>
            </a:r>
            <a:endParaRPr b="0" sz="1800" lang="en-US" spc="-1" strike="noStrike">
              <a:solidFill>
                <a:srgbClr val="000000"/>
              </a:solidFill>
              <a:uFill>
                <a:solidFill>
                  <a:srgbClr val="FFFFFF"/>
                </a:solidFill>
              </a:uFill>
              <a:latin typeface="Franklin Gothic Book"/>
            </a:endParaRPr>
          </a:p>
        </p:txBody>
      </p:sp>
      <p:sp>
        <p:nvSpPr>
          <p:cNvPr id="1048603" name="TextShape 2"/>
          <p:cNvSpPr txBox="1"/>
          <p:nvPr/>
        </p:nvSpPr>
        <p:spPr>
          <a:xfrm>
            <a:off x="581040" y="1302120"/>
            <a:ext cx="11029320" cy="4672800"/>
          </a:xfrm>
          <a:prstGeom prst="rect"/>
          <a:noFill/>
          <a:ln>
            <a:noFill/>
          </a:ln>
        </p:spPr>
        <p:txBody>
          <a:bodyPr anchor="ctr"/>
          <a:p>
            <a:pPr>
              <a:lnSpc>
                <a:spcPct val="100000"/>
              </a:lnSpc>
            </a:pPr>
            <a:r>
              <a:rPr b="1" sz="1800" lang="en-US" spc="-1" strike="noStrike">
                <a:solidFill>
                  <a:srgbClr val="0F0F0F"/>
                </a:solidFill>
                <a:uFill>
                  <a:solidFill>
                    <a:srgbClr val="FFFFFF"/>
                  </a:solidFill>
                </a:uFill>
                <a:latin typeface="Franklin Gothic Book"/>
                <a:ea typeface="Franklin Gothic Book"/>
              </a:rPr>
              <a:t>They are the most common method hackers use to access a user's keystrokes. A software keylogger is put on a computer when the user downloads an infected application. Once installed, the keylogger monitors the keystrokes on the operating system you are using, checking the paths each keystroke goes through.</a:t>
            </a:r>
            <a:endParaRPr b="0" sz="1700" lang="en-US" spc="-1" strike="noStrike">
              <a:solidFill>
                <a:srgbClr val="404040"/>
              </a:solidFill>
              <a:uFill>
                <a:solidFill>
                  <a:srgbClr val="FFFFFF"/>
                </a:solidFill>
              </a:uFill>
              <a:latin typeface="Franklin Gothic Book"/>
            </a:endParaRPr>
          </a:p>
          <a:p>
            <a:pPr indent="-304920" marL="305280">
              <a:lnSpc>
                <a:spcPct val="100000"/>
              </a:lnSpc>
              <a:buClr>
                <a:srgbClr val="1CADE4"/>
              </a:buClr>
              <a:buSzPct val="92000"/>
              <a:buFont typeface="Wingdings 2" charset="2"/>
              <a:buChar char=""/>
            </a:pPr>
            <a:r>
              <a:rPr b="1" sz="1800" lang="en-US" spc="-1" strike="noStrike">
                <a:solidFill>
                  <a:srgbClr val="0F0F0F"/>
                </a:solidFill>
                <a:uFill>
                  <a:solidFill>
                    <a:srgbClr val="FFFFFF"/>
                  </a:solidFill>
                </a:uFill>
                <a:latin typeface="Franklin Gothic Book"/>
                <a:ea typeface="Franklin Gothic Book"/>
              </a:rPr>
              <a:t>System requirements:</a:t>
            </a:r>
            <a:r>
              <a:rPr b="1" sz="1800" lang="en-US" spc="-1" strike="noStrike">
                <a:solidFill>
                  <a:srgbClr val="404040"/>
                </a:solidFill>
                <a:uFill>
                  <a:solidFill>
                    <a:srgbClr val="FFFFFF"/>
                  </a:solidFill>
                </a:uFill>
                <a:latin typeface="Franklin Gothic Book"/>
                <a:ea typeface="Franklin Gothic Book"/>
              </a:rPr>
              <a:t>100 МВ free disk space. Pentium II processor or higher. 512 MB RAM.</a:t>
            </a:r>
            <a:endParaRPr b="0" sz="1700" lang="en-US" spc="-1" strike="noStrike">
              <a:solidFill>
                <a:srgbClr val="404040"/>
              </a:solidFill>
              <a:uFill>
                <a:solidFill>
                  <a:srgbClr val="FFFFFF"/>
                </a:solidFill>
              </a:uFill>
              <a:latin typeface="Franklin Gothic Book"/>
            </a:endParaRPr>
          </a:p>
          <a:p>
            <a:pPr indent="-304920" marL="305280">
              <a:lnSpc>
                <a:spcPct val="100000"/>
              </a:lnSpc>
              <a:buClr>
                <a:srgbClr val="1CADE4"/>
              </a:buClr>
              <a:buSzPct val="92000"/>
              <a:buFont typeface="Wingdings 2" charset="2"/>
              <a:buChar char=""/>
            </a:pPr>
            <a:r>
              <a:rPr b="1" sz="1800" lang="en-US" spc="-1" strike="noStrike">
                <a:solidFill>
                  <a:srgbClr val="0F0F0F"/>
                </a:solidFill>
                <a:uFill>
                  <a:solidFill>
                    <a:srgbClr val="FFFFFF"/>
                  </a:solidFill>
                </a:uFill>
                <a:latin typeface="Franklin Gothic Book"/>
                <a:ea typeface="Franklin Gothic Book"/>
              </a:rPr>
              <a:t>Library required to build the model:</a:t>
            </a:r>
            <a:endParaRPr b="0" sz="1700" lang="en-US" spc="-1" strike="noStrike">
              <a:solidFill>
                <a:srgbClr val="404040"/>
              </a:solidFill>
              <a:uFill>
                <a:solidFill>
                  <a:srgbClr val="FFFFFF"/>
                </a:solidFill>
              </a:uFill>
              <a:latin typeface="Franklin Gothic Book"/>
            </a:endParaRPr>
          </a:p>
          <a:p>
            <a:pPr indent="-304920" marL="305280">
              <a:lnSpc>
                <a:spcPct val="100000"/>
              </a:lnSpc>
              <a:buClr>
                <a:srgbClr val="1CADE4"/>
              </a:buClr>
              <a:buSzPct val="92000"/>
              <a:buFont typeface="Wingdings 2" charset="2"/>
              <a:buChar char=""/>
            </a:pPr>
            <a:r>
              <a:rPr b="1" sz="1800" lang="en-US" spc="-1" strike="noStrike">
                <a:solidFill>
                  <a:srgbClr val="0F0F0F"/>
                </a:solidFill>
                <a:uFill>
                  <a:solidFill>
                    <a:srgbClr val="FFFFFF"/>
                  </a:solidFill>
                </a:uFill>
                <a:latin typeface="Franklin Gothic Book"/>
                <a:ea typeface="Franklin Gothic Book"/>
              </a:rPr>
              <a:t> </a:t>
            </a:r>
            <a:r>
              <a:rPr b="1" sz="1800" lang="en-US" spc="-1" strike="noStrike">
                <a:solidFill>
                  <a:srgbClr val="404040"/>
                </a:solidFill>
                <a:uFill>
                  <a:solidFill>
                    <a:srgbClr val="FFFFFF"/>
                  </a:solidFill>
                </a:uFill>
                <a:latin typeface="Franklin Gothic Book"/>
                <a:ea typeface="Franklin Gothic Book"/>
              </a:rPr>
              <a:t> </a:t>
            </a:r>
            <a:r>
              <a:rPr b="1" sz="1800" lang="en-US" spc="-1" strike="noStrike">
                <a:solidFill>
                  <a:srgbClr val="000000"/>
                </a:solidFill>
                <a:uFill>
                  <a:solidFill>
                    <a:srgbClr val="FFFFFF"/>
                  </a:solidFill>
                </a:uFill>
                <a:latin typeface="Franklin Gothic Book"/>
                <a:ea typeface="Franklin Gothic Book"/>
              </a:rPr>
              <a:t>pynput</a:t>
            </a:r>
            <a:endParaRPr b="0" sz="1700" lang="en-US" spc="-1" strike="noStrike">
              <a:solidFill>
                <a:srgbClr val="404040"/>
              </a:solidFill>
              <a:uFill>
                <a:solidFill>
                  <a:srgbClr val="FFFFFF"/>
                </a:solidFill>
              </a:uFill>
              <a:latin typeface="Franklin Gothic Book"/>
            </a:endParaRPr>
          </a:p>
          <a:p>
            <a:pPr indent="-304920" marL="305280">
              <a:lnSpc>
                <a:spcPct val="100000"/>
              </a:lnSpc>
              <a:buClr>
                <a:srgbClr val="1CADE4"/>
              </a:buClr>
              <a:buSzPct val="92000"/>
              <a:buFont typeface="Wingdings 2" charset="2"/>
              <a:buChar char=""/>
            </a:pPr>
            <a:r>
              <a:rPr b="1" sz="1800" lang="en-US" spc="-1" strike="noStrike">
                <a:solidFill>
                  <a:srgbClr val="404040"/>
                </a:solidFill>
                <a:uFill>
                  <a:solidFill>
                    <a:srgbClr val="FFFFFF"/>
                  </a:solidFill>
                </a:uFill>
                <a:latin typeface="Franklin Gothic Book"/>
                <a:ea typeface="Franklin Gothic Book"/>
              </a:rPr>
              <a:t>  </a:t>
            </a:r>
            <a:r>
              <a:rPr b="1" sz="1800" lang="en-US" spc="-1" strike="noStrike">
                <a:solidFill>
                  <a:srgbClr val="000000"/>
                </a:solidFill>
                <a:uFill>
                  <a:solidFill>
                    <a:srgbClr val="FFFFFF"/>
                  </a:solidFill>
                </a:uFill>
                <a:latin typeface="Franklin Gothic Book"/>
                <a:ea typeface="Franklin Gothic Book"/>
              </a:rPr>
              <a:t>mSpy</a:t>
            </a:r>
            <a:r>
              <a:rPr b="0" sz="1800" lang="en-US" spc="-1" strike="noStrike">
                <a:solidFill>
                  <a:srgbClr val="000000"/>
                </a:solidFill>
                <a:uFill>
                  <a:solidFill>
                    <a:srgbClr val="FFFFFF"/>
                  </a:solidFill>
                </a:uFill>
                <a:latin typeface="Franklin Gothic Book"/>
                <a:ea typeface="Franklin Gothic Book"/>
              </a:rPr>
              <a:t> </a:t>
            </a:r>
            <a:endParaRPr b="0" sz="1700" lang="en-US" spc="-1" strike="noStrike">
              <a:solidFill>
                <a:srgbClr val="404040"/>
              </a:solidFill>
              <a:uFill>
                <a:solidFill>
                  <a:srgbClr val="FFFFFF"/>
                </a:solidFill>
              </a:uFill>
              <a:latin typeface="Franklin Gothic Book"/>
            </a:endParaRPr>
          </a:p>
          <a:p>
            <a:pPr indent="-304920" marL="305280">
              <a:lnSpc>
                <a:spcPct val="100000"/>
              </a:lnSpc>
              <a:buClr>
                <a:srgbClr val="1CADE4"/>
              </a:buClr>
              <a:buSzPct val="92000"/>
              <a:buFont typeface="Wingdings 2" charset="2"/>
              <a:buChar char=""/>
            </a:pPr>
            <a:r>
              <a:rPr b="1" sz="1800" lang="en-US" spc="-1" strike="noStrike">
                <a:solidFill>
                  <a:srgbClr val="000000"/>
                </a:solidFill>
                <a:uFill>
                  <a:solidFill>
                    <a:srgbClr val="FFFFFF"/>
                  </a:solidFill>
                </a:uFill>
                <a:latin typeface="Franklin Gothic Book"/>
                <a:ea typeface="Franklin Gothic Book"/>
              </a:rPr>
              <a:t> </a:t>
            </a:r>
            <a:r>
              <a:rPr b="1" sz="1800" lang="en-US" spc="-1" strike="noStrike">
                <a:solidFill>
                  <a:srgbClr val="000000"/>
                </a:solidFill>
                <a:uFill>
                  <a:solidFill>
                    <a:srgbClr val="FFFFFF"/>
                  </a:solidFill>
                </a:uFill>
                <a:latin typeface="Franklin Gothic Book"/>
                <a:ea typeface="Franklin Gothic Book"/>
              </a:rPr>
              <a:t>Tkinter</a:t>
            </a:r>
            <a:endParaRPr b="0" sz="1700" lang="en-US" spc="-1" strike="noStrike">
              <a:solidFill>
                <a:srgbClr val="404040"/>
              </a:solidFill>
              <a:uFill>
                <a:solidFill>
                  <a:srgbClr val="FFFFFF"/>
                </a:solidFill>
              </a:uFill>
              <a:latin typeface="Franklin Gothic Book"/>
            </a:endParaRPr>
          </a:p>
          <a:p>
            <a:pPr indent="-304920" marL="305280">
              <a:lnSpc>
                <a:spcPct val="100000"/>
              </a:lnSpc>
              <a:buClr>
                <a:srgbClr val="1CADE4"/>
              </a:buClr>
              <a:buSzPct val="92000"/>
              <a:buFont typeface="Wingdings 2" charset="2"/>
              <a:buChar char=""/>
            </a:pPr>
            <a:r>
              <a:rPr b="1" sz="1800" lang="en-US" spc="-1" strike="noStrike">
                <a:solidFill>
                  <a:srgbClr val="000000"/>
                </a:solidFill>
                <a:uFill>
                  <a:solidFill>
                    <a:srgbClr val="FFFFFF"/>
                  </a:solidFill>
                </a:uFill>
                <a:latin typeface="Franklin Gothic Book"/>
                <a:ea typeface="Franklin Gothic Book"/>
              </a:rPr>
              <a:t> </a:t>
            </a:r>
            <a:r>
              <a:rPr b="1" sz="1800" lang="en-US" spc="-1" strike="noStrike">
                <a:solidFill>
                  <a:srgbClr val="000000"/>
                </a:solidFill>
                <a:uFill>
                  <a:solidFill>
                    <a:srgbClr val="FFFFFF"/>
                  </a:solidFill>
                </a:uFill>
                <a:latin typeface="Franklin Gothic Book"/>
                <a:ea typeface="Franklin Gothic Book"/>
              </a:rPr>
              <a:t>jsonlib</a:t>
            </a:r>
            <a:endParaRPr b="0" sz="1700" lang="en-US" spc="-1" strike="noStrike">
              <a:solidFill>
                <a:srgbClr val="404040"/>
              </a:solidFill>
              <a:uFill>
                <a:solidFill>
                  <a:srgbClr val="FFFFFF"/>
                </a:solidFill>
              </a:uFill>
              <a:latin typeface="Franklin Gothic Book"/>
            </a:endParaRP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4" name="TextShape 1"/>
          <p:cNvSpPr txBox="1"/>
          <p:nvPr/>
        </p:nvSpPr>
        <p:spPr>
          <a:xfrm>
            <a:off x="581040" y="702000"/>
            <a:ext cx="11029320" cy="529920"/>
          </a:xfrm>
          <a:prstGeom prst="rect"/>
          <a:noFill/>
          <a:ln>
            <a:noFill/>
          </a:ln>
        </p:spPr>
        <p:txBody>
          <a:bodyPr anchor="b"/>
          <a:p>
            <a:pPr>
              <a:lnSpc>
                <a:spcPct val="100000"/>
              </a:lnSpc>
            </a:pPr>
            <a:r>
              <a:rPr b="1" cap="all" sz="4400" lang="en-US" spc="-1" strike="noStrike">
                <a:solidFill>
                  <a:srgbClr val="1CADE4"/>
                </a:solidFill>
                <a:uFill>
                  <a:solidFill>
                    <a:srgbClr val="FFFFFF"/>
                  </a:solidFill>
                </a:uFill>
                <a:latin typeface="Arial"/>
                <a:ea typeface="Franklin Gothic Demi"/>
              </a:rPr>
              <a:t>Algorithm &amp; Deployment</a:t>
            </a:r>
            <a:endParaRPr b="0" sz="1800" lang="en-US" spc="-1" strike="noStrike">
              <a:solidFill>
                <a:srgbClr val="000000"/>
              </a:solidFill>
              <a:uFill>
                <a:solidFill>
                  <a:srgbClr val="FFFFFF"/>
                </a:solidFill>
              </a:uFill>
              <a:latin typeface="Franklin Gothic Book"/>
            </a:endParaRPr>
          </a:p>
        </p:txBody>
      </p:sp>
      <p:sp>
        <p:nvSpPr>
          <p:cNvPr id="1048605" name="TextShape 2"/>
          <p:cNvSpPr txBox="1"/>
          <p:nvPr/>
        </p:nvSpPr>
        <p:spPr>
          <a:xfrm>
            <a:off x="581040" y="2013840"/>
            <a:ext cx="11029320" cy="5366160"/>
          </a:xfrm>
          <a:prstGeom prst="rect"/>
          <a:noFill/>
          <a:ln>
            <a:noFill/>
          </a:ln>
        </p:spPr>
        <p:txBody>
          <a:bodyPr anchor="ctr"/>
          <a:p>
            <a:pPr indent="-305640" marL="306000">
              <a:lnSpc>
                <a:spcPct val="100000"/>
              </a:lnSpc>
            </a:pPr>
            <a:r>
              <a:rPr b="1" sz="1700" lang="en-US" spc="-1" strike="noStrike">
                <a:solidFill>
                  <a:srgbClr val="404040"/>
                </a:solidFill>
                <a:uFill>
                  <a:solidFill>
                    <a:srgbClr val="FFFFFF"/>
                  </a:solidFill>
                </a:uFill>
                <a:latin typeface="Franklin Gothic Book"/>
              </a:rPr>
              <a:t> </a:t>
            </a:r>
            <a:r>
              <a:rPr b="1" sz="2000" lang="en-US" spc="-1" strike="noStrike">
                <a:solidFill>
                  <a:srgbClr val="404040"/>
                </a:solidFill>
                <a:uFill>
                  <a:solidFill>
                    <a:srgbClr val="FFFFFF"/>
                  </a:solidFill>
                </a:uFill>
                <a:latin typeface="Franklin Gothic Book"/>
              </a:rPr>
              <a:t>Step 1: Install the Required Library</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0" sz="1700" lang="en-US" spc="-1" strike="noStrike">
                <a:solidFill>
                  <a:srgbClr val="404040"/>
                </a:solidFill>
                <a:uFill>
                  <a:solidFill>
                    <a:srgbClr val="FFFFFF"/>
                  </a:solidFill>
                </a:uFill>
                <a:latin typeface="Franklin Gothic Book"/>
              </a:rPr>
              <a:t>Ensure that you have the keyboard library installed in your Python environment. Open your command prompt or terminal and execute the following command</a:t>
            </a:r>
            <a:endParaRPr b="0" sz="1700" lang="en-US" spc="-1" strike="noStrike">
              <a:solidFill>
                <a:srgbClr val="404040"/>
              </a:solidFill>
              <a:uFill>
                <a:solidFill>
                  <a:srgbClr val="FFFFFF"/>
                </a:solidFill>
              </a:uFill>
              <a:latin typeface="Franklin Gothic Book"/>
            </a:endParaRPr>
          </a:p>
          <a:p>
            <a:pPr indent="-305640" marL="306000">
              <a:lnSpc>
                <a:spcPct val="100000"/>
              </a:lnSpc>
            </a:pPr>
            <a:r>
              <a:rPr b="1" sz="2100" lang="en-US" spc="-1" strike="noStrike">
                <a:solidFill>
                  <a:srgbClr val="404040"/>
                </a:solidFill>
                <a:uFill>
                  <a:solidFill>
                    <a:srgbClr val="FFFFFF"/>
                  </a:solidFill>
                </a:uFill>
                <a:latin typeface="Franklin Gothic Book"/>
              </a:rPr>
              <a:t>Step 2: Importing the Necessary Libraries</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0" sz="1700" lang="en-US" spc="-1" strike="noStrike">
                <a:solidFill>
                  <a:srgbClr val="404040"/>
                </a:solidFill>
                <a:uFill>
                  <a:solidFill>
                    <a:srgbClr val="FFFFFF"/>
                  </a:solidFill>
                </a:uFill>
                <a:latin typeface="Franklin Gothic Book"/>
              </a:rPr>
              <a:t>Begin by importing the keyboard library at the beginning of your Python script. This library will enable us to work with keyboard inputs. Insert the following line of code</a:t>
            </a:r>
            <a:endParaRPr b="0" sz="1700" lang="en-US" spc="-1" strike="noStrike">
              <a:solidFill>
                <a:srgbClr val="404040"/>
              </a:solidFill>
              <a:uFill>
                <a:solidFill>
                  <a:srgbClr val="FFFFFF"/>
                </a:solidFill>
              </a:uFill>
              <a:latin typeface="Franklin Gothic Book"/>
            </a:endParaRPr>
          </a:p>
          <a:p>
            <a:pPr indent="-305640" marL="306000">
              <a:lnSpc>
                <a:spcPct val="100000"/>
              </a:lnSpc>
            </a:pPr>
            <a:r>
              <a:rPr b="1" sz="2100" lang="en-US" spc="-1" strike="noStrike">
                <a:solidFill>
                  <a:srgbClr val="404040"/>
                </a:solidFill>
                <a:uFill>
                  <a:solidFill>
                    <a:srgbClr val="FFFFFF"/>
                  </a:solidFill>
                </a:uFill>
                <a:latin typeface="Franklin Gothic Book"/>
              </a:rPr>
              <a:t>Step 3: Define the Log File</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0" sz="1700" lang="en-US" spc="-1" strike="noStrike">
                <a:solidFill>
                  <a:srgbClr val="404040"/>
                </a:solidFill>
                <a:uFill>
                  <a:solidFill>
                    <a:srgbClr val="FFFFFF"/>
                  </a:solidFill>
                </a:uFill>
                <a:latin typeface="Franklin Gothic Book"/>
              </a:rPr>
              <a:t>Specify the name and location of the log file where the keystrokes will be saved. In this example, we’ll use ‘keystrokes.txt’ as the file name. Feel free to modify it as desired. Add the following line of code</a:t>
            </a:r>
            <a:endParaRPr b="0" sz="1700" lang="en-US" spc="-1" strike="noStrike">
              <a:solidFill>
                <a:srgbClr val="404040"/>
              </a:solidFill>
              <a:uFill>
                <a:solidFill>
                  <a:srgbClr val="FFFFFF"/>
                </a:solidFill>
              </a:uFill>
              <a:latin typeface="Franklin Gothic Book"/>
            </a:endParaRPr>
          </a:p>
          <a:p>
            <a:pPr indent="-305640" marL="306000">
              <a:lnSpc>
                <a:spcPct val="100000"/>
              </a:lnSpc>
            </a:pPr>
            <a:r>
              <a:rPr b="1" sz="2100" lang="en-US" spc="-1" strike="noStrike">
                <a:solidFill>
                  <a:srgbClr val="404040"/>
                </a:solidFill>
                <a:uFill>
                  <a:solidFill>
                    <a:srgbClr val="FFFFFF"/>
                  </a:solidFill>
                </a:uFill>
                <a:latin typeface="Franklin Gothic Book"/>
              </a:rPr>
              <a:t>Step 4: Create the Key Press Event Function</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0" sz="1700" lang="en-US" spc="-1" strike="noStrike">
                <a:solidFill>
                  <a:srgbClr val="404040"/>
                </a:solidFill>
                <a:uFill>
                  <a:solidFill>
                    <a:srgbClr val="FFFFFF"/>
                  </a:solidFill>
                </a:uFill>
                <a:latin typeface="Franklin Gothic Book"/>
              </a:rPr>
              <a:t>Define a function that will handle the key press events. This function will be called whenever a key is pressed.</a:t>
            </a:r>
            <a:endParaRPr b="0" sz="1700" lang="en-US" spc="-1" strike="noStrike">
              <a:solidFill>
                <a:srgbClr val="404040"/>
              </a:solidFill>
              <a:uFill>
                <a:solidFill>
                  <a:srgbClr val="FFFFFF"/>
                </a:solidFill>
              </a:uFill>
              <a:latin typeface="Franklin Gothic Book"/>
            </a:endParaRPr>
          </a:p>
          <a:p>
            <a:pPr indent="-305640" marL="306000">
              <a:lnSpc>
                <a:spcPct val="100000"/>
              </a:lnSpc>
            </a:pPr>
            <a:r>
              <a:rPr b="1" sz="2100" lang="en-US" spc="-1" strike="noStrike">
                <a:solidFill>
                  <a:srgbClr val="404040"/>
                </a:solidFill>
                <a:uFill>
                  <a:solidFill>
                    <a:srgbClr val="FFFFFF"/>
                  </a:solidFill>
                </a:uFill>
                <a:latin typeface="Franklin Gothic Book"/>
              </a:rPr>
              <a:t>Step 5: Register the Key Press Event</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0" sz="1700" lang="en-US" spc="-1" strike="noStrike">
                <a:solidFill>
                  <a:srgbClr val="404040"/>
                </a:solidFill>
                <a:uFill>
                  <a:solidFill>
                    <a:srgbClr val="FFFFFF"/>
                  </a:solidFill>
                </a:uFill>
                <a:latin typeface="Franklin Gothic Book"/>
              </a:rPr>
              <a:t>Register the ‘on_key_press’ function to be called whenever a key is pressed. This will enable our code to capture the keystrokes. Add the following line:</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0" sz="1700" lang="en-US" spc="-1" strike="noStrike">
                <a:solidFill>
                  <a:srgbClr val="404040"/>
                </a:solidFill>
                <a:uFill>
                  <a:solidFill>
                    <a:srgbClr val="FFFFFF"/>
                  </a:solidFill>
                </a:uFill>
                <a:latin typeface="Franklin Gothic Book"/>
              </a:rPr>
              <a:t>keyboard.on_press(on_key_press)</a:t>
            </a:r>
            <a:endParaRPr b="0" sz="1700" lang="en-US" spc="-1" strike="noStrike">
              <a:solidFill>
                <a:srgbClr val="404040"/>
              </a:solidFill>
              <a:uFill>
                <a:solidFill>
                  <a:srgbClr val="FFFFFF"/>
                </a:solidFill>
              </a:uFill>
              <a:latin typeface="Franklin Gothic Book"/>
            </a:endParaRPr>
          </a:p>
          <a:p>
            <a:pPr indent="-305640" marL="306000">
              <a:lnSpc>
                <a:spcPct val="100000"/>
              </a:lnSpc>
            </a:pPr>
            <a:r>
              <a:rPr b="1" sz="1900" lang="en-US" spc="-1" strike="noStrike">
                <a:solidFill>
                  <a:srgbClr val="404040"/>
                </a:solidFill>
                <a:uFill>
                  <a:solidFill>
                    <a:srgbClr val="FFFFFF"/>
                  </a:solidFill>
                </a:uFill>
                <a:latin typeface="Franklin Gothic Book"/>
              </a:rPr>
              <a:t>Step 6: Run the Code</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0" sz="1700" lang="en-US" spc="-1" strike="noStrike">
                <a:solidFill>
                  <a:srgbClr val="404040"/>
                </a:solidFill>
                <a:uFill>
                  <a:solidFill>
                    <a:srgbClr val="FFFFFF"/>
                  </a:solidFill>
                </a:uFill>
                <a:latin typeface="Franklin Gothic Book"/>
              </a:rPr>
              <a:t>Save your Python script with a ‘.py’ extension (e.g., ‘keylogger.py’). Open your command prompt or terminal, navigate to the directory where the script is located, and execute the command:</a:t>
            </a:r>
            <a:endParaRPr b="0" sz="1700" lang="en-US" spc="-1" strike="noStrike">
              <a:solidFill>
                <a:srgbClr val="404040"/>
              </a:solidFill>
              <a:uFill>
                <a:solidFill>
                  <a:srgbClr val="FFFFFF"/>
                </a:solidFill>
              </a:uFill>
              <a:latin typeface="Franklin Gothic Book"/>
            </a:endParaRPr>
          </a:p>
          <a:p>
            <a:pPr>
              <a:lnSpc>
                <a:spcPct val="110000"/>
              </a:lnSpc>
            </a:pPr>
            <a:endParaRPr b="0" sz="1700" lang="en-US" spc="-1" strike="noStrike">
              <a:solidFill>
                <a:srgbClr val="404040"/>
              </a:solidFill>
              <a:uFill>
                <a:solidFill>
                  <a:srgbClr val="FFFFFF"/>
                </a:solidFill>
              </a:uFill>
              <a:latin typeface="Franklin Gothic Book"/>
            </a:endParaRPr>
          </a:p>
          <a:p>
            <a:pPr>
              <a:lnSpc>
                <a:spcPct val="110000"/>
              </a:lnSpc>
            </a:pPr>
            <a:endParaRPr b="0" sz="1700" lang="en-US" spc="-1" strike="noStrike">
              <a:solidFill>
                <a:srgbClr val="404040"/>
              </a:solidFill>
              <a:uFill>
                <a:solidFill>
                  <a:srgbClr val="FFFFFF"/>
                </a:solidFill>
              </a:uFill>
              <a:latin typeface="Franklin Gothic Book"/>
            </a:endParaRPr>
          </a:p>
          <a:p>
            <a:pPr>
              <a:lnSpc>
                <a:spcPct val="110000"/>
              </a:lnSpc>
            </a:pPr>
            <a:endParaRPr b="0" sz="1700" lang="en-US" spc="-1" strike="noStrike">
              <a:solidFill>
                <a:srgbClr val="404040"/>
              </a:solidFill>
              <a:uFill>
                <a:solidFill>
                  <a:srgbClr val="FFFFFF"/>
                </a:solidFill>
              </a:uFill>
              <a:latin typeface="Franklin Gothic Book"/>
            </a:endParaRPr>
          </a:p>
          <a:p>
            <a:pPr>
              <a:lnSpc>
                <a:spcPct val="110000"/>
              </a:lnSpc>
            </a:pPr>
            <a:endParaRPr b="0" sz="1700" lang="en-US" spc="-1" strike="noStrike">
              <a:solidFill>
                <a:srgbClr val="404040"/>
              </a:solidFill>
              <a:uFill>
                <a:solidFill>
                  <a:srgbClr val="FFFFFF"/>
                </a:solidFill>
              </a:uFill>
              <a:latin typeface="Franklin Gothic Book"/>
            </a:endParaRPr>
          </a:p>
          <a:p>
            <a:pPr>
              <a:lnSpc>
                <a:spcPct val="100000"/>
              </a:lnSpc>
            </a:pPr>
            <a:endParaRPr b="0" sz="1700" lang="en-US" spc="-1" strike="noStrike">
              <a:solidFill>
                <a:srgbClr val="404040"/>
              </a:solidFill>
              <a:uFill>
                <a:solidFill>
                  <a:srgbClr val="FFFFFF"/>
                </a:solidFill>
              </a:uFill>
              <a:latin typeface="Franklin Gothic Book"/>
            </a:endParaRPr>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6" name="TextShape 1"/>
          <p:cNvSpPr txBox="1"/>
          <p:nvPr/>
        </p:nvSpPr>
        <p:spPr>
          <a:xfrm>
            <a:off x="581040" y="702000"/>
            <a:ext cx="11029320" cy="529920"/>
          </a:xfrm>
          <a:prstGeom prst="rect"/>
          <a:noFill/>
          <a:ln>
            <a:noFill/>
          </a:ln>
        </p:spPr>
        <p:txBody>
          <a:bodyPr anchor="b"/>
          <a:p>
            <a:pPr>
              <a:lnSpc>
                <a:spcPct val="100000"/>
              </a:lnSpc>
            </a:pPr>
            <a:r>
              <a:rPr b="1" cap="all" sz="4400" lang="en-US" spc="-1" strike="noStrike">
                <a:solidFill>
                  <a:srgbClr val="1CADE4"/>
                </a:solidFill>
                <a:uFill>
                  <a:solidFill>
                    <a:srgbClr val="FFFFFF"/>
                  </a:solidFill>
                </a:uFill>
                <a:latin typeface="Arial"/>
                <a:ea typeface="Franklin Gothic Demi"/>
              </a:rPr>
              <a:t>Result</a:t>
            </a:r>
            <a:endParaRPr b="0" sz="1800" lang="en-US" spc="-1" strike="noStrike">
              <a:solidFill>
                <a:srgbClr val="000000"/>
              </a:solidFill>
              <a:uFill>
                <a:solidFill>
                  <a:srgbClr val="FFFFFF"/>
                </a:solidFill>
              </a:uFill>
              <a:latin typeface="Franklin Gothic Book"/>
            </a:endParaRPr>
          </a:p>
        </p:txBody>
      </p:sp>
      <p:pic>
        <p:nvPicPr>
          <p:cNvPr id="2097154" name="Picture 5" descr=""/>
          <p:cNvPicPr>
            <a:picLocks/>
          </p:cNvPicPr>
          <p:nvPr/>
        </p:nvPicPr>
        <p:blipFill>
          <a:blip xmlns:r="http://schemas.openxmlformats.org/officeDocument/2006/relationships" r:embed="rId1"/>
          <a:stretch>
            <a:fillRect/>
          </a:stretch>
        </p:blipFill>
        <p:spPr>
          <a:xfrm>
            <a:off x="1496160" y="1385640"/>
            <a:ext cx="8834040" cy="4949640"/>
          </a:xfrm>
          <a:prstGeom prst="rect"/>
          <a:ln>
            <a:noFill/>
          </a:ln>
        </p:spPr>
      </p:pic>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7" name="TextShape 1"/>
          <p:cNvSpPr txBox="1"/>
          <p:nvPr/>
        </p:nvSpPr>
        <p:spPr>
          <a:xfrm>
            <a:off x="581040" y="702000"/>
            <a:ext cx="11029320" cy="529920"/>
          </a:xfrm>
          <a:prstGeom prst="rect"/>
          <a:noFill/>
          <a:ln>
            <a:noFill/>
          </a:ln>
        </p:spPr>
        <p:txBody>
          <a:bodyPr anchor="b"/>
          <a:p>
            <a:pPr>
              <a:lnSpc>
                <a:spcPct val="100000"/>
              </a:lnSpc>
            </a:pPr>
            <a:r>
              <a:rPr b="1" cap="all" sz="4400" lang="en-US" spc="-1" strike="noStrike">
                <a:solidFill>
                  <a:srgbClr val="1CADE4"/>
                </a:solidFill>
                <a:uFill>
                  <a:solidFill>
                    <a:srgbClr val="FFFFFF"/>
                  </a:solidFill>
                </a:uFill>
                <a:latin typeface="Arial"/>
                <a:ea typeface="Franklin Gothic Demi"/>
              </a:rPr>
              <a:t>Conclusion</a:t>
            </a:r>
            <a:endParaRPr b="0" sz="1800" lang="en-US" spc="-1" strike="noStrike">
              <a:solidFill>
                <a:srgbClr val="000000"/>
              </a:solidFill>
              <a:uFill>
                <a:solidFill>
                  <a:srgbClr val="FFFFFF"/>
                </a:solidFill>
              </a:uFill>
              <a:latin typeface="Franklin Gothic Book"/>
            </a:endParaRPr>
          </a:p>
        </p:txBody>
      </p:sp>
      <p:sp>
        <p:nvSpPr>
          <p:cNvPr id="1048608" name="TextShape 2"/>
          <p:cNvSpPr txBox="1"/>
          <p:nvPr/>
        </p:nvSpPr>
        <p:spPr>
          <a:xfrm>
            <a:off x="581040" y="1302120"/>
            <a:ext cx="11029320" cy="4672800"/>
          </a:xfrm>
          <a:prstGeom prst="rect"/>
          <a:noFill/>
          <a:ln>
            <a:noFill/>
          </a:ln>
        </p:spPr>
        <p:txBody>
          <a:bodyPr anchor="ctr"/>
          <a:p>
            <a:pPr indent="-304920" marL="305280">
              <a:lnSpc>
                <a:spcPct val="100000"/>
              </a:lnSpc>
              <a:buClr>
                <a:srgbClr val="1CADE4"/>
              </a:buClr>
              <a:buSzPct val="92000"/>
              <a:buFont typeface="Wingdings 2" charset="2"/>
              <a:buChar char=""/>
            </a:pPr>
            <a:r>
              <a:rPr b="0" sz="2000" lang="en-US" spc="-1" strike="noStrike">
                <a:solidFill>
                  <a:srgbClr val="404040"/>
                </a:solidFill>
                <a:uFill>
                  <a:solidFill>
                    <a:srgbClr val="FFFFFF"/>
                  </a:solidFill>
                </a:uFill>
                <a:latin typeface="Franklin Gothic Book"/>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b="0" sz="1700" lang="en-US" spc="-1" strike="noStrike">
              <a:solidFill>
                <a:srgbClr val="404040"/>
              </a:solidFill>
              <a:uFill>
                <a:solidFill>
                  <a:srgbClr val="FFFFFF"/>
                </a:solidFill>
              </a:uFill>
              <a:latin typeface="Franklin Gothic Book"/>
            </a:endParaRP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9" name="TextShape 1"/>
          <p:cNvSpPr txBox="1"/>
          <p:nvPr/>
        </p:nvSpPr>
        <p:spPr>
          <a:xfrm>
            <a:off x="581040" y="702000"/>
            <a:ext cx="11029320" cy="529920"/>
          </a:xfrm>
          <a:prstGeom prst="rect"/>
          <a:noFill/>
          <a:ln>
            <a:noFill/>
          </a:ln>
        </p:spPr>
        <p:txBody>
          <a:bodyPr anchor="b"/>
          <a:p>
            <a:pPr>
              <a:lnSpc>
                <a:spcPct val="100000"/>
              </a:lnSpc>
            </a:pPr>
            <a:r>
              <a:rPr b="1" cap="all" sz="4400" lang="en-US" spc="-1" strike="noStrike">
                <a:solidFill>
                  <a:srgbClr val="1CADE4"/>
                </a:solidFill>
                <a:uFill>
                  <a:solidFill>
                    <a:srgbClr val="FFFFFF"/>
                  </a:solidFill>
                </a:uFill>
                <a:latin typeface="Arial"/>
                <a:ea typeface="Franklin Gothic Demi"/>
              </a:rPr>
              <a:t>References</a:t>
            </a:r>
            <a:endParaRPr b="0" sz="1800" lang="en-US" spc="-1" strike="noStrike">
              <a:solidFill>
                <a:srgbClr val="000000"/>
              </a:solidFill>
              <a:uFill>
                <a:solidFill>
                  <a:srgbClr val="FFFFFF"/>
                </a:solidFill>
              </a:uFill>
              <a:latin typeface="Franklin Gothic Book"/>
            </a:endParaRPr>
          </a:p>
        </p:txBody>
      </p:sp>
      <p:sp>
        <p:nvSpPr>
          <p:cNvPr id="1048610" name="TextShape 2"/>
          <p:cNvSpPr txBox="1"/>
          <p:nvPr/>
        </p:nvSpPr>
        <p:spPr>
          <a:xfrm>
            <a:off x="581040" y="1302120"/>
            <a:ext cx="11029320" cy="4672800"/>
          </a:xfrm>
          <a:prstGeom prst="rect"/>
          <a:noFill/>
          <a:ln>
            <a:noFill/>
          </a:ln>
        </p:spPr>
        <p:txBody>
          <a:bodyPr anchor="ctr"/>
          <a:p>
            <a:pPr indent="-305640" marL="306000">
              <a:lnSpc>
                <a:spcPct val="110000"/>
              </a:lnSpc>
              <a:buClr>
                <a:srgbClr val="1CADE4"/>
              </a:buClr>
              <a:buSzPct val="92000"/>
              <a:buFont typeface="Wingdings 2" charset="2"/>
              <a:buChar char=""/>
            </a:pPr>
            <a:r>
              <a:rPr b="0" sz="2400" lang="en-US" spc="-1" strike="noStrike">
                <a:solidFill>
                  <a:srgbClr val="404040"/>
                </a:solidFill>
                <a:uFill>
                  <a:solidFill>
                    <a:srgbClr val="FFFFFF"/>
                  </a:solidFill>
                </a:uFill>
                <a:latin typeface="Franklin Gothic Book"/>
              </a:rPr>
              <a:t> </a:t>
            </a:r>
            <a:r>
              <a:rPr b="0" sz="2400" lang="en-US" spc="-1" strike="noStrike">
                <a:solidFill>
                  <a:srgbClr val="404040"/>
                </a:solidFill>
                <a:uFill>
                  <a:solidFill>
                    <a:srgbClr val="FFFFFF"/>
                  </a:solidFill>
                </a:uFill>
                <a:latin typeface="Franklin Gothic Book"/>
              </a:rPr>
              <a:t>Here are some general references on online security that you can consult for more details:</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0" sz="2400" lang="en-US" spc="-1" strike="noStrike">
                <a:solidFill>
                  <a:srgbClr val="404040"/>
                </a:solidFill>
                <a:uFill>
                  <a:solidFill>
                    <a:srgbClr val="FFFFFF"/>
                  </a:solidFill>
                </a:uFill>
                <a:latin typeface="Franklin Gothic Book"/>
              </a:rPr>
              <a:t>National Institute of Standards and Technology (NIST) Cybersecurity Framework: </a:t>
            </a:r>
            <a:r>
              <a:rPr b="0" sz="2400" lang="en-US" spc="-1" strike="noStrike" u="sng">
                <a:solidFill>
                  <a:srgbClr val="96DE37"/>
                </a:solidFill>
                <a:uFill>
                  <a:solidFill>
                    <a:srgbClr val="FFFFFF"/>
                  </a:solidFill>
                </a:uFill>
                <a:latin typeface="Franklin Gothic Book"/>
                <a:hlinkClick r:id="rId1"/>
              </a:rPr>
              <a:t>https://www.nist.gov/cyberframework</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0" sz="2400" lang="en-US" spc="-1" strike="noStrike">
                <a:solidFill>
                  <a:srgbClr val="404040"/>
                </a:solidFill>
                <a:uFill>
                  <a:solidFill>
                    <a:srgbClr val="FFFFFF"/>
                  </a:solidFill>
                </a:uFill>
                <a:latin typeface="Franklin Gothic Book"/>
              </a:rPr>
              <a:t>Cybersecurity &amp; Infrastructure Security Agency (CISA) Shields Up program: </a:t>
            </a:r>
            <a:r>
              <a:rPr b="0" sz="2400" lang="en-US" spc="-1" strike="noStrike" u="sng">
                <a:solidFill>
                  <a:srgbClr val="96DE37"/>
                </a:solidFill>
                <a:uFill>
                  <a:solidFill>
                    <a:srgbClr val="FFFFFF"/>
                  </a:solidFill>
                </a:uFill>
                <a:latin typeface="Franklin Gothic Book"/>
                <a:hlinkClick r:id="rId2"/>
              </a:rPr>
              <a:t>https://www.cisa.gov/shields-up</a:t>
            </a:r>
            <a:endParaRPr b="0" sz="1700" lang="en-US" spc="-1" strike="noStrike">
              <a:solidFill>
                <a:srgbClr val="404040"/>
              </a:solidFill>
              <a:uFill>
                <a:solidFill>
                  <a:srgbClr val="FFFFFF"/>
                </a:solidFill>
              </a:uFill>
              <a:latin typeface="Franklin Gothic Book"/>
            </a:endParaRPr>
          </a:p>
          <a:p>
            <a:pPr indent="-305640" marL="306000">
              <a:lnSpc>
                <a:spcPct val="110000"/>
              </a:lnSpc>
              <a:buClr>
                <a:srgbClr val="1CADE4"/>
              </a:buClr>
              <a:buSzPct val="92000"/>
              <a:buFont typeface="Wingdings 2" charset="2"/>
              <a:buChar char=""/>
            </a:pPr>
            <a:r>
              <a:rPr b="0" sz="2400" lang="en-US" spc="-1" strike="noStrike">
                <a:solidFill>
                  <a:srgbClr val="404040"/>
                </a:solidFill>
                <a:uFill>
                  <a:solidFill>
                    <a:srgbClr val="FFFFFF"/>
                  </a:solidFill>
                </a:uFill>
                <a:latin typeface="Franklin Gothic Book"/>
              </a:rPr>
              <a:t>Kaspersky Lab - What is Keystroke Logging and Keyloggers?: </a:t>
            </a:r>
            <a:r>
              <a:rPr b="0" sz="2400" lang="en-US" spc="-1" strike="noStrike" u="sng">
                <a:solidFill>
                  <a:srgbClr val="96DE37"/>
                </a:solidFill>
                <a:uFill>
                  <a:solidFill>
                    <a:srgbClr val="FFFFFF"/>
                  </a:solidFill>
                </a:uFill>
                <a:latin typeface="Franklin Gothic Book"/>
                <a:hlinkClick r:id="rId3"/>
              </a:rPr>
              <a:t>https://www.kaspersky.com/resource-center/definitions/keylogger</a:t>
            </a:r>
            <a:endParaRPr b="0" sz="1700" lang="en-US" spc="-1" strike="noStrike">
              <a:solidFill>
                <a:srgbClr val="404040"/>
              </a:solidFill>
              <a:uFill>
                <a:solidFill>
                  <a:srgbClr val="FFFFFF"/>
                </a:solidFill>
              </a:uFill>
              <a:latin typeface="Franklin Gothic Book"/>
            </a:endParaRPr>
          </a:p>
          <a:p>
            <a:pPr indent="-304920" marL="305280">
              <a:lnSpc>
                <a:spcPct val="100000"/>
              </a:lnSpc>
            </a:pPr>
            <a:endParaRPr b="0" sz="1700" lang="en-US" spc="-1" strike="noStrike">
              <a:solidFill>
                <a:srgbClr val="404040"/>
              </a:solidFill>
              <a:uFill>
                <a:solidFill>
                  <a:srgbClr val="FFFFFF"/>
                </a:solidFill>
              </a:uFill>
              <a:latin typeface="Franklin Gothic Book"/>
            </a:endParaRPr>
          </a:p>
        </p:txBody>
      </p:sp>
    </p:spTree>
  </p:cSld>
  <p:clrMapOvr>
    <a:masterClrMapping/>
  </p:clrMapOvr>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LibreOffice/5.1.6.2$Linux_x86 LibreOffice_project/10m0$Build-2</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dcterms:created xsi:type="dcterms:W3CDTF">2021-05-26T05:50:10Z</dcterms:created>
  <dcterms:modified xsi:type="dcterms:W3CDTF">2024-04-24T11:26:48Z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10</vt:i4>
  </property>
  <property fmtid="{D5CDD505-2E9C-101B-9397-08002B2CF9AE}" pid="13" name="ICV">
    <vt:lpwstr>c4bcd79ca1284836af8533cb017502af</vt:lpwstr>
  </property>
</Properties>
</file>