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toresaleanalysis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A2F64FF-F683-4234-A089-2E7B47402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Jadhav Store order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2828F630-4E59-4B5F-9655-C8074AE0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740"/>
            <a:ext cx="9144000" cy="1636059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Prese</a:t>
            </a:r>
            <a:r>
              <a:rPr lang="en-IN" dirty="0" smtClean="0">
                <a:solidFill>
                  <a:srgbClr val="FF0000"/>
                </a:solidFill>
                <a:latin typeface="Algerian" panose="04020705040A02060702" pitchFamily="82" charset="0"/>
              </a:rPr>
              <a:t>nted By</a:t>
            </a:r>
          </a:p>
          <a:p>
            <a:r>
              <a:rPr lang="en-IN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Sneha</a:t>
            </a:r>
            <a:r>
              <a:rPr lang="en-IN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Sawant</a:t>
            </a:r>
            <a:endParaRPr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63E2D-8B59-4F18-97E6-64330ABA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D5112-83FD-44B7-8319-505D0F52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followed by MP has ordered more number of items across country.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Indore, Mumbai, Chandigarh, Pune, Delhi, Kolkata, Bhopal and Bangalore has ordered average or more number of items in all quarters of year.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Clothing items are sold more followed by electronics and lastly furniture.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 is preferred more followed by UPI.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7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32C6C-C83F-4650-A685-6621FD26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B7B1D5-F3AB-45DB-88A2-481AD5CE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Clothing orders are received more hence we can stock them more.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Printers, bookcases and sarees are top three items giving more profit hence they can be stock more as well.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 is more preferred followed by UPI payments while EMI options are least preferred hence given COD as payment mode might increase sell.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like leggings, skirt, electronic games, furnishings are giving major loss hence in future we can stock them less.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percentages of shirt, T-shirts, accessories, printers are good hence, we can stock them more as they can increase overall profit margin of the store.</a:t>
            </a:r>
          </a:p>
        </p:txBody>
      </p:sp>
    </p:spTree>
    <p:extLst>
      <p:ext uri="{BB962C8B-B14F-4D97-AF65-F5344CB8AC3E}">
        <p14:creationId xmlns:p14="http://schemas.microsoft.com/office/powerpoint/2010/main" val="6396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743B1B1D-36F2-47A5-88FB-95B617524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5" y="167148"/>
            <a:ext cx="10618838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99171631-D497-4A68-B0AB-C481D77A4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3" y="540775"/>
            <a:ext cx="10628671" cy="54838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6337D008-0004-4F3E-BB3A-7043FE8A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0" y="688258"/>
            <a:ext cx="10235380" cy="5075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A4F08B34-2F53-4B5B-B28A-8F507979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560439"/>
            <a:ext cx="10520516" cy="5653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xmlns="" id="{7C45E7F5-9FFA-4C01-A862-102F328A3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" y="491613"/>
            <a:ext cx="11169445" cy="5978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xmlns="" id="{51CB8929-8B46-4C2F-9B05-ADE1D35C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432618"/>
            <a:ext cx="11316929" cy="6125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xmlns="" id="{40E9528F-4232-4621-843C-52FAF406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324465"/>
            <a:ext cx="9661970" cy="6026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xmlns="" id="{AB2CF06D-2384-4C4D-B19F-63954BAB1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2" y="98324"/>
            <a:ext cx="4768644" cy="66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Office Theme</vt:lpstr>
      <vt:lpstr>Jadhav Store order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INSIGHTS:</vt:lpstr>
      <vt:lpstr>INFERENCES: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Jadhav Store order data analysis</dc:title>
  <dc:creator/>
  <cp:lastModifiedBy>Microsoft account</cp:lastModifiedBy>
  <cp:revision>8</cp:revision>
  <dcterms:created xsi:type="dcterms:W3CDTF">2023-03-31T13:04:23Z</dcterms:created>
  <dcterms:modified xsi:type="dcterms:W3CDTF">2023-07-29T12:58:31Z</dcterms:modified>
</cp:coreProperties>
</file>