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Storesaleanalysis/Dashboard1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0A2F64FF-F683-4234-A089-2E7B47402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Jadhav Store order data analysis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2828F630-4E59-4B5F-9655-C8074AE0AD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21740"/>
            <a:ext cx="9144000" cy="1636059"/>
          </a:xfr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Sheet 11">
            <a:extLst>
              <a:ext uri="{FF2B5EF4-FFF2-40B4-BE49-F238E27FC236}">
                <a16:creationId xmlns:a16="http://schemas.microsoft.com/office/drawing/2014/main" id="{4EBE51E5-8E22-47E2-846F-0CE20C810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770"/>
            <a:ext cx="12192000" cy="518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Sheet 12">
            <a:extLst>
              <a:ext uri="{FF2B5EF4-FFF2-40B4-BE49-F238E27FC236}">
                <a16:creationId xmlns:a16="http://schemas.microsoft.com/office/drawing/2014/main" id="{0F51ABA6-9CF9-426D-8862-34E0CAA44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770"/>
            <a:ext cx="12192000" cy="518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Dashboard 1">
            <a:extLst>
              <a:ext uri="{FF2B5EF4-FFF2-40B4-BE49-F238E27FC236}">
                <a16:creationId xmlns:a16="http://schemas.microsoft.com/office/drawing/2014/main" id="{AB2CF06D-2384-4C4D-B19F-63954BAB1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3741"/>
            <a:ext cx="12192000" cy="583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63E2D-8B59-4F18-97E6-64330ABA5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D5112-83FD-44B7-8319-505D0F521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Maharashtra followed by MP has ordered more number of items across country.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Indore, Mumbai, Chandigarh, Pune, Delhi, Kolkata, Bhopal and Bangalore has ordered average or more number of items in all quarters of year.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wise Clothing items are sold more followed by electronics and lastly furniture.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 is preferred more followed by UPI.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8747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32C6C-C83F-4650-A685-6621FD266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7B1D5-F3AB-45DB-88A2-481AD5CE4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wise Clothing orders are received more hence we can stock them more.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Printers, bookcases and sarees are top three items giving more profit hence they can be stock more as well.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 is more preferred followed by UPI payments while EMI options are least preferred hence given COD as payment mode might increase sell.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Items like leggings, skirt, electronic games, furnishings are giving major loss hence in future we can stock them less.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 percentages of shirt, T-shirts, accessories, printers are good hence, we can stock them more as they can increase overall profit margin of the store.</a:t>
            </a:r>
          </a:p>
        </p:txBody>
      </p:sp>
    </p:spTree>
    <p:extLst>
      <p:ext uri="{BB962C8B-B14F-4D97-AF65-F5344CB8AC3E}">
        <p14:creationId xmlns:p14="http://schemas.microsoft.com/office/powerpoint/2010/main" val="639606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1">
            <a:extLst>
              <a:ext uri="{FF2B5EF4-FFF2-40B4-BE49-F238E27FC236}">
                <a16:creationId xmlns:a16="http://schemas.microsoft.com/office/drawing/2014/main" id="{743B1B1D-36F2-47A5-88FB-95B617524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575310"/>
            <a:ext cx="11506200" cy="570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heet 3">
            <a:extLst>
              <a:ext uri="{FF2B5EF4-FFF2-40B4-BE49-F238E27FC236}">
                <a16:creationId xmlns:a16="http://schemas.microsoft.com/office/drawing/2014/main" id="{99171631-D497-4A68-B0AB-C481D77A4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347"/>
            <a:ext cx="12192000" cy="519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heet 4">
            <a:extLst>
              <a:ext uri="{FF2B5EF4-FFF2-40B4-BE49-F238E27FC236}">
                <a16:creationId xmlns:a16="http://schemas.microsoft.com/office/drawing/2014/main" id="{6337D008-0004-4F3E-BB3A-7043FE8AF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4173"/>
            <a:ext cx="12192000" cy="466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heet 6">
            <a:extLst>
              <a:ext uri="{FF2B5EF4-FFF2-40B4-BE49-F238E27FC236}">
                <a16:creationId xmlns:a16="http://schemas.microsoft.com/office/drawing/2014/main" id="{A4F08B34-2F53-4B5B-B28A-8F507979E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740" y="422910"/>
            <a:ext cx="7208520" cy="601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heet 5">
            <a:extLst>
              <a:ext uri="{FF2B5EF4-FFF2-40B4-BE49-F238E27FC236}">
                <a16:creationId xmlns:a16="http://schemas.microsoft.com/office/drawing/2014/main" id="{7C45E7F5-9FFA-4C01-A862-102F328A3A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3038"/>
            <a:ext cx="12192000" cy="467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heet 8">
            <a:extLst>
              <a:ext uri="{FF2B5EF4-FFF2-40B4-BE49-F238E27FC236}">
                <a16:creationId xmlns:a16="http://schemas.microsoft.com/office/drawing/2014/main" id="{51CB8929-8B46-4C2F-9B05-ADE1D35C7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4747"/>
            <a:ext cx="12192000" cy="518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heet 9">
            <a:extLst>
              <a:ext uri="{FF2B5EF4-FFF2-40B4-BE49-F238E27FC236}">
                <a16:creationId xmlns:a16="http://schemas.microsoft.com/office/drawing/2014/main" id="{40E9528F-4232-4621-843C-52FAF4064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6919"/>
            <a:ext cx="12192000" cy="584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Sheet 10">
            <a:extLst>
              <a:ext uri="{FF2B5EF4-FFF2-40B4-BE49-F238E27FC236}">
                <a16:creationId xmlns:a16="http://schemas.microsoft.com/office/drawing/2014/main" id="{D69AF972-1052-476F-91D3-904555B00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770"/>
            <a:ext cx="12192000" cy="518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185</Words>
  <Application>Microsoft Office PowerPoint</Application>
  <PresentationFormat>Widescreen</PresentationFormat>
  <Paragraphs>12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Jadhav Store order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INSIGHTS:</vt:lpstr>
      <vt:lpstr>INFERENCES: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Jadhav Store order data analysis</dc:title>
  <dc:creator/>
  <cp:lastModifiedBy>sneha14sawant@gmail.com</cp:lastModifiedBy>
  <cp:revision>6</cp:revision>
  <dcterms:created xsi:type="dcterms:W3CDTF">2023-03-31T13:04:23Z</dcterms:created>
  <dcterms:modified xsi:type="dcterms:W3CDTF">2023-03-31T14:06:19Z</dcterms:modified>
</cp:coreProperties>
</file>