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72"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94" autoAdjust="0"/>
  </p:normalViewPr>
  <p:slideViewPr>
    <p:cSldViewPr snapToGrid="0" snapToObjects="1" showGuides="1">
      <p:cViewPr>
        <p:scale>
          <a:sx n="20" d="100"/>
          <a:sy n="20" d="100"/>
        </p:scale>
        <p:origin x="858" y="-104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5322" y="2141220"/>
            <a:ext cx="12771120" cy="5692133"/>
          </a:xfrm>
        </p:spPr>
        <p:txBody>
          <a:bodyPr anchor="b"/>
          <a:lstStyle>
            <a:lvl1pPr algn="l">
              <a:defRPr sz="11500" b="0"/>
            </a:lvl1pPr>
          </a:lstStyle>
          <a:p>
            <a:r>
              <a:rPr lang="en-US" smtClean="0"/>
              <a:t>Click to edit Master title style</a:t>
            </a:r>
            <a:endParaRPr lang="en-US"/>
          </a:p>
        </p:txBody>
      </p:sp>
      <p:sp>
        <p:nvSpPr>
          <p:cNvPr id="3" name="Content Placeholder 2"/>
          <p:cNvSpPr>
            <a:spLocks noGrp="1"/>
          </p:cNvSpPr>
          <p:nvPr>
            <p:ph idx="1"/>
          </p:nvPr>
        </p:nvSpPr>
        <p:spPr>
          <a:xfrm>
            <a:off x="18492742" y="2141220"/>
            <a:ext cx="20543371" cy="25991822"/>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45322" y="7833358"/>
            <a:ext cx="12771120" cy="20299675"/>
          </a:xfrm>
        </p:spPr>
        <p:txBody>
          <a:bodyPr anchor="t">
            <a:normAutofit/>
          </a:bodyPr>
          <a:lstStyle>
            <a:lvl1pPr marL="0" indent="0">
              <a:buNone/>
              <a:defRPr sz="58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5329" y="6657879"/>
            <a:ext cx="15830174" cy="5343619"/>
          </a:xfrm>
        </p:spPr>
        <p:txBody>
          <a:bodyPr anchor="b">
            <a:normAutofit/>
          </a:bodyPr>
          <a:lstStyle>
            <a:lvl1pPr algn="l">
              <a:defRPr sz="11500" b="0"/>
            </a:lvl1pPr>
          </a:lstStyle>
          <a:p>
            <a:r>
              <a:rPr lang="en-US" smtClean="0"/>
              <a:t>Click to edit Master title style</a:t>
            </a:r>
            <a:endParaRPr lang="en-US"/>
          </a:p>
        </p:txBody>
      </p:sp>
      <p:sp>
        <p:nvSpPr>
          <p:cNvPr id="4" name="Text Placeholder 3"/>
          <p:cNvSpPr>
            <a:spLocks noGrp="1"/>
          </p:cNvSpPr>
          <p:nvPr>
            <p:ph type="body" sz="half" idx="2"/>
          </p:nvPr>
        </p:nvSpPr>
        <p:spPr>
          <a:xfrm>
            <a:off x="4845327" y="12001498"/>
            <a:ext cx="15830179" cy="12144960"/>
          </a:xfrm>
        </p:spPr>
        <p:txBody>
          <a:bodyPr anchor="t">
            <a:normAutofit/>
          </a:bodyPr>
          <a:lstStyle>
            <a:lvl1pPr marL="0" indent="0">
              <a:buNone/>
              <a:defRPr sz="58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grpSp>
        <p:nvGrpSpPr>
          <p:cNvPr id="16" name="Group 15"/>
          <p:cNvGrpSpPr/>
          <p:nvPr/>
        </p:nvGrpSpPr>
        <p:grpSpPr>
          <a:xfrm>
            <a:off x="21677539" y="4773060"/>
            <a:ext cx="8866262" cy="7346107"/>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22436122" y="7687258"/>
            <a:ext cx="16459200" cy="164592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845326" y="8675335"/>
            <a:ext cx="34190784" cy="194468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965893" y="3243471"/>
            <a:ext cx="7070218" cy="2488957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45324" y="3243473"/>
            <a:ext cx="26244274" cy="248895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45322" y="15875306"/>
            <a:ext cx="34162464" cy="7056120"/>
          </a:xfrm>
        </p:spPr>
        <p:txBody>
          <a:bodyPr anchor="b"/>
          <a:lstStyle>
            <a:lvl1pP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845322" y="22931424"/>
            <a:ext cx="34162464" cy="4134816"/>
          </a:xfrm>
        </p:spPr>
        <p:txBody>
          <a:bodyPr anchor="t">
            <a:normAutofit/>
          </a:bodyPr>
          <a:lstStyle>
            <a:lvl1pPr marL="0" indent="0" algn="l">
              <a:buNone/>
              <a:defRPr sz="9600">
                <a:solidFill>
                  <a:schemeClr val="tx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45327" y="15881189"/>
            <a:ext cx="34162454" cy="7050240"/>
          </a:xfrm>
        </p:spPr>
        <p:txBody>
          <a:bodyPr anchor="b"/>
          <a:lstStyle>
            <a:lvl1pPr algn="r">
              <a:defRPr sz="15400" b="0" cap="none"/>
            </a:lvl1pPr>
          </a:lstStyle>
          <a:p>
            <a:r>
              <a:rPr lang="en-US" smtClean="0"/>
              <a:t>Click to edit Master title style</a:t>
            </a:r>
            <a:endParaRPr lang="en-US"/>
          </a:p>
        </p:txBody>
      </p:sp>
      <p:sp>
        <p:nvSpPr>
          <p:cNvPr id="3" name="Text Placeholder 2"/>
          <p:cNvSpPr>
            <a:spLocks noGrp="1"/>
          </p:cNvSpPr>
          <p:nvPr>
            <p:ph type="body" idx="1"/>
          </p:nvPr>
        </p:nvSpPr>
        <p:spPr>
          <a:xfrm>
            <a:off x="4845327" y="22931429"/>
            <a:ext cx="34162454" cy="4129920"/>
          </a:xfrm>
        </p:spPr>
        <p:txBody>
          <a:bodyPr anchor="t">
            <a:normAutofit/>
          </a:bodyPr>
          <a:lstStyle>
            <a:lvl1pPr marL="0" indent="0" algn="r">
              <a:buNone/>
              <a:defRPr sz="86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solidFill>
                <a:schemeClr val="tx2"/>
              </a:solidFill>
            </a:endParaRPr>
          </a:p>
        </p:txBody>
      </p:sp>
      <p:sp>
        <p:nvSpPr>
          <p:cNvPr id="5" name="Footer Placeholder 4"/>
          <p:cNvSpPr>
            <a:spLocks noGrp="1"/>
          </p:cNvSpPr>
          <p:nvPr>
            <p:ph type="ftr" sz="quarter" idx="11"/>
          </p:nvPr>
        </p:nvSpPr>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326" y="3243478"/>
            <a:ext cx="34190784" cy="4437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845324" y="8686798"/>
            <a:ext cx="16662130" cy="19446245"/>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83749" y="8686795"/>
            <a:ext cx="16652362" cy="19446250"/>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45324" y="8702049"/>
            <a:ext cx="16662130" cy="2766058"/>
          </a:xfrm>
        </p:spPr>
        <p:txBody>
          <a:bodyPr anchor="b">
            <a:noAutofit/>
          </a:bodyPr>
          <a:lstStyle>
            <a:lvl1pPr marL="0" indent="0">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4845324" y="11468110"/>
            <a:ext cx="16662130" cy="16664933"/>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383746" y="8702049"/>
            <a:ext cx="16662120" cy="2766058"/>
          </a:xfrm>
        </p:spPr>
        <p:txBody>
          <a:bodyPr anchor="b">
            <a:noAutofit/>
          </a:bodyPr>
          <a:lstStyle>
            <a:lvl1pPr marL="0" indent="0">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383746" y="11468110"/>
            <a:ext cx="16662120" cy="16664933"/>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F8CFA630-13BB-46C4-BD44-B2C5F9B66074}" type="datetimeFigureOut">
              <a:rPr lang="en-US" smtClean="0"/>
              <a:pPr eaLnBrk="1" latinLnBrk="0" hangingPunct="1"/>
              <a:t>12/2/2014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C5217A8-0E06-4059-AC45-433E2E67A85D}"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4.xml"/><Relationship Id="rId18" Type="http://schemas.openxmlformats.org/officeDocument/2006/relationships/image" Target="../media/image8.png"/><Relationship Id="rId26" Type="http://schemas.openxmlformats.org/officeDocument/2006/relationships/oleObject" Target="../embeddings/oleObject16.bin"/><Relationship Id="rId3" Type="http://schemas.openxmlformats.org/officeDocument/2006/relationships/slideLayout" Target="../slideLayouts/slideLayout6.xml"/><Relationship Id="rId21" Type="http://schemas.openxmlformats.org/officeDocument/2006/relationships/oleObject" Target="../embeddings/oleObject14.bin"/><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7.png"/><Relationship Id="rId25" Type="http://schemas.openxmlformats.org/officeDocument/2006/relationships/image" Target="../media/image9.png"/><Relationship Id="rId2" Type="http://schemas.openxmlformats.org/officeDocument/2006/relationships/slideLayout" Target="../slideLayouts/slideLayout5.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3.wmf"/><Relationship Id="rId5" Type="http://schemas.openxmlformats.org/officeDocument/2006/relationships/slideLayout" Target="../slideLayouts/slideLayout8.xml"/><Relationship Id="rId15" Type="http://schemas.openxmlformats.org/officeDocument/2006/relationships/image" Target="../media/image5.png"/><Relationship Id="rId23" Type="http://schemas.openxmlformats.org/officeDocument/2006/relationships/oleObject" Target="../embeddings/oleObject15.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3.xml"/><Relationship Id="rId19" Type="http://schemas.openxmlformats.org/officeDocument/2006/relationships/oleObject" Target="../embeddings/oleObject13.bin"/><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vmlDrawing" Target="../drawings/vmlDrawing4.vml"/><Relationship Id="rId22" Type="http://schemas.openxmlformats.org/officeDocument/2006/relationships/image" Target="../media/image2.wmf"/><Relationship Id="rId27"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334198" y="19404365"/>
            <a:ext cx="8370936" cy="9164323"/>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53" name="Oval 52"/>
          <p:cNvSpPr>
            <a:spLocks noChangeAspect="1"/>
          </p:cNvSpPr>
          <p:nvPr/>
        </p:nvSpPr>
        <p:spPr>
          <a:xfrm>
            <a:off x="2499065" y="5257491"/>
            <a:ext cx="9164318" cy="9164318"/>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52" name="Oval 51"/>
          <p:cNvSpPr>
            <a:spLocks noChangeAspect="1"/>
          </p:cNvSpPr>
          <p:nvPr/>
        </p:nvSpPr>
        <p:spPr>
          <a:xfrm>
            <a:off x="9017902" y="1358081"/>
            <a:ext cx="9164318" cy="9164318"/>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54" name="Oval 53"/>
          <p:cNvSpPr>
            <a:spLocks noChangeAspect="1"/>
          </p:cNvSpPr>
          <p:nvPr/>
        </p:nvSpPr>
        <p:spPr>
          <a:xfrm>
            <a:off x="2499058" y="27499848"/>
            <a:ext cx="9164323" cy="5730029"/>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0" name="Oval 129"/>
          <p:cNvSpPr>
            <a:spLocks noChangeAspect="1"/>
          </p:cNvSpPr>
          <p:nvPr/>
        </p:nvSpPr>
        <p:spPr>
          <a:xfrm>
            <a:off x="-224211" y="-296203"/>
            <a:ext cx="6955714" cy="8049907"/>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1" name="Oval 130"/>
          <p:cNvSpPr>
            <a:spLocks noChangeAspect="1"/>
          </p:cNvSpPr>
          <p:nvPr/>
        </p:nvSpPr>
        <p:spPr>
          <a:xfrm>
            <a:off x="4435745" y="-775788"/>
            <a:ext cx="9164318" cy="9164318"/>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2" name="Oval 131"/>
          <p:cNvSpPr>
            <a:spLocks noChangeAspect="1"/>
          </p:cNvSpPr>
          <p:nvPr/>
        </p:nvSpPr>
        <p:spPr>
          <a:xfrm>
            <a:off x="3" y="3171545"/>
            <a:ext cx="9164318" cy="9164318"/>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3" name="Oval 132"/>
          <p:cNvSpPr>
            <a:spLocks noChangeAspect="1"/>
          </p:cNvSpPr>
          <p:nvPr/>
        </p:nvSpPr>
        <p:spPr>
          <a:xfrm>
            <a:off x="35988151" y="-296203"/>
            <a:ext cx="8133442" cy="8049907"/>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4" name="Oval 133"/>
          <p:cNvSpPr>
            <a:spLocks noChangeAspect="1"/>
          </p:cNvSpPr>
          <p:nvPr/>
        </p:nvSpPr>
        <p:spPr>
          <a:xfrm>
            <a:off x="29364010" y="-296198"/>
            <a:ext cx="9164323" cy="8186150"/>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5" name="Oval 134"/>
          <p:cNvSpPr>
            <a:spLocks noChangeAspect="1"/>
          </p:cNvSpPr>
          <p:nvPr/>
        </p:nvSpPr>
        <p:spPr>
          <a:xfrm>
            <a:off x="35973379" y="5257483"/>
            <a:ext cx="8148211" cy="9164323"/>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6" name="Oval 135"/>
          <p:cNvSpPr>
            <a:spLocks noChangeAspect="1"/>
          </p:cNvSpPr>
          <p:nvPr/>
        </p:nvSpPr>
        <p:spPr>
          <a:xfrm>
            <a:off x="38672035" y="24673663"/>
            <a:ext cx="5458531" cy="844669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7" name="Oval 136"/>
          <p:cNvSpPr>
            <a:spLocks noChangeAspect="1"/>
          </p:cNvSpPr>
          <p:nvPr/>
        </p:nvSpPr>
        <p:spPr>
          <a:xfrm>
            <a:off x="31976215" y="20941980"/>
            <a:ext cx="9164318" cy="9164318"/>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8" name="Oval 137"/>
          <p:cNvSpPr>
            <a:spLocks noChangeAspect="1"/>
          </p:cNvSpPr>
          <p:nvPr/>
        </p:nvSpPr>
        <p:spPr>
          <a:xfrm>
            <a:off x="-334200" y="23754077"/>
            <a:ext cx="6498528" cy="9164323"/>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39" name="Oval 138"/>
          <p:cNvSpPr>
            <a:spLocks noChangeAspect="1"/>
          </p:cNvSpPr>
          <p:nvPr/>
        </p:nvSpPr>
        <p:spPr>
          <a:xfrm>
            <a:off x="3400663" y="22993615"/>
            <a:ext cx="9164318" cy="9164318"/>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40" name="Oval 139"/>
          <p:cNvSpPr>
            <a:spLocks noChangeAspect="1"/>
          </p:cNvSpPr>
          <p:nvPr/>
        </p:nvSpPr>
        <p:spPr>
          <a:xfrm>
            <a:off x="29364017" y="3763145"/>
            <a:ext cx="9164318" cy="9164318"/>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41" name="Oval 140"/>
          <p:cNvSpPr>
            <a:spLocks noChangeAspect="1"/>
          </p:cNvSpPr>
          <p:nvPr/>
        </p:nvSpPr>
        <p:spPr>
          <a:xfrm>
            <a:off x="31003457" y="24673663"/>
            <a:ext cx="9164318" cy="9164318"/>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118" name="Oval 117"/>
          <p:cNvSpPr>
            <a:spLocks noChangeAspect="1"/>
          </p:cNvSpPr>
          <p:nvPr/>
        </p:nvSpPr>
        <p:spPr>
          <a:xfrm>
            <a:off x="40311379" y="2869733"/>
            <a:ext cx="3810211" cy="6014006"/>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9" name="Oval 118"/>
          <p:cNvSpPr>
            <a:spLocks noChangeAspect="1"/>
          </p:cNvSpPr>
          <p:nvPr/>
        </p:nvSpPr>
        <p:spPr>
          <a:xfrm>
            <a:off x="30480480" y="991258"/>
            <a:ext cx="4998125" cy="4998125"/>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0" name="Oval 119"/>
          <p:cNvSpPr>
            <a:spLocks noChangeAspect="1"/>
          </p:cNvSpPr>
          <p:nvPr/>
        </p:nvSpPr>
        <p:spPr>
          <a:xfrm>
            <a:off x="32986212" y="6963099"/>
            <a:ext cx="5847614" cy="5847614"/>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1" name="Oval 120"/>
          <p:cNvSpPr>
            <a:spLocks noChangeAspect="1"/>
          </p:cNvSpPr>
          <p:nvPr/>
        </p:nvSpPr>
        <p:spPr>
          <a:xfrm>
            <a:off x="34651526" y="9839650"/>
            <a:ext cx="4998125" cy="4998125"/>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2" name="Oval 121"/>
          <p:cNvSpPr>
            <a:spLocks noChangeAspect="1"/>
          </p:cNvSpPr>
          <p:nvPr/>
        </p:nvSpPr>
        <p:spPr>
          <a:xfrm>
            <a:off x="37197197" y="12775843"/>
            <a:ext cx="3462278" cy="346227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3" name="Oval 122"/>
          <p:cNvSpPr>
            <a:spLocks noChangeAspect="1"/>
          </p:cNvSpPr>
          <p:nvPr/>
        </p:nvSpPr>
        <p:spPr>
          <a:xfrm>
            <a:off x="3288259" y="-484682"/>
            <a:ext cx="5729645" cy="3349512"/>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4" name="Oval 123"/>
          <p:cNvSpPr>
            <a:spLocks noChangeAspect="1"/>
          </p:cNvSpPr>
          <p:nvPr/>
        </p:nvSpPr>
        <p:spPr>
          <a:xfrm>
            <a:off x="7212663" y="-484682"/>
            <a:ext cx="4939334" cy="2207467"/>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5" name="Oval 124"/>
          <p:cNvSpPr>
            <a:spLocks noChangeAspect="1"/>
          </p:cNvSpPr>
          <p:nvPr/>
        </p:nvSpPr>
        <p:spPr>
          <a:xfrm>
            <a:off x="-334193" y="-484682"/>
            <a:ext cx="2833262" cy="2938987"/>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6" name="Oval 125"/>
          <p:cNvSpPr>
            <a:spLocks noChangeAspect="1"/>
          </p:cNvSpPr>
          <p:nvPr/>
        </p:nvSpPr>
        <p:spPr>
          <a:xfrm>
            <a:off x="1331676" y="20744561"/>
            <a:ext cx="6705058" cy="6705058"/>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7" name="Oval 126"/>
          <p:cNvSpPr>
            <a:spLocks noChangeAspect="1"/>
          </p:cNvSpPr>
          <p:nvPr/>
        </p:nvSpPr>
        <p:spPr>
          <a:xfrm>
            <a:off x="27802231" y="31151835"/>
            <a:ext cx="5356507" cy="2130091"/>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8" name="Oval 127"/>
          <p:cNvSpPr>
            <a:spLocks noChangeAspect="1"/>
          </p:cNvSpPr>
          <p:nvPr/>
        </p:nvSpPr>
        <p:spPr>
          <a:xfrm>
            <a:off x="29414398" y="30762432"/>
            <a:ext cx="5937691" cy="2519491"/>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29" name="Oval 128"/>
          <p:cNvSpPr>
            <a:spLocks noChangeAspect="1"/>
          </p:cNvSpPr>
          <p:nvPr/>
        </p:nvSpPr>
        <p:spPr>
          <a:xfrm>
            <a:off x="36372744" y="30762439"/>
            <a:ext cx="5814758" cy="2519486"/>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97" name="Oval 96"/>
          <p:cNvSpPr>
            <a:spLocks noChangeAspect="1"/>
          </p:cNvSpPr>
          <p:nvPr/>
        </p:nvSpPr>
        <p:spPr>
          <a:xfrm>
            <a:off x="53150" y="23721533"/>
            <a:ext cx="2933904" cy="2933904"/>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98" name="Oval 97"/>
          <p:cNvSpPr>
            <a:spLocks noChangeAspect="1"/>
          </p:cNvSpPr>
          <p:nvPr/>
        </p:nvSpPr>
        <p:spPr>
          <a:xfrm>
            <a:off x="-334198" y="29628331"/>
            <a:ext cx="3734866" cy="3601546"/>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99" name="Oval 98"/>
          <p:cNvSpPr>
            <a:spLocks noChangeAspect="1"/>
          </p:cNvSpPr>
          <p:nvPr/>
        </p:nvSpPr>
        <p:spPr>
          <a:xfrm>
            <a:off x="-334200" y="24761160"/>
            <a:ext cx="2704915" cy="4308288"/>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0" name="Oval 99"/>
          <p:cNvSpPr>
            <a:spLocks noChangeAspect="1"/>
          </p:cNvSpPr>
          <p:nvPr/>
        </p:nvSpPr>
        <p:spPr>
          <a:xfrm>
            <a:off x="-123639" y="2315453"/>
            <a:ext cx="2872397" cy="4347379"/>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1" name="Oval 100"/>
          <p:cNvSpPr>
            <a:spLocks noChangeAspect="1"/>
          </p:cNvSpPr>
          <p:nvPr/>
        </p:nvSpPr>
        <p:spPr>
          <a:xfrm>
            <a:off x="2276201" y="4016609"/>
            <a:ext cx="4371922" cy="4371922"/>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2" name="Oval 101"/>
          <p:cNvSpPr>
            <a:spLocks noChangeAspect="1"/>
          </p:cNvSpPr>
          <p:nvPr/>
        </p:nvSpPr>
        <p:spPr>
          <a:xfrm>
            <a:off x="1532273" y="6970851"/>
            <a:ext cx="3710366" cy="3710366"/>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3" name="Oval 102"/>
          <p:cNvSpPr>
            <a:spLocks noChangeAspect="1"/>
          </p:cNvSpPr>
          <p:nvPr/>
        </p:nvSpPr>
        <p:spPr>
          <a:xfrm>
            <a:off x="1782034" y="9057518"/>
            <a:ext cx="2929757" cy="2929757"/>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4" name="Oval 103"/>
          <p:cNvSpPr>
            <a:spLocks noChangeAspect="1"/>
          </p:cNvSpPr>
          <p:nvPr/>
        </p:nvSpPr>
        <p:spPr>
          <a:xfrm>
            <a:off x="742445" y="9214474"/>
            <a:ext cx="2504467" cy="250446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5" name="Oval 104"/>
          <p:cNvSpPr>
            <a:spLocks noChangeAspect="1"/>
          </p:cNvSpPr>
          <p:nvPr/>
        </p:nvSpPr>
        <p:spPr>
          <a:xfrm>
            <a:off x="35052082" y="-296201"/>
            <a:ext cx="4371926" cy="3603998"/>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6" name="Oval 105"/>
          <p:cNvSpPr>
            <a:spLocks noChangeAspect="1"/>
          </p:cNvSpPr>
          <p:nvPr/>
        </p:nvSpPr>
        <p:spPr>
          <a:xfrm>
            <a:off x="41846995" y="-296201"/>
            <a:ext cx="2274595" cy="2942453"/>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7" name="Oval 106"/>
          <p:cNvSpPr>
            <a:spLocks noChangeAspect="1"/>
          </p:cNvSpPr>
          <p:nvPr/>
        </p:nvSpPr>
        <p:spPr>
          <a:xfrm>
            <a:off x="37191545" y="1358081"/>
            <a:ext cx="5416901" cy="541690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8" name="Oval 107"/>
          <p:cNvSpPr>
            <a:spLocks noChangeAspect="1"/>
          </p:cNvSpPr>
          <p:nvPr/>
        </p:nvSpPr>
        <p:spPr>
          <a:xfrm>
            <a:off x="42790646" y="3598094"/>
            <a:ext cx="1330944" cy="435836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09" name="Oval 108"/>
          <p:cNvSpPr>
            <a:spLocks noChangeAspect="1"/>
          </p:cNvSpPr>
          <p:nvPr/>
        </p:nvSpPr>
        <p:spPr>
          <a:xfrm>
            <a:off x="36436181" y="3496791"/>
            <a:ext cx="4654723" cy="465472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0" name="Oval 109"/>
          <p:cNvSpPr>
            <a:spLocks noChangeAspect="1"/>
          </p:cNvSpPr>
          <p:nvPr/>
        </p:nvSpPr>
        <p:spPr>
          <a:xfrm>
            <a:off x="35856197" y="6367085"/>
            <a:ext cx="2919312" cy="2919312"/>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1" name="Oval 110"/>
          <p:cNvSpPr>
            <a:spLocks noChangeAspect="1"/>
          </p:cNvSpPr>
          <p:nvPr/>
        </p:nvSpPr>
        <p:spPr>
          <a:xfrm>
            <a:off x="36623719" y="26934852"/>
            <a:ext cx="3544056" cy="3544056"/>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2" name="Oval 111"/>
          <p:cNvSpPr>
            <a:spLocks noChangeAspect="1"/>
          </p:cNvSpPr>
          <p:nvPr/>
        </p:nvSpPr>
        <p:spPr>
          <a:xfrm>
            <a:off x="33469836" y="25162822"/>
            <a:ext cx="3544056" cy="3544056"/>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3" name="Oval 112"/>
          <p:cNvSpPr>
            <a:spLocks noChangeAspect="1"/>
          </p:cNvSpPr>
          <p:nvPr/>
        </p:nvSpPr>
        <p:spPr>
          <a:xfrm>
            <a:off x="35973382" y="23655199"/>
            <a:ext cx="3544056" cy="3544056"/>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4" name="Oval 113"/>
          <p:cNvSpPr>
            <a:spLocks noChangeAspect="1"/>
          </p:cNvSpPr>
          <p:nvPr/>
        </p:nvSpPr>
        <p:spPr>
          <a:xfrm>
            <a:off x="39499363" y="27199253"/>
            <a:ext cx="2907043" cy="2907043"/>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5" name="Oval 114"/>
          <p:cNvSpPr>
            <a:spLocks noChangeAspect="1"/>
          </p:cNvSpPr>
          <p:nvPr/>
        </p:nvSpPr>
        <p:spPr>
          <a:xfrm>
            <a:off x="38775511" y="19669644"/>
            <a:ext cx="2657035" cy="265703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6" name="Oval 115"/>
          <p:cNvSpPr>
            <a:spLocks noChangeAspect="1"/>
          </p:cNvSpPr>
          <p:nvPr/>
        </p:nvSpPr>
        <p:spPr>
          <a:xfrm>
            <a:off x="40376719" y="24277817"/>
            <a:ext cx="2657035" cy="265703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117" name="Oval 116"/>
          <p:cNvSpPr>
            <a:spLocks noChangeAspect="1"/>
          </p:cNvSpPr>
          <p:nvPr/>
        </p:nvSpPr>
        <p:spPr>
          <a:xfrm>
            <a:off x="41705232" y="22993608"/>
            <a:ext cx="2416358" cy="265704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4845324" y="3243478"/>
            <a:ext cx="34200542" cy="4437480"/>
          </a:xfrm>
          <a:prstGeom prst="rect">
            <a:avLst/>
          </a:prstGeom>
        </p:spPr>
        <p:txBody>
          <a:bodyPr vert="horz" lIns="438912" tIns="219456" rIns="438912" bIns="219456"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845326" y="8675335"/>
            <a:ext cx="34200538" cy="19446898"/>
          </a:xfrm>
          <a:prstGeom prst="rect">
            <a:avLst/>
          </a:prstGeom>
        </p:spPr>
        <p:txBody>
          <a:bodyPr vert="horz" lIns="438912" tIns="219456" rIns="438912" bIns="219456"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899251" y="28568690"/>
            <a:ext cx="10241280" cy="1752600"/>
          </a:xfrm>
          <a:prstGeom prst="rect">
            <a:avLst/>
          </a:prstGeom>
        </p:spPr>
        <p:txBody>
          <a:bodyPr vert="horz" lIns="438912" tIns="219456" rIns="438912" bIns="219456" rtlCol="0" anchor="b"/>
          <a:lstStyle>
            <a:lvl1pPr algn="r">
              <a:defRPr sz="4300">
                <a:solidFill>
                  <a:schemeClr val="tx1">
                    <a:tint val="75000"/>
                  </a:schemeClr>
                </a:solidFill>
              </a:defRPr>
            </a:lvl1pPr>
          </a:lstStyle>
          <a:p>
            <a:fld id="{2F555326-FDDB-4CDE-B506-E6D884E7C5E2}" type="datetimeFigureOut">
              <a:rPr lang="en-US" smtClean="0"/>
              <a:t>12/2/2014</a:t>
            </a:fld>
            <a:endParaRPr lang="en-US"/>
          </a:p>
        </p:txBody>
      </p:sp>
      <p:sp>
        <p:nvSpPr>
          <p:cNvPr id="5" name="Footer Placeholder 4"/>
          <p:cNvSpPr>
            <a:spLocks noGrp="1"/>
          </p:cNvSpPr>
          <p:nvPr>
            <p:ph type="ftr" sz="quarter" idx="3"/>
          </p:nvPr>
        </p:nvSpPr>
        <p:spPr>
          <a:xfrm>
            <a:off x="5668539" y="28568690"/>
            <a:ext cx="25230715" cy="1752600"/>
          </a:xfrm>
          <a:prstGeom prst="rect">
            <a:avLst/>
          </a:prstGeom>
        </p:spPr>
        <p:txBody>
          <a:bodyPr vert="horz" lIns="438912" tIns="219456" rIns="438912" bIns="219456" rtlCol="0" anchor="b"/>
          <a:lstStyle>
            <a:lvl1pPr algn="l">
              <a:defRPr sz="4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48761" y="28568690"/>
            <a:ext cx="2919778" cy="1752600"/>
          </a:xfrm>
          <a:prstGeom prst="rect">
            <a:avLst/>
          </a:prstGeom>
        </p:spPr>
        <p:txBody>
          <a:bodyPr vert="horz" lIns="438912" tIns="219456" rIns="438912" bIns="219456" rtlCol="0" anchor="b"/>
          <a:lstStyle>
            <a:lvl1pPr algn="l">
              <a:defRPr sz="8600">
                <a:solidFill>
                  <a:schemeClr val="tx1">
                    <a:tint val="75000"/>
                  </a:schemeClr>
                </a:solidFill>
              </a:defRPr>
            </a:lvl1pPr>
          </a:lstStyle>
          <a:p>
            <a:fld id="{F1BA4222-0FB0-4275-86C6-FA1BC22A9BB9}" type="slidenum">
              <a:rPr lang="en-US" smtClean="0"/>
              <a:t>‹#›</a:t>
            </a:fld>
            <a:endParaRPr lang="en-US"/>
          </a:p>
        </p:txBody>
      </p:sp>
      <p:sp>
        <p:nvSpPr>
          <p:cNvPr id="55" name="Oval 54"/>
          <p:cNvSpPr>
            <a:spLocks noChangeAspect="1"/>
          </p:cNvSpPr>
          <p:nvPr/>
        </p:nvSpPr>
        <p:spPr>
          <a:xfrm>
            <a:off x="7599226" y="26180271"/>
            <a:ext cx="9164323" cy="7049606"/>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57" name="Oval 56"/>
          <p:cNvSpPr>
            <a:spLocks noChangeAspect="1"/>
          </p:cNvSpPr>
          <p:nvPr/>
        </p:nvSpPr>
        <p:spPr>
          <a:xfrm>
            <a:off x="41140531" y="16238122"/>
            <a:ext cx="1470288" cy="1470288"/>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58" name="Oval 57"/>
          <p:cNvSpPr>
            <a:spLocks noChangeAspect="1"/>
          </p:cNvSpPr>
          <p:nvPr/>
        </p:nvSpPr>
        <p:spPr>
          <a:xfrm>
            <a:off x="40311379" y="16973266"/>
            <a:ext cx="1470288" cy="1470288"/>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59" name="Oval 58"/>
          <p:cNvSpPr>
            <a:spLocks noChangeAspect="1"/>
          </p:cNvSpPr>
          <p:nvPr/>
        </p:nvSpPr>
        <p:spPr>
          <a:xfrm>
            <a:off x="41320358" y="17704786"/>
            <a:ext cx="1470288" cy="1470288"/>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60" name="Oval 59"/>
          <p:cNvSpPr>
            <a:spLocks noChangeAspect="1"/>
          </p:cNvSpPr>
          <p:nvPr/>
        </p:nvSpPr>
        <p:spPr>
          <a:xfrm>
            <a:off x="742447" y="12954857"/>
            <a:ext cx="2244610" cy="224461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61" name="Oval 60"/>
          <p:cNvSpPr>
            <a:spLocks noChangeAspect="1"/>
          </p:cNvSpPr>
          <p:nvPr/>
        </p:nvSpPr>
        <p:spPr>
          <a:xfrm>
            <a:off x="2276198" y="15199464"/>
            <a:ext cx="2202096" cy="2202096"/>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62" name="Oval 61"/>
          <p:cNvSpPr>
            <a:spLocks noChangeAspect="1"/>
          </p:cNvSpPr>
          <p:nvPr/>
        </p:nvSpPr>
        <p:spPr>
          <a:xfrm>
            <a:off x="1297241" y="16238124"/>
            <a:ext cx="1689816" cy="1689816"/>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63" name="Oval 62"/>
          <p:cNvSpPr>
            <a:spLocks noChangeAspect="1"/>
          </p:cNvSpPr>
          <p:nvPr/>
        </p:nvSpPr>
        <p:spPr>
          <a:xfrm>
            <a:off x="-415682" y="12391099"/>
            <a:ext cx="6530117" cy="9164323"/>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ln w="317500">
                <a:solidFill>
                  <a:schemeClr val="tx1"/>
                </a:solidFill>
              </a:ln>
            </a:endParaRPr>
          </a:p>
        </p:txBody>
      </p:sp>
      <p:sp>
        <p:nvSpPr>
          <p:cNvPr id="64" name="Oval 63"/>
          <p:cNvSpPr>
            <a:spLocks noChangeAspect="1"/>
          </p:cNvSpPr>
          <p:nvPr/>
        </p:nvSpPr>
        <p:spPr>
          <a:xfrm>
            <a:off x="29630993" y="11497999"/>
            <a:ext cx="5847614" cy="5847614"/>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438912" tIns="219456" rIns="438912" bIns="219456" rtlCol="0" anchor="ctr"/>
          <a:lstStyle/>
          <a:p>
            <a:pPr algn="ctr"/>
            <a:endParaRPr lang="en-US"/>
          </a:p>
        </p:txBody>
      </p:sp>
      <p:sp>
        <p:nvSpPr>
          <p:cNvPr id="65" name="Rounded Rectangle 64"/>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11225189" y="-1"/>
            <a:ext cx="11018865" cy="32918401"/>
            <a:chOff x="-11225189" y="-1"/>
            <a:chExt cx="11018865" cy="32918401"/>
          </a:xfrm>
        </p:grpSpPr>
        <p:sp>
          <p:nvSpPr>
            <p:cNvPr id="70" name="Rectangle 69"/>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71" name="Straight Connector 70"/>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userDrawn="1"/>
          </p:nvPicPr>
          <p:blipFill>
            <a:blip r:embed="rId15"/>
            <a:stretch>
              <a:fillRect/>
            </a:stretch>
          </p:blipFill>
          <p:spPr>
            <a:xfrm>
              <a:off x="-10740740" y="10261718"/>
              <a:ext cx="1597666" cy="1201935"/>
            </a:xfrm>
            <a:prstGeom prst="rect">
              <a:avLst/>
            </a:prstGeom>
          </p:spPr>
        </p:pic>
        <p:pic>
          <p:nvPicPr>
            <p:cNvPr id="73" name="Picture 72"/>
            <p:cNvPicPr>
              <a:picLocks noChangeAspect="1"/>
            </p:cNvPicPr>
            <p:nvPr userDrawn="1"/>
          </p:nvPicPr>
          <p:blipFill>
            <a:blip r:embed="rId16"/>
            <a:stretch>
              <a:fillRect/>
            </a:stretch>
          </p:blipFill>
          <p:spPr>
            <a:xfrm>
              <a:off x="-10732765" y="15696927"/>
              <a:ext cx="9986808" cy="1053596"/>
            </a:xfrm>
            <a:prstGeom prst="rect">
              <a:avLst/>
            </a:prstGeom>
          </p:spPr>
        </p:pic>
        <p:grpSp>
          <p:nvGrpSpPr>
            <p:cNvPr id="74" name="Group 73"/>
            <p:cNvGrpSpPr/>
            <p:nvPr userDrawn="1"/>
          </p:nvGrpSpPr>
          <p:grpSpPr>
            <a:xfrm>
              <a:off x="-9744993" y="23540957"/>
              <a:ext cx="7531182" cy="2120439"/>
              <a:chOff x="-4470427" y="11016658"/>
              <a:chExt cx="3470785" cy="974220"/>
            </a:xfrm>
          </p:grpSpPr>
          <p:grpSp>
            <p:nvGrpSpPr>
              <p:cNvPr id="80" name="Group 79"/>
              <p:cNvGrpSpPr/>
              <p:nvPr userDrawn="1"/>
            </p:nvGrpSpPr>
            <p:grpSpPr>
              <a:xfrm>
                <a:off x="-2783495" y="11060886"/>
                <a:ext cx="624431" cy="893535"/>
                <a:chOff x="-3958697" y="11117435"/>
                <a:chExt cx="779338" cy="1280430"/>
              </a:xfrm>
            </p:grpSpPr>
            <p:pic>
              <p:nvPicPr>
                <p:cNvPr id="86" name="Picture 85"/>
                <p:cNvPicPr>
                  <a:picLocks noChangeAspect="1"/>
                </p:cNvPicPr>
                <p:nvPr userDrawn="1"/>
              </p:nvPicPr>
              <p:blipFill>
                <a:blip r:embed="rId17"/>
                <a:stretch>
                  <a:fillRect/>
                </a:stretch>
              </p:blipFill>
              <p:spPr>
                <a:xfrm>
                  <a:off x="-3948160" y="11117435"/>
                  <a:ext cx="768801" cy="1090857"/>
                </a:xfrm>
                <a:prstGeom prst="rect">
                  <a:avLst/>
                </a:prstGeom>
              </p:spPr>
            </p:pic>
            <p:sp>
              <p:nvSpPr>
                <p:cNvPr id="87" name="TextBox 86"/>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81" name="Group 80"/>
              <p:cNvGrpSpPr/>
              <p:nvPr userDrawn="1"/>
            </p:nvGrpSpPr>
            <p:grpSpPr>
              <a:xfrm>
                <a:off x="-2033159" y="11060889"/>
                <a:ext cx="1033517" cy="893529"/>
                <a:chOff x="-2921738" y="11200127"/>
                <a:chExt cx="1420279" cy="1227904"/>
              </a:xfrm>
            </p:grpSpPr>
            <p:pic>
              <p:nvPicPr>
                <p:cNvPr id="84" name="Picture 83"/>
                <p:cNvPicPr>
                  <a:picLocks noChangeAspect="1"/>
                </p:cNvPicPr>
                <p:nvPr userDrawn="1"/>
              </p:nvPicPr>
              <p:blipFill>
                <a:blip r:embed="rId17"/>
                <a:stretch>
                  <a:fillRect/>
                </a:stretch>
              </p:blipFill>
              <p:spPr>
                <a:xfrm>
                  <a:off x="-2921738" y="11200127"/>
                  <a:ext cx="1420279" cy="1029694"/>
                </a:xfrm>
                <a:prstGeom prst="rect">
                  <a:avLst/>
                </a:prstGeom>
              </p:spPr>
            </p:pic>
            <p:sp>
              <p:nvSpPr>
                <p:cNvPr id="85" name="TextBox 84"/>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82" name="Picture 81"/>
              <p:cNvPicPr>
                <a:picLocks noChangeAspect="1"/>
              </p:cNvPicPr>
              <p:nvPr userDrawn="1"/>
            </p:nvPicPr>
            <p:blipFill>
              <a:blip r:embed="rId18"/>
              <a:stretch>
                <a:fillRect/>
              </a:stretch>
            </p:blipFill>
            <p:spPr>
              <a:xfrm>
                <a:off x="-4470427" y="11016658"/>
                <a:ext cx="1098742" cy="847761"/>
              </a:xfrm>
              <a:prstGeom prst="rect">
                <a:avLst/>
              </a:prstGeom>
            </p:spPr>
          </p:pic>
          <p:sp>
            <p:nvSpPr>
              <p:cNvPr id="83" name="TextBox 82"/>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75" name="Group 74"/>
            <p:cNvGrpSpPr/>
            <p:nvPr userDrawn="1"/>
          </p:nvGrpSpPr>
          <p:grpSpPr>
            <a:xfrm>
              <a:off x="-10398793" y="27751410"/>
              <a:ext cx="9323012" cy="2453251"/>
              <a:chOff x="-4754996" y="12734136"/>
              <a:chExt cx="4296559" cy="1127128"/>
            </a:xfrm>
          </p:grpSpPr>
          <p:graphicFrame>
            <p:nvGraphicFramePr>
              <p:cNvPr id="76" name="Object 75"/>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4139" name="Image" r:id="rId19" imgW="1828440" imgH="1117440" progId="Photoshop.Image.13">
                      <p:embed/>
                    </p:oleObj>
                  </mc:Choice>
                  <mc:Fallback>
                    <p:oleObj name="Image" r:id="rId19" imgW="1828440" imgH="1117440" progId="Photoshop.Image.13">
                      <p:embed/>
                      <p:pic>
                        <p:nvPicPr>
                          <p:cNvPr id="0" name=""/>
                          <p:cNvPicPr/>
                          <p:nvPr/>
                        </p:nvPicPr>
                        <p:blipFill>
                          <a:blip r:embed="rId20"/>
                          <a:stretch>
                            <a:fillRect/>
                          </a:stretch>
                        </p:blipFill>
                        <p:spPr>
                          <a:xfrm>
                            <a:off x="-4533347" y="12734142"/>
                            <a:ext cx="1828800" cy="1117600"/>
                          </a:xfrm>
                          <a:prstGeom prst="rect">
                            <a:avLst/>
                          </a:prstGeom>
                        </p:spPr>
                      </p:pic>
                    </p:oleObj>
                  </mc:Fallback>
                </mc:AlternateContent>
              </a:graphicData>
            </a:graphic>
          </p:graphicFrame>
          <p:graphicFrame>
            <p:nvGraphicFramePr>
              <p:cNvPr id="77" name="Object 76"/>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4140" name="Image" r:id="rId21" imgW="1828440" imgH="1117440" progId="Photoshop.Image.13">
                      <p:embed/>
                    </p:oleObj>
                  </mc:Choice>
                  <mc:Fallback>
                    <p:oleObj name="Image" r:id="rId21" imgW="1828440" imgH="1117440" progId="Photoshop.Image.13">
                      <p:embed/>
                      <p:pic>
                        <p:nvPicPr>
                          <p:cNvPr id="0" name=""/>
                          <p:cNvPicPr/>
                          <p:nvPr/>
                        </p:nvPicPr>
                        <p:blipFill>
                          <a:blip r:embed="rId22"/>
                          <a:stretch>
                            <a:fillRect/>
                          </a:stretch>
                        </p:blipFill>
                        <p:spPr>
                          <a:xfrm>
                            <a:off x="-2456641" y="12737835"/>
                            <a:ext cx="1828800" cy="1117600"/>
                          </a:xfrm>
                          <a:prstGeom prst="rect">
                            <a:avLst/>
                          </a:prstGeom>
                        </p:spPr>
                      </p:pic>
                    </p:oleObj>
                  </mc:Fallback>
                </mc:AlternateContent>
              </a:graphicData>
            </a:graphic>
          </p:graphicFrame>
          <p:sp>
            <p:nvSpPr>
              <p:cNvPr id="78" name="TextBox 77"/>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9" name="TextBox 78"/>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8" name="Group 87"/>
          <p:cNvGrpSpPr/>
          <p:nvPr userDrawn="1"/>
        </p:nvGrpSpPr>
        <p:grpSpPr>
          <a:xfrm>
            <a:off x="44157839" y="-55065"/>
            <a:ext cx="11062139" cy="32973465"/>
            <a:chOff x="44157839" y="-55065"/>
            <a:chExt cx="11062139" cy="32973465"/>
          </a:xfrm>
        </p:grpSpPr>
        <p:sp>
          <p:nvSpPr>
            <p:cNvPr id="89" name="Rectangle 88"/>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90" name="Object 89"/>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4141" name="Image" r:id="rId23" imgW="4571280" imgH="1688760" progId="Photoshop.Image.13">
                    <p:embed/>
                  </p:oleObj>
                </mc:Choice>
                <mc:Fallback>
                  <p:oleObj name="Image" r:id="rId23" imgW="4571280" imgH="1688760" progId="Photoshop.Image.13">
                    <p:embed/>
                    <p:pic>
                      <p:nvPicPr>
                        <p:cNvPr id="0" name=""/>
                        <p:cNvPicPr/>
                        <p:nvPr/>
                      </p:nvPicPr>
                      <p:blipFill>
                        <a:blip r:embed="rId24"/>
                        <a:stretch>
                          <a:fillRect/>
                        </a:stretch>
                      </p:blipFill>
                      <p:spPr>
                        <a:xfrm>
                          <a:off x="46915679" y="3349444"/>
                          <a:ext cx="5586150" cy="2063772"/>
                        </a:xfrm>
                        <a:prstGeom prst="rect">
                          <a:avLst/>
                        </a:prstGeom>
                      </p:spPr>
                    </p:pic>
                  </p:oleObj>
                </mc:Fallback>
              </mc:AlternateContent>
            </a:graphicData>
          </a:graphic>
        </p:graphicFrame>
        <p:pic>
          <p:nvPicPr>
            <p:cNvPr id="91" name="Picture 90"/>
            <p:cNvPicPr>
              <a:picLocks noChangeAspect="1"/>
            </p:cNvPicPr>
            <p:nvPr userDrawn="1"/>
          </p:nvPicPr>
          <p:blipFill>
            <a:blip r:embed="rId25"/>
            <a:stretch>
              <a:fillRect/>
            </a:stretch>
          </p:blipFill>
          <p:spPr>
            <a:xfrm>
              <a:off x="44621819" y="7740040"/>
              <a:ext cx="2969584" cy="1370577"/>
            </a:xfrm>
            <a:prstGeom prst="rect">
              <a:avLst/>
            </a:prstGeom>
            <a:ln>
              <a:noFill/>
            </a:ln>
          </p:spPr>
        </p:pic>
        <p:graphicFrame>
          <p:nvGraphicFramePr>
            <p:cNvPr id="92" name="Object 91"/>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4142" name="Image" r:id="rId26" imgW="1574280" imgH="1053720" progId="Photoshop.Image.13">
                    <p:embed/>
                  </p:oleObj>
                </mc:Choice>
                <mc:Fallback>
                  <p:oleObj name="Image" r:id="rId26" imgW="1574280" imgH="1053720" progId="Photoshop.Image.13">
                    <p:embed/>
                    <p:pic>
                      <p:nvPicPr>
                        <p:cNvPr id="0" name=""/>
                        <p:cNvPicPr/>
                        <p:nvPr/>
                      </p:nvPicPr>
                      <p:blipFill>
                        <a:blip r:embed="rId27"/>
                        <a:stretch>
                          <a:fillRect/>
                        </a:stretch>
                      </p:blipFill>
                      <p:spPr>
                        <a:xfrm>
                          <a:off x="44629619" y="12347263"/>
                          <a:ext cx="1482266" cy="992162"/>
                        </a:xfrm>
                        <a:prstGeom prst="rect">
                          <a:avLst/>
                        </a:prstGeom>
                      </p:spPr>
                    </p:pic>
                  </p:oleObj>
                </mc:Fallback>
              </mc:AlternateContent>
            </a:graphicData>
          </a:graphic>
        </p:graphicFrame>
        <p:grpSp>
          <p:nvGrpSpPr>
            <p:cNvPr id="93" name="Group 92"/>
            <p:cNvGrpSpPr/>
            <p:nvPr userDrawn="1"/>
          </p:nvGrpSpPr>
          <p:grpSpPr>
            <a:xfrm>
              <a:off x="44487207" y="29414560"/>
              <a:ext cx="10354213" cy="1265612"/>
              <a:chOff x="44200453" y="28362386"/>
              <a:chExt cx="9771399" cy="1090622"/>
            </a:xfrm>
          </p:grpSpPr>
          <p:sp>
            <p:nvSpPr>
              <p:cNvPr id="95" name="Rounded Rectangle 9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7" descr="http://t2.gstatic.com/images?q=tbn:ANd9GcR4APHC6TT9w54M2zn_pvCiBxUNcspYPoVxirLRphBoJabfSvu7zw">
                <a:hlinkClick r:id="rId28"/>
              </p:cNvPr>
              <p:cNvPicPr>
                <a:picLocks noChangeAspect="1" noChangeArrowheads="1"/>
              </p:cNvPicPr>
              <p:nvPr userDrawn="1"/>
            </p:nvPicPr>
            <p:blipFill>
              <a:blip r:embed="rId29" cstate="print"/>
              <a:srcRect/>
              <a:stretch>
                <a:fillRect/>
              </a:stretch>
            </p:blipFill>
            <p:spPr bwMode="auto">
              <a:xfrm>
                <a:off x="44326393" y="28460718"/>
                <a:ext cx="914401" cy="914399"/>
              </a:xfrm>
              <a:prstGeom prst="rect">
                <a:avLst/>
              </a:prstGeom>
              <a:noFill/>
              <a:ln>
                <a:noFill/>
              </a:ln>
            </p:spPr>
          </p:pic>
          <p:sp>
            <p:nvSpPr>
              <p:cNvPr id="142" name="TextBox 14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94" name="TextBox 93"/>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defTabSz="2194560" rtl="0" eaLnBrk="1" latinLnBrk="0" hangingPunct="1">
        <a:spcBef>
          <a:spcPct val="0"/>
        </a:spcBef>
        <a:buNone/>
        <a:defRPr sz="154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ct val="20000"/>
        </a:spcBef>
        <a:spcAft>
          <a:spcPts val="2880"/>
        </a:spcAft>
        <a:buClr>
          <a:schemeClr val="tx2"/>
        </a:buClr>
        <a:buFont typeface="Wingdings 2" charset="2"/>
        <a:buChar char=""/>
        <a:defRPr sz="8600" kern="1200">
          <a:solidFill>
            <a:schemeClr val="tx1"/>
          </a:solidFill>
          <a:latin typeface="+mn-lt"/>
          <a:ea typeface="+mn-ea"/>
          <a:cs typeface="+mn-cs"/>
        </a:defRPr>
      </a:lvl1pPr>
      <a:lvl2pPr marL="3566160" indent="-1371600" algn="l" defTabSz="2194560" rtl="0" eaLnBrk="1" latinLnBrk="0" hangingPunct="1">
        <a:spcBef>
          <a:spcPct val="20000"/>
        </a:spcBef>
        <a:spcAft>
          <a:spcPts val="2880"/>
        </a:spcAft>
        <a:buClr>
          <a:schemeClr val="tx2"/>
        </a:buClr>
        <a:buFont typeface="Wingdings 2" charset="2"/>
        <a:buChar char=""/>
        <a:defRPr sz="7700" kern="1200">
          <a:solidFill>
            <a:schemeClr val="tx1"/>
          </a:solidFill>
          <a:latin typeface="+mn-lt"/>
          <a:ea typeface="+mn-ea"/>
          <a:cs typeface="+mn-cs"/>
        </a:defRPr>
      </a:lvl2pPr>
      <a:lvl3pPr marL="5486400" indent="-1097280" algn="l" defTabSz="2194560" rtl="0" eaLnBrk="1" latinLnBrk="0" hangingPunct="1">
        <a:spcBef>
          <a:spcPct val="20000"/>
        </a:spcBef>
        <a:spcAft>
          <a:spcPts val="2880"/>
        </a:spcAft>
        <a:buClr>
          <a:schemeClr val="tx2"/>
        </a:buClr>
        <a:buFont typeface="Wingdings 2" charset="2"/>
        <a:buChar char=""/>
        <a:defRPr sz="6700" kern="1200">
          <a:solidFill>
            <a:schemeClr val="tx1"/>
          </a:solidFill>
          <a:latin typeface="+mn-lt"/>
          <a:ea typeface="+mn-ea"/>
          <a:cs typeface="+mn-cs"/>
        </a:defRPr>
      </a:lvl3pPr>
      <a:lvl4pPr marL="7680960" indent="-1097280" algn="l" defTabSz="2194560" rtl="0" eaLnBrk="1" latinLnBrk="0" hangingPunct="1">
        <a:spcBef>
          <a:spcPct val="20000"/>
        </a:spcBef>
        <a:spcAft>
          <a:spcPts val="2880"/>
        </a:spcAft>
        <a:buClr>
          <a:schemeClr val="tx2"/>
        </a:buClr>
        <a:buFont typeface="Wingdings 2" charset="2"/>
        <a:buChar char=""/>
        <a:defRPr sz="5800" kern="1200">
          <a:solidFill>
            <a:schemeClr val="tx1"/>
          </a:solidFill>
          <a:latin typeface="+mn-lt"/>
          <a:ea typeface="+mn-ea"/>
          <a:cs typeface="+mn-cs"/>
        </a:defRPr>
      </a:lvl4pPr>
      <a:lvl5pPr marL="9875520" indent="-1097280" algn="l" defTabSz="2194560" rtl="0" eaLnBrk="1" latinLnBrk="0" hangingPunct="1">
        <a:spcBef>
          <a:spcPct val="20000"/>
        </a:spcBef>
        <a:spcAft>
          <a:spcPts val="2880"/>
        </a:spcAft>
        <a:buClr>
          <a:schemeClr val="tx2"/>
        </a:buClr>
        <a:buFont typeface="Wingdings 2" charset="2"/>
        <a:buChar char=""/>
        <a:defRPr sz="58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jpe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14.jpg"/><Relationship Id="rId11" Type="http://schemas.openxmlformats.org/officeDocument/2006/relationships/image" Target="../media/image19.png"/><Relationship Id="rId5" Type="http://schemas.openxmlformats.org/officeDocument/2006/relationships/image" Target="../media/image13.jp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6" y="6378481"/>
            <a:ext cx="10056813" cy="8894721"/>
          </a:xfrm>
        </p:spPr>
        <p:txBody>
          <a:bodyPr/>
          <a:lstStyle/>
          <a:p>
            <a:r>
              <a:rPr lang="en-US" sz="3200" dirty="0" smtClean="0">
                <a:solidFill>
                  <a:schemeClr val="accent2">
                    <a:lumMod val="50000"/>
                  </a:schemeClr>
                </a:solidFill>
              </a:rPr>
              <a:t>Our project is an application that works in association with Google Glass. It reports all events occurring on campus, for example:</a:t>
            </a:r>
          </a:p>
          <a:p>
            <a:pPr marL="342900" indent="-342900">
              <a:buFont typeface="Wingdings" charset="2"/>
              <a:buChar char="§"/>
            </a:pPr>
            <a:r>
              <a:rPr lang="en-US" sz="3200" dirty="0" smtClean="0">
                <a:solidFill>
                  <a:schemeClr val="accent2">
                    <a:lumMod val="50000"/>
                  </a:schemeClr>
                </a:solidFill>
              </a:rPr>
              <a:t>Free food events</a:t>
            </a:r>
          </a:p>
          <a:p>
            <a:pPr marL="342900" indent="-342900">
              <a:buFont typeface="Wingdings" charset="2"/>
              <a:buChar char="§"/>
            </a:pPr>
            <a:r>
              <a:rPr lang="en-US" sz="3200" dirty="0" smtClean="0">
                <a:solidFill>
                  <a:schemeClr val="accent2">
                    <a:lumMod val="50000"/>
                  </a:schemeClr>
                </a:solidFill>
              </a:rPr>
              <a:t>Volunteer Opportunities</a:t>
            </a:r>
          </a:p>
          <a:p>
            <a:pPr marL="342900" indent="-342900">
              <a:buFont typeface="Wingdings" charset="2"/>
              <a:buChar char="§"/>
            </a:pPr>
            <a:r>
              <a:rPr lang="en-US" sz="3200" dirty="0" smtClean="0">
                <a:solidFill>
                  <a:schemeClr val="accent2">
                    <a:lumMod val="50000"/>
                  </a:schemeClr>
                </a:solidFill>
              </a:rPr>
              <a:t>Information Sessions</a:t>
            </a:r>
          </a:p>
          <a:p>
            <a:pPr marL="342900" indent="-342900">
              <a:buFont typeface="Wingdings" charset="2"/>
              <a:buChar char="§"/>
            </a:pPr>
            <a:r>
              <a:rPr lang="en-US" sz="3200" dirty="0" smtClean="0">
                <a:solidFill>
                  <a:schemeClr val="accent2">
                    <a:lumMod val="50000"/>
                  </a:schemeClr>
                </a:solidFill>
              </a:rPr>
              <a:t>Seminars </a:t>
            </a:r>
          </a:p>
          <a:p>
            <a:pPr marL="342900" indent="-342900">
              <a:buFont typeface="Wingdings" charset="2"/>
              <a:buChar char="§"/>
            </a:pPr>
            <a:r>
              <a:rPr lang="en-US" sz="3200" dirty="0" smtClean="0">
                <a:solidFill>
                  <a:schemeClr val="accent2">
                    <a:lumMod val="50000"/>
                  </a:schemeClr>
                </a:solidFill>
              </a:rPr>
              <a:t>Social occasions like: rush timings for fraternities &amp; sororities</a:t>
            </a:r>
          </a:p>
          <a:p>
            <a:endParaRPr lang="en-US" dirty="0">
              <a:solidFill>
                <a:schemeClr val="accent2">
                  <a:lumMod val="50000"/>
                </a:schemeClr>
              </a:solidFill>
            </a:endParaRPr>
          </a:p>
          <a:p>
            <a:pPr marL="342900" indent="-342900">
              <a:buFont typeface="Arial"/>
              <a:buChar char="•"/>
            </a:pPr>
            <a:endParaRPr lang="en-US" dirty="0" smtClean="0">
              <a:solidFill>
                <a:schemeClr val="accent2">
                  <a:lumMod val="50000"/>
                </a:schemeClr>
              </a:solidFill>
            </a:endParaRPr>
          </a:p>
        </p:txBody>
      </p:sp>
      <p:sp>
        <p:nvSpPr>
          <p:cNvPr id="450" name="Text Placeholder 449"/>
          <p:cNvSpPr>
            <a:spLocks noGrp="1"/>
          </p:cNvSpPr>
          <p:nvPr>
            <p:ph type="body" sz="quarter" idx="11"/>
          </p:nvPr>
        </p:nvSpPr>
        <p:spPr>
          <a:xfrm>
            <a:off x="981355" y="5736065"/>
            <a:ext cx="10048875" cy="861766"/>
          </a:xfrm>
        </p:spPr>
        <p:txBody>
          <a:bodyPr/>
          <a:lstStyle/>
          <a:p>
            <a:r>
              <a:rPr lang="en-US" sz="4400" u="none" dirty="0" smtClean="0">
                <a:solidFill>
                  <a:schemeClr val="accent2">
                    <a:lumMod val="50000"/>
                  </a:schemeClr>
                </a:solidFill>
                <a:latin typeface="Charter Black"/>
                <a:cs typeface="Charter Black"/>
              </a:rPr>
              <a:t>ABSTRACT</a:t>
            </a:r>
            <a:endParaRPr lang="en-US" sz="4400" u="none" dirty="0">
              <a:solidFill>
                <a:schemeClr val="accent2">
                  <a:lumMod val="50000"/>
                </a:schemeClr>
              </a:solidFill>
              <a:latin typeface="Charter Black"/>
              <a:cs typeface="Charter Black"/>
            </a:endParaRPr>
          </a:p>
        </p:txBody>
      </p:sp>
      <p:sp>
        <p:nvSpPr>
          <p:cNvPr id="453" name="Text Placeholder 452"/>
          <p:cNvSpPr>
            <a:spLocks noGrp="1"/>
          </p:cNvSpPr>
          <p:nvPr>
            <p:ph type="body" sz="quarter" idx="20"/>
          </p:nvPr>
        </p:nvSpPr>
        <p:spPr>
          <a:xfrm>
            <a:off x="904186" y="14168798"/>
            <a:ext cx="10050462" cy="861766"/>
          </a:xfrm>
        </p:spPr>
        <p:txBody>
          <a:bodyPr/>
          <a:lstStyle/>
          <a:p>
            <a:r>
              <a:rPr lang="en-US" sz="4400" u="none" dirty="0" smtClean="0">
                <a:solidFill>
                  <a:schemeClr val="accent2">
                    <a:lumMod val="50000"/>
                  </a:schemeClr>
                </a:solidFill>
                <a:latin typeface="Charter Black"/>
                <a:cs typeface="Charter Black"/>
              </a:rPr>
              <a:t>WHY CHOOSE OUR APPLICATION?</a:t>
            </a:r>
            <a:endParaRPr lang="en-US" sz="4400" u="none" dirty="0">
              <a:solidFill>
                <a:schemeClr val="accent2">
                  <a:lumMod val="50000"/>
                </a:schemeClr>
              </a:solidFill>
              <a:latin typeface="Charter Black"/>
              <a:cs typeface="Charter Black"/>
            </a:endParaRPr>
          </a:p>
        </p:txBody>
      </p:sp>
      <p:sp>
        <p:nvSpPr>
          <p:cNvPr id="454" name="Text Placeholder 453"/>
          <p:cNvSpPr>
            <a:spLocks noGrp="1"/>
          </p:cNvSpPr>
          <p:nvPr>
            <p:ph type="body" sz="quarter" idx="21"/>
          </p:nvPr>
        </p:nvSpPr>
        <p:spPr>
          <a:xfrm>
            <a:off x="11587166" y="7280740"/>
            <a:ext cx="10048874" cy="2508357"/>
          </a:xfrm>
        </p:spPr>
        <p:txBody>
          <a:bodyPr/>
          <a:lstStyle/>
          <a:p>
            <a:endParaRPr lang="en-US" dirty="0" smtClean="0"/>
          </a:p>
          <a:p>
            <a:endParaRPr lang="en-US" dirty="0" smtClean="0"/>
          </a:p>
          <a:p>
            <a:endParaRPr lang="en-US" dirty="0"/>
          </a:p>
        </p:txBody>
      </p:sp>
      <p:sp>
        <p:nvSpPr>
          <p:cNvPr id="455" name="Text Placeholder 454"/>
          <p:cNvSpPr>
            <a:spLocks noGrp="1"/>
          </p:cNvSpPr>
          <p:nvPr>
            <p:ph type="body" sz="quarter" idx="22"/>
          </p:nvPr>
        </p:nvSpPr>
        <p:spPr>
          <a:xfrm>
            <a:off x="11587166" y="5871911"/>
            <a:ext cx="10048875" cy="861766"/>
          </a:xfrm>
        </p:spPr>
        <p:txBody>
          <a:bodyPr/>
          <a:lstStyle/>
          <a:p>
            <a:r>
              <a:rPr lang="en-US" sz="4400" u="none" dirty="0" smtClean="0">
                <a:solidFill>
                  <a:schemeClr val="accent2">
                    <a:lumMod val="50000"/>
                  </a:schemeClr>
                </a:solidFill>
                <a:latin typeface="Charter Black"/>
                <a:cs typeface="Charter Black"/>
              </a:rPr>
              <a:t>PREVIOUS DESIGN ALTERNATIVES</a:t>
            </a:r>
            <a:endParaRPr lang="en-US" sz="4400" u="none" dirty="0">
              <a:solidFill>
                <a:schemeClr val="accent2">
                  <a:lumMod val="50000"/>
                </a:schemeClr>
              </a:solidFill>
              <a:latin typeface="Charter Black"/>
              <a:cs typeface="Charter Black"/>
            </a:endParaRPr>
          </a:p>
        </p:txBody>
      </p:sp>
      <p:sp>
        <p:nvSpPr>
          <p:cNvPr id="456" name="Text Placeholder 455"/>
          <p:cNvSpPr>
            <a:spLocks noGrp="1"/>
          </p:cNvSpPr>
          <p:nvPr>
            <p:ph type="body" sz="quarter" idx="23"/>
          </p:nvPr>
        </p:nvSpPr>
        <p:spPr>
          <a:xfrm>
            <a:off x="22248813" y="7045638"/>
            <a:ext cx="10048874" cy="5995465"/>
          </a:xfrm>
        </p:spPr>
        <p:txBody>
          <a:bodyPr/>
          <a:lstStyle/>
          <a:p>
            <a:pPr fontAlgn="base">
              <a:spcBef>
                <a:spcPts val="0"/>
              </a:spcBef>
              <a:spcAft>
                <a:spcPts val="0"/>
              </a:spcAft>
            </a:pPr>
            <a:r>
              <a:rPr lang="en-US" sz="3200" dirty="0" smtClean="0">
                <a:solidFill>
                  <a:schemeClr val="accent2">
                    <a:lumMod val="50000"/>
                  </a:schemeClr>
                </a:solidFill>
              </a:rPr>
              <a:t>- Gave </a:t>
            </a:r>
            <a:r>
              <a:rPr lang="en-US" sz="3200" dirty="0">
                <a:solidFill>
                  <a:schemeClr val="accent2">
                    <a:lumMod val="50000"/>
                  </a:schemeClr>
                </a:solidFill>
              </a:rPr>
              <a:t>user control in application </a:t>
            </a:r>
            <a:r>
              <a:rPr lang="en-US" sz="3200" dirty="0" smtClean="0">
                <a:solidFill>
                  <a:schemeClr val="accent2">
                    <a:lumMod val="50000"/>
                  </a:schemeClr>
                </a:solidFill>
              </a:rPr>
              <a:t>settings</a:t>
            </a:r>
          </a:p>
          <a:p>
            <a:pPr marL="1943025" lvl="1" indent="-457200" fontAlgn="base">
              <a:spcBef>
                <a:spcPts val="0"/>
              </a:spcBef>
              <a:spcAft>
                <a:spcPts val="0"/>
              </a:spcAft>
              <a:buFont typeface="Wingdings" panose="05000000000000000000" pitchFamily="2" charset="2"/>
              <a:buChar char="§"/>
            </a:pP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Distance</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1943025" lvl="1" indent="-457200" fontAlgn="base">
              <a:spcBef>
                <a:spcPts val="0"/>
              </a:spcBef>
              <a:spcAft>
                <a:spcPts val="0"/>
              </a:spcAft>
              <a:buFont typeface="Wingdings" panose="05000000000000000000" pitchFamily="2" charset="2"/>
              <a:buChar char="§"/>
            </a:pP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Type </a:t>
            </a:r>
            <a:r>
              <a:rPr lang="en-US" sz="3200" dirty="0">
                <a:solidFill>
                  <a:schemeClr val="accent2">
                    <a:lumMod val="50000"/>
                  </a:schemeClr>
                </a:solidFill>
                <a:latin typeface="Times New Roman" panose="02020603050405020304" pitchFamily="18" charset="0"/>
                <a:cs typeface="Times New Roman" panose="02020603050405020304" pitchFamily="18" charset="0"/>
              </a:rPr>
              <a:t>of view</a:t>
            </a:r>
          </a:p>
          <a:p>
            <a:pPr fontAlgn="base">
              <a:spcBef>
                <a:spcPts val="0"/>
              </a:spcBef>
              <a:spcAft>
                <a:spcPts val="0"/>
              </a:spcAft>
            </a:pPr>
            <a:endParaRPr lang="en-US" sz="3200" dirty="0" smtClean="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Chose </a:t>
            </a:r>
            <a:r>
              <a:rPr lang="en-US" sz="3200" dirty="0">
                <a:solidFill>
                  <a:schemeClr val="accent2">
                    <a:lumMod val="50000"/>
                  </a:schemeClr>
                </a:solidFill>
              </a:rPr>
              <a:t>prototype platform that allows for maximum </a:t>
            </a:r>
            <a:r>
              <a:rPr lang="en-US" sz="3200" dirty="0" smtClean="0">
                <a:solidFill>
                  <a:schemeClr val="accent2">
                    <a:lumMod val="50000"/>
                  </a:schemeClr>
                </a:solidFill>
              </a:rPr>
              <a:t>visualization</a:t>
            </a:r>
          </a:p>
          <a:p>
            <a:pPr fontAlgn="base">
              <a:spcBef>
                <a:spcPts val="0"/>
              </a:spcBef>
              <a:spcAft>
                <a:spcPts val="0"/>
              </a:spcAft>
            </a:pPr>
            <a:endParaRPr lang="en-US" sz="3200" dirty="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Simulate </a:t>
            </a:r>
            <a:r>
              <a:rPr lang="en-US" sz="3200" dirty="0">
                <a:solidFill>
                  <a:schemeClr val="accent2">
                    <a:lumMod val="50000"/>
                  </a:schemeClr>
                </a:solidFill>
              </a:rPr>
              <a:t>Glass environment through gesture commands </a:t>
            </a:r>
          </a:p>
          <a:p>
            <a:pPr fontAlgn="base">
              <a:spcBef>
                <a:spcPts val="0"/>
              </a:spcBef>
              <a:spcAft>
                <a:spcPts val="0"/>
              </a:spcAft>
            </a:pPr>
            <a:endParaRPr lang="en-US" sz="3200" dirty="0" smtClean="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Created </a:t>
            </a:r>
            <a:r>
              <a:rPr lang="en-US" sz="3200" dirty="0">
                <a:solidFill>
                  <a:schemeClr val="accent2">
                    <a:lumMod val="50000"/>
                  </a:schemeClr>
                </a:solidFill>
              </a:rPr>
              <a:t>both pop-up and table interface</a:t>
            </a:r>
          </a:p>
          <a:p>
            <a:endParaRPr lang="en-US" sz="3300" dirty="0"/>
          </a:p>
        </p:txBody>
      </p:sp>
      <p:sp>
        <p:nvSpPr>
          <p:cNvPr id="457" name="Text Placeholder 456"/>
          <p:cNvSpPr>
            <a:spLocks noGrp="1"/>
          </p:cNvSpPr>
          <p:nvPr>
            <p:ph type="body" sz="quarter" idx="24"/>
          </p:nvPr>
        </p:nvSpPr>
        <p:spPr>
          <a:xfrm>
            <a:off x="22248813" y="5819735"/>
            <a:ext cx="10058400" cy="861766"/>
          </a:xfrm>
        </p:spPr>
        <p:txBody>
          <a:bodyPr/>
          <a:lstStyle/>
          <a:p>
            <a:r>
              <a:rPr lang="en-US" sz="4400" u="none" dirty="0" smtClean="0">
                <a:solidFill>
                  <a:schemeClr val="accent2">
                    <a:lumMod val="50000"/>
                  </a:schemeClr>
                </a:solidFill>
                <a:latin typeface="Charter Black"/>
              </a:rPr>
              <a:t>PROTOTYPE DESIGN</a:t>
            </a:r>
            <a:endParaRPr lang="en-US" sz="4400" u="none" dirty="0">
              <a:solidFill>
                <a:schemeClr val="accent2">
                  <a:lumMod val="50000"/>
                </a:schemeClr>
              </a:solidFill>
              <a:latin typeface="Charter Black"/>
            </a:endParaRPr>
          </a:p>
        </p:txBody>
      </p:sp>
      <p:sp>
        <p:nvSpPr>
          <p:cNvPr id="459" name="Text Placeholder 458"/>
          <p:cNvSpPr>
            <a:spLocks noGrp="1"/>
          </p:cNvSpPr>
          <p:nvPr>
            <p:ph type="body" sz="quarter" idx="26"/>
          </p:nvPr>
        </p:nvSpPr>
        <p:spPr>
          <a:xfrm>
            <a:off x="33052489" y="6637925"/>
            <a:ext cx="10047018" cy="8931654"/>
          </a:xfrm>
        </p:spPr>
        <p:txBody>
          <a:bodyPr/>
          <a:lstStyle/>
          <a:p>
            <a:pPr fontAlgn="base">
              <a:spcBef>
                <a:spcPts val="0"/>
              </a:spcBef>
              <a:spcAft>
                <a:spcPts val="0"/>
              </a:spcAft>
            </a:pPr>
            <a:r>
              <a:rPr lang="en-US" sz="3200" dirty="0" smtClean="0">
                <a:solidFill>
                  <a:schemeClr val="accent2">
                    <a:lumMod val="50000"/>
                  </a:schemeClr>
                </a:solidFill>
              </a:rPr>
              <a:t>- Moved </a:t>
            </a:r>
            <a:r>
              <a:rPr lang="en-US" sz="3200" dirty="0">
                <a:solidFill>
                  <a:schemeClr val="accent2">
                    <a:lumMod val="50000"/>
                  </a:schemeClr>
                </a:solidFill>
              </a:rPr>
              <a:t>off of Google Glass to Mobile App due to poor google glass prototype support </a:t>
            </a:r>
            <a:r>
              <a:rPr lang="en-US" sz="3200" dirty="0" smtClean="0">
                <a:solidFill>
                  <a:schemeClr val="accent2">
                    <a:lumMod val="50000"/>
                  </a:schemeClr>
                </a:solidFill>
              </a:rPr>
              <a:t>framework</a:t>
            </a:r>
          </a:p>
          <a:p>
            <a:pPr fontAlgn="base">
              <a:spcBef>
                <a:spcPts val="0"/>
              </a:spcBef>
              <a:spcAft>
                <a:spcPts val="0"/>
              </a:spcAft>
            </a:pPr>
            <a:endParaRPr lang="en-US" sz="3200" dirty="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Added </a:t>
            </a:r>
            <a:r>
              <a:rPr lang="en-US" sz="3200" dirty="0">
                <a:solidFill>
                  <a:schemeClr val="accent2">
                    <a:lumMod val="50000"/>
                  </a:schemeClr>
                </a:solidFill>
              </a:rPr>
              <a:t>a progress bar to indicate to users their progress in the setup </a:t>
            </a:r>
            <a:r>
              <a:rPr lang="en-US" sz="3200" dirty="0" smtClean="0">
                <a:solidFill>
                  <a:schemeClr val="accent2">
                    <a:lumMod val="50000"/>
                  </a:schemeClr>
                </a:solidFill>
              </a:rPr>
              <a:t>process</a:t>
            </a:r>
          </a:p>
          <a:p>
            <a:pPr fontAlgn="base">
              <a:spcBef>
                <a:spcPts val="0"/>
              </a:spcBef>
              <a:spcAft>
                <a:spcPts val="0"/>
              </a:spcAft>
            </a:pPr>
            <a:endParaRPr lang="en-US" sz="3200" dirty="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Removed </a:t>
            </a:r>
            <a:r>
              <a:rPr lang="en-US" sz="3200" dirty="0">
                <a:solidFill>
                  <a:schemeClr val="accent2">
                    <a:lumMod val="50000"/>
                  </a:schemeClr>
                </a:solidFill>
              </a:rPr>
              <a:t>extraneous screens in the beginning that confused users and didn't add </a:t>
            </a:r>
            <a:r>
              <a:rPr lang="en-US" sz="3200" dirty="0" smtClean="0">
                <a:solidFill>
                  <a:schemeClr val="accent2">
                    <a:lumMod val="50000"/>
                  </a:schemeClr>
                </a:solidFill>
              </a:rPr>
              <a:t>value</a:t>
            </a:r>
          </a:p>
          <a:p>
            <a:pPr fontAlgn="base">
              <a:spcBef>
                <a:spcPts val="0"/>
              </a:spcBef>
              <a:spcAft>
                <a:spcPts val="0"/>
              </a:spcAft>
            </a:pPr>
            <a:endParaRPr lang="en-US" sz="3200" dirty="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Made </a:t>
            </a:r>
            <a:r>
              <a:rPr lang="en-US" sz="3200" dirty="0">
                <a:solidFill>
                  <a:schemeClr val="accent2">
                    <a:lumMod val="50000"/>
                  </a:schemeClr>
                </a:solidFill>
              </a:rPr>
              <a:t>arrows more consistent to prevent </a:t>
            </a:r>
            <a:r>
              <a:rPr lang="en-US" sz="3200" dirty="0" smtClean="0">
                <a:solidFill>
                  <a:schemeClr val="accent2">
                    <a:lumMod val="50000"/>
                  </a:schemeClr>
                </a:solidFill>
              </a:rPr>
              <a:t>confusion</a:t>
            </a:r>
          </a:p>
          <a:p>
            <a:pPr fontAlgn="base">
              <a:spcBef>
                <a:spcPts val="0"/>
              </a:spcBef>
              <a:spcAft>
                <a:spcPts val="0"/>
              </a:spcAft>
            </a:pPr>
            <a:endParaRPr lang="en-US" sz="3200" dirty="0">
              <a:solidFill>
                <a:schemeClr val="accent2">
                  <a:lumMod val="50000"/>
                </a:schemeClr>
              </a:solidFill>
            </a:endParaRPr>
          </a:p>
          <a:p>
            <a:pPr fontAlgn="base">
              <a:spcBef>
                <a:spcPts val="0"/>
              </a:spcBef>
              <a:spcAft>
                <a:spcPts val="0"/>
              </a:spcAft>
            </a:pPr>
            <a:r>
              <a:rPr lang="en-US" sz="3200" dirty="0" smtClean="0">
                <a:solidFill>
                  <a:schemeClr val="accent2">
                    <a:lumMod val="50000"/>
                  </a:schemeClr>
                </a:solidFill>
              </a:rPr>
              <a:t>- Made </a:t>
            </a:r>
            <a:r>
              <a:rPr lang="en-US" sz="3200" dirty="0">
                <a:solidFill>
                  <a:schemeClr val="accent2">
                    <a:lumMod val="50000"/>
                  </a:schemeClr>
                </a:solidFill>
              </a:rPr>
              <a:t>everything more fluid and </a:t>
            </a:r>
            <a:r>
              <a:rPr lang="en-US" sz="3200" dirty="0" smtClean="0">
                <a:solidFill>
                  <a:schemeClr val="accent2">
                    <a:lumMod val="50000"/>
                  </a:schemeClr>
                </a:solidFill>
              </a:rPr>
              <a:t>smooth</a:t>
            </a:r>
          </a:p>
          <a:p>
            <a:pPr marL="1943025" lvl="1" indent="-457200" fontAlgn="base">
              <a:spcBef>
                <a:spcPts val="0"/>
              </a:spcBef>
              <a:spcAft>
                <a:spcPts val="0"/>
              </a:spcAft>
              <a:buFont typeface="Wingdings" panose="05000000000000000000" pitchFamily="2" charset="2"/>
              <a:buChar char="§"/>
            </a:pP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Changed </a:t>
            </a:r>
            <a:r>
              <a:rPr lang="en-US" sz="3200" dirty="0">
                <a:solidFill>
                  <a:schemeClr val="accent2">
                    <a:lumMod val="50000"/>
                  </a:schemeClr>
                </a:solidFill>
                <a:latin typeface="Times New Roman" panose="02020603050405020304" pitchFamily="18" charset="0"/>
                <a:cs typeface="Times New Roman" panose="02020603050405020304" pitchFamily="18" charset="0"/>
              </a:rPr>
              <a:t>swiping functionality to tap to increase </a:t>
            </a: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reliability</a:t>
            </a:r>
          </a:p>
          <a:p>
            <a:pPr marL="1943025" lvl="1" indent="-457200" fontAlgn="base">
              <a:spcBef>
                <a:spcPts val="0"/>
              </a:spcBef>
              <a:spcAft>
                <a:spcPts val="0"/>
              </a:spcAft>
              <a:buFont typeface="Wingdings" panose="05000000000000000000" pitchFamily="2" charset="2"/>
              <a:buChar char="§"/>
            </a:pPr>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Made </a:t>
            </a:r>
            <a:r>
              <a:rPr lang="en-US" sz="3200" dirty="0">
                <a:solidFill>
                  <a:schemeClr val="accent2">
                    <a:lumMod val="50000"/>
                  </a:schemeClr>
                </a:solidFill>
                <a:latin typeface="Times New Roman" panose="02020603050405020304" pitchFamily="18" charset="0"/>
                <a:cs typeface="Times New Roman" panose="02020603050405020304" pitchFamily="18" charset="0"/>
              </a:rPr>
              <a:t>tap locations surface area larger to reduce errors</a:t>
            </a:r>
          </a:p>
          <a:p>
            <a:endParaRPr lang="en-US" sz="3200" dirty="0">
              <a:solidFill>
                <a:schemeClr val="accent2">
                  <a:lumMod val="50000"/>
                </a:schemeClr>
              </a:solidFill>
            </a:endParaRPr>
          </a:p>
        </p:txBody>
      </p:sp>
      <p:sp>
        <p:nvSpPr>
          <p:cNvPr id="464" name="Text Placeholder 463"/>
          <p:cNvSpPr>
            <a:spLocks noGrp="1"/>
          </p:cNvSpPr>
          <p:nvPr>
            <p:ph type="body" sz="quarter" idx="96"/>
          </p:nvPr>
        </p:nvSpPr>
        <p:spPr>
          <a:xfrm>
            <a:off x="897835" y="15304466"/>
            <a:ext cx="10056813" cy="11096862"/>
          </a:xfrm>
        </p:spPr>
        <p:txBody>
          <a:bodyPr/>
          <a:lstStyle/>
          <a:p>
            <a:r>
              <a:rPr lang="en-US" sz="3200" b="1" dirty="0" smtClean="0">
                <a:solidFill>
                  <a:schemeClr val="accent2">
                    <a:lumMod val="50000"/>
                  </a:schemeClr>
                </a:solidFill>
              </a:rPr>
              <a:t>Students:</a:t>
            </a:r>
          </a:p>
          <a:p>
            <a:pPr marL="342900" indent="-342900">
              <a:buFont typeface="Wingdings" charset="2"/>
              <a:buChar char="§"/>
            </a:pPr>
            <a:r>
              <a:rPr lang="en-US" sz="3200" dirty="0" smtClean="0">
                <a:solidFill>
                  <a:schemeClr val="accent2">
                    <a:lumMod val="50000"/>
                  </a:schemeClr>
                </a:solidFill>
              </a:rPr>
              <a:t>Students remain unaware of a large portion of events on campus</a:t>
            </a:r>
            <a:r>
              <a:rPr lang="en-US" sz="3200" dirty="0">
                <a:solidFill>
                  <a:schemeClr val="accent2">
                    <a:lumMod val="50000"/>
                  </a:schemeClr>
                </a:solidFill>
              </a:rPr>
              <a:t>.</a:t>
            </a:r>
            <a:r>
              <a:rPr lang="en-US" sz="3200" dirty="0" smtClean="0">
                <a:solidFill>
                  <a:schemeClr val="accent2">
                    <a:lumMod val="50000"/>
                  </a:schemeClr>
                </a:solidFill>
              </a:rPr>
              <a:t> Our application hopes to compile all event information in a central database.</a:t>
            </a:r>
          </a:p>
          <a:p>
            <a:pPr marL="342900" indent="-342900">
              <a:buFont typeface="Wingdings" charset="2"/>
              <a:buChar char="§"/>
            </a:pPr>
            <a:r>
              <a:rPr lang="en-US" sz="3200" dirty="0" smtClean="0">
                <a:solidFill>
                  <a:schemeClr val="accent2">
                    <a:lumMod val="50000"/>
                  </a:schemeClr>
                </a:solidFill>
              </a:rPr>
              <a:t>Information is presented in concise manner.</a:t>
            </a:r>
          </a:p>
          <a:p>
            <a:pPr marL="342900" indent="-342900">
              <a:buFont typeface="Wingdings" charset="2"/>
              <a:buChar char="§"/>
            </a:pPr>
            <a:r>
              <a:rPr lang="en-US" sz="3200" dirty="0" smtClean="0">
                <a:solidFill>
                  <a:schemeClr val="accent2">
                    <a:lumMod val="50000"/>
                  </a:schemeClr>
                </a:solidFill>
              </a:rPr>
              <a:t>Live updates for events based on current geographic location</a:t>
            </a:r>
          </a:p>
          <a:p>
            <a:r>
              <a:rPr lang="en-US" sz="3200" b="1" dirty="0" smtClean="0">
                <a:solidFill>
                  <a:schemeClr val="accent2">
                    <a:lumMod val="50000"/>
                  </a:schemeClr>
                </a:solidFill>
              </a:rPr>
              <a:t>Faculty and Staff:</a:t>
            </a:r>
          </a:p>
          <a:p>
            <a:pPr marL="342900" indent="-342900">
              <a:buFont typeface="Wingdings" charset="2"/>
              <a:buChar char="§"/>
            </a:pPr>
            <a:r>
              <a:rPr lang="en-US" sz="3200" dirty="0" smtClean="0">
                <a:solidFill>
                  <a:schemeClr val="accent2">
                    <a:lumMod val="50000"/>
                  </a:schemeClr>
                </a:solidFill>
              </a:rPr>
              <a:t>Ease of access </a:t>
            </a:r>
            <a:endParaRPr lang="en-US" sz="3200" dirty="0">
              <a:solidFill>
                <a:schemeClr val="accent2">
                  <a:lumMod val="50000"/>
                </a:schemeClr>
              </a:solidFill>
            </a:endParaRPr>
          </a:p>
          <a:p>
            <a:pPr marL="342900" indent="-342900">
              <a:buFont typeface="Wingdings" charset="2"/>
              <a:buChar char="§"/>
            </a:pPr>
            <a:r>
              <a:rPr lang="en-US" sz="3200" dirty="0">
                <a:solidFill>
                  <a:schemeClr val="accent2">
                    <a:lumMod val="50000"/>
                  </a:schemeClr>
                </a:solidFill>
              </a:rPr>
              <a:t>No space </a:t>
            </a:r>
            <a:r>
              <a:rPr lang="en-US" sz="3200" dirty="0" smtClean="0">
                <a:solidFill>
                  <a:schemeClr val="accent2">
                    <a:lumMod val="50000"/>
                  </a:schemeClr>
                </a:solidFill>
              </a:rPr>
              <a:t>restrictions</a:t>
            </a:r>
          </a:p>
          <a:p>
            <a:pPr marL="342900" indent="-342900">
              <a:buFont typeface="Wingdings" charset="2"/>
              <a:buChar char="§"/>
            </a:pPr>
            <a:r>
              <a:rPr lang="en-US" sz="3200" dirty="0" smtClean="0">
                <a:solidFill>
                  <a:schemeClr val="accent2">
                    <a:lumMod val="50000"/>
                  </a:schemeClr>
                </a:solidFill>
              </a:rPr>
              <a:t>Free advertisement </a:t>
            </a:r>
            <a:endParaRPr lang="en-US" sz="3200" dirty="0">
              <a:solidFill>
                <a:schemeClr val="accent2">
                  <a:lumMod val="50000"/>
                </a:schemeClr>
              </a:solidFill>
            </a:endParaRPr>
          </a:p>
          <a:p>
            <a:pPr marL="342900" indent="-342900">
              <a:buFont typeface="Arial"/>
              <a:buChar char="•"/>
            </a:pPr>
            <a:endParaRPr lang="en-US" sz="3200" dirty="0" smtClean="0">
              <a:solidFill>
                <a:schemeClr val="accent2">
                  <a:lumMod val="50000"/>
                </a:schemeClr>
              </a:solidFill>
            </a:endParaRPr>
          </a:p>
          <a:p>
            <a:pPr marL="342900" indent="-342900">
              <a:buFont typeface="Wingdings" charset="2"/>
              <a:buChar char="§"/>
            </a:pPr>
            <a:endParaRPr lang="en-US" sz="3200" dirty="0">
              <a:solidFill>
                <a:schemeClr val="accent2">
                  <a:lumMod val="50000"/>
                </a:schemeClr>
              </a:solidFill>
            </a:endParaRPr>
          </a:p>
        </p:txBody>
      </p:sp>
      <p:sp>
        <p:nvSpPr>
          <p:cNvPr id="466" name="Text Placeholder 465"/>
          <p:cNvSpPr>
            <a:spLocks noGrp="1"/>
          </p:cNvSpPr>
          <p:nvPr>
            <p:ph type="body" sz="quarter" idx="151"/>
          </p:nvPr>
        </p:nvSpPr>
        <p:spPr>
          <a:xfrm>
            <a:off x="5946778" y="1728477"/>
            <a:ext cx="31998968" cy="2235042"/>
          </a:xfrm>
        </p:spPr>
        <p:txBody>
          <a:bodyPr>
            <a:noAutofit/>
          </a:bodyPr>
          <a:lstStyle/>
          <a:p>
            <a:r>
              <a:rPr lang="en-US" sz="66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Finding Free Food on Campus</a:t>
            </a:r>
          </a:p>
          <a:p>
            <a:r>
              <a:rPr 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Clarence </a:t>
            </a:r>
            <a:r>
              <a:rPr 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Chang, Charles Ding, Sneha Ganesh, Nikhil </a:t>
            </a:r>
            <a:r>
              <a:rPr lang="en-US" sz="7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Nandish</a:t>
            </a:r>
            <a:endParaRPr 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7" name="Text Placeholder 466"/>
          <p:cNvSpPr>
            <a:spLocks noGrp="1"/>
          </p:cNvSpPr>
          <p:nvPr>
            <p:ph type="body" sz="quarter" idx="153"/>
          </p:nvPr>
        </p:nvSpPr>
        <p:spPr/>
        <p:txBody>
          <a:bodyPr>
            <a:normAutofit fontScale="77500" lnSpcReduction="20000"/>
            <a:scene3d>
              <a:camera prst="orthographicFront"/>
              <a:lightRig rig="balanced" dir="t">
                <a:rot lat="0" lon="0" rev="2100000"/>
              </a:lightRig>
            </a:scene3d>
            <a:sp3d extrusionH="57150" prstMaterial="metal">
              <a:bevelT w="38100" h="25400"/>
              <a:contourClr>
                <a:schemeClr val="bg2"/>
              </a:contourClr>
            </a:sp3d>
          </a:bodyPr>
          <a:lstStyle/>
          <a:p>
            <a:r>
              <a:rPr lang="en-US" sz="12400" b="1" dirty="0" smtClean="0">
                <a:ln w="50800"/>
                <a:solidFill>
                  <a:srgbClr val="FFC000"/>
                </a:solidFill>
                <a:latin typeface="Copperplate Gothic Bold" panose="020E0705020206020404" pitchFamily="34" charset="0"/>
              </a:rPr>
              <a:t>GLASSLIFE</a:t>
            </a:r>
            <a:r>
              <a:rPr lang="en-US" b="1" dirty="0" smtClean="0">
                <a:ln w="50800"/>
                <a:solidFill>
                  <a:srgbClr val="FFC000"/>
                </a:solidFill>
                <a:latin typeface="Castellar" panose="020A0402060406010301" pitchFamily="18" charset="0"/>
              </a:rPr>
              <a:t> </a:t>
            </a:r>
            <a:endParaRPr lang="en-US" b="1" dirty="0">
              <a:ln w="50800"/>
              <a:solidFill>
                <a:srgbClr val="FFC000"/>
              </a:solidFill>
              <a:latin typeface="Castellar" panose="020A0402060406010301"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42099" y="230987"/>
            <a:ext cx="7218946" cy="491916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 name="Rectangle 2"/>
          <p:cNvSpPr/>
          <p:nvPr/>
        </p:nvSpPr>
        <p:spPr>
          <a:xfrm>
            <a:off x="11726018" y="7280740"/>
            <a:ext cx="10048874" cy="22252245"/>
          </a:xfrm>
          <a:prstGeom prst="rect">
            <a:avLst/>
          </a:prstGeom>
        </p:spPr>
        <p:txBody>
          <a:bodyPr wrap="square">
            <a:spAutoFit/>
          </a:bodyPr>
          <a:lstStyle/>
          <a:p>
            <a:r>
              <a:rPr lang="en-US" sz="3200" b="1" dirty="0">
                <a:solidFill>
                  <a:schemeClr val="accent2">
                    <a:lumMod val="50000"/>
                  </a:schemeClr>
                </a:solidFill>
                <a:latin typeface="Times New Roman"/>
                <a:cs typeface="Times New Roman"/>
              </a:rPr>
              <a:t>Design 1: Live </a:t>
            </a:r>
            <a:r>
              <a:rPr lang="en-US" sz="3200" b="1" dirty="0" err="1">
                <a:solidFill>
                  <a:schemeClr val="accent2">
                    <a:lumMod val="50000"/>
                  </a:schemeClr>
                </a:solidFill>
                <a:latin typeface="Times New Roman"/>
                <a:cs typeface="Times New Roman"/>
              </a:rPr>
              <a:t>PopUp</a:t>
            </a:r>
            <a:r>
              <a:rPr lang="en-US" sz="3200" b="1" dirty="0">
                <a:solidFill>
                  <a:schemeClr val="accent2">
                    <a:lumMod val="50000"/>
                  </a:schemeClr>
                </a:solidFill>
                <a:latin typeface="Times New Roman"/>
                <a:cs typeface="Times New Roman"/>
              </a:rPr>
              <a:t> </a:t>
            </a:r>
            <a:r>
              <a:rPr lang="en-US" sz="3200" b="1" dirty="0" smtClean="0">
                <a:solidFill>
                  <a:schemeClr val="accent2">
                    <a:lumMod val="50000"/>
                  </a:schemeClr>
                </a:solidFill>
                <a:latin typeface="Times New Roman"/>
                <a:cs typeface="Times New Roman"/>
              </a:rPr>
              <a:t>option </a:t>
            </a:r>
          </a:p>
          <a:p>
            <a:endParaRPr lang="en-US" sz="3200" b="1" dirty="0" smtClean="0">
              <a:solidFill>
                <a:schemeClr val="accent2">
                  <a:lumMod val="50000"/>
                </a:schemeClr>
              </a:solidFill>
              <a:latin typeface="Times New Roman"/>
              <a:cs typeface="Times New Roman"/>
            </a:endParaRPr>
          </a:p>
          <a:p>
            <a:r>
              <a:rPr lang="en-US" sz="3200" b="1" dirty="0">
                <a:solidFill>
                  <a:schemeClr val="accent2">
                    <a:lumMod val="50000"/>
                  </a:schemeClr>
                </a:solidFill>
                <a:latin typeface="Times New Roman"/>
                <a:cs typeface="Times New Roman"/>
              </a:rPr>
              <a:t>	</a:t>
            </a:r>
            <a:r>
              <a:rPr lang="en-US" sz="3200" b="1" dirty="0">
                <a:solidFill>
                  <a:schemeClr val="accent2">
                    <a:lumMod val="50000"/>
                  </a:schemeClr>
                </a:solidFill>
                <a:latin typeface="Times New Roman"/>
                <a:cs typeface="Times New Roman"/>
              </a:rPr>
              <a:t> </a:t>
            </a:r>
            <a:r>
              <a:rPr lang="en-US" sz="3200" b="1"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When the user walks 	              past an area where an 	              event is occurring or 	              going to occur in the 	              near future, the 		              application pops up 	              a notification giving 	              details about the event. </a:t>
            </a:r>
          </a:p>
          <a:p>
            <a:endParaRPr lang="en-US" sz="3200" dirty="0">
              <a:solidFill>
                <a:schemeClr val="accent2">
                  <a:lumMod val="50000"/>
                </a:schemeClr>
              </a:solidFill>
              <a:latin typeface="Times New Roman"/>
              <a:cs typeface="Times New Roman"/>
            </a:endParaRPr>
          </a:p>
          <a:p>
            <a:r>
              <a:rPr lang="en-US" sz="3200" dirty="0">
                <a:solidFill>
                  <a:schemeClr val="accent2">
                    <a:lumMod val="50000"/>
                  </a:schemeClr>
                </a:solidFill>
                <a:latin typeface="Times New Roman"/>
                <a:cs typeface="Times New Roman"/>
              </a:rPr>
              <a:t>	</a:t>
            </a:r>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Limited </a:t>
            </a:r>
            <a:r>
              <a:rPr lang="en-US" sz="3200" dirty="0">
                <a:solidFill>
                  <a:schemeClr val="accent2">
                    <a:lumMod val="50000"/>
                  </a:schemeClr>
                </a:solidFill>
                <a:latin typeface="Times New Roman"/>
                <a:cs typeface="Times New Roman"/>
              </a:rPr>
              <a:t>info: where? </a:t>
            </a:r>
            <a:r>
              <a:rPr lang="en-US" sz="3200" dirty="0" smtClean="0">
                <a:solidFill>
                  <a:schemeClr val="accent2">
                    <a:lumMod val="50000"/>
                  </a:schemeClr>
                </a:solidFill>
                <a:latin typeface="Times New Roman"/>
                <a:cs typeface="Times New Roman"/>
              </a:rPr>
              <a:t>	              when</a:t>
            </a:r>
            <a:r>
              <a:rPr lang="en-US" sz="3200" dirty="0">
                <a:solidFill>
                  <a:schemeClr val="accent2">
                    <a:lumMod val="50000"/>
                  </a:schemeClr>
                </a:solidFill>
                <a:latin typeface="Times New Roman"/>
                <a:cs typeface="Times New Roman"/>
              </a:rPr>
              <a:t>? what?</a:t>
            </a:r>
          </a:p>
          <a:p>
            <a:endParaRPr lang="en-US" sz="3200" b="1" dirty="0">
              <a:solidFill>
                <a:schemeClr val="accent2">
                  <a:lumMod val="50000"/>
                </a:schemeClr>
              </a:solidFill>
              <a:latin typeface="Times New Roman"/>
              <a:cs typeface="Times New Roman"/>
            </a:endParaRPr>
          </a:p>
          <a:p>
            <a:r>
              <a:rPr lang="en-US" sz="3200" b="1" dirty="0">
                <a:solidFill>
                  <a:schemeClr val="accent2">
                    <a:lumMod val="50000"/>
                  </a:schemeClr>
                </a:solidFill>
                <a:latin typeface="Times New Roman"/>
                <a:cs typeface="Times New Roman"/>
              </a:rPr>
              <a:t>Design 2: Tabular representation option  </a:t>
            </a:r>
            <a:endParaRPr lang="en-US" sz="3200" b="1" dirty="0" smtClean="0">
              <a:solidFill>
                <a:schemeClr val="accent2">
                  <a:lumMod val="50000"/>
                </a:schemeClr>
              </a:solidFill>
              <a:latin typeface="Times New Roman"/>
              <a:cs typeface="Times New Roman"/>
            </a:endParaRPr>
          </a:p>
          <a:p>
            <a:endParaRPr lang="en-US" sz="3200" b="1" dirty="0">
              <a:solidFill>
                <a:schemeClr val="accent2">
                  <a:lumMod val="50000"/>
                </a:schemeClr>
              </a:solidFill>
              <a:latin typeface="Times New Roman"/>
              <a:cs typeface="Times New Roman"/>
            </a:endParaRPr>
          </a:p>
          <a:p>
            <a:r>
              <a:rPr lang="en-US" sz="3200" b="1" dirty="0">
                <a:solidFill>
                  <a:schemeClr val="accent2">
                    <a:lumMod val="50000"/>
                  </a:schemeClr>
                </a:solidFill>
                <a:latin typeface="Times New Roman"/>
                <a:cs typeface="Times New Roman"/>
              </a:rPr>
              <a:t>	  </a:t>
            </a:r>
            <a:r>
              <a:rPr lang="en-US" sz="3200" b="1"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This </a:t>
            </a:r>
            <a:r>
              <a:rPr lang="en-US" sz="3200" dirty="0">
                <a:solidFill>
                  <a:schemeClr val="accent2">
                    <a:lumMod val="50000"/>
                  </a:schemeClr>
                </a:solidFill>
                <a:latin typeface="Times New Roman"/>
                <a:cs typeface="Times New Roman"/>
              </a:rPr>
              <a:t>view lists in </a:t>
            </a:r>
            <a:r>
              <a:rPr lang="en-US" sz="3200" dirty="0" smtClean="0">
                <a:solidFill>
                  <a:schemeClr val="accent2">
                    <a:lumMod val="50000"/>
                  </a:schemeClr>
                </a:solidFill>
                <a:latin typeface="Times New Roman"/>
                <a:cs typeface="Times New Roman"/>
              </a:rPr>
              <a:t>	   	              chronological    	    	              order </a:t>
            </a:r>
            <a:r>
              <a:rPr lang="en-US" sz="3200" dirty="0">
                <a:solidFill>
                  <a:schemeClr val="accent2">
                    <a:lumMod val="50000"/>
                  </a:schemeClr>
                </a:solidFill>
                <a:latin typeface="Times New Roman"/>
                <a:cs typeface="Times New Roman"/>
              </a:rPr>
              <a:t>all the events </a:t>
            </a:r>
            <a:r>
              <a:rPr lang="en-US" sz="3200" dirty="0" smtClean="0">
                <a:solidFill>
                  <a:schemeClr val="accent2">
                    <a:lumMod val="50000"/>
                  </a:schemeClr>
                </a:solidFill>
                <a:latin typeface="Times New Roman"/>
                <a:cs typeface="Times New Roman"/>
              </a:rPr>
              <a:t>	              taking place </a:t>
            </a:r>
            <a:r>
              <a:rPr lang="en-US" sz="3200" dirty="0">
                <a:solidFill>
                  <a:schemeClr val="accent2">
                    <a:lumMod val="50000"/>
                  </a:schemeClr>
                </a:solidFill>
                <a:latin typeface="Times New Roman"/>
                <a:cs typeface="Times New Roman"/>
              </a:rPr>
              <a:t>on campus </a:t>
            </a:r>
            <a:r>
              <a:rPr lang="en-US" sz="3200" dirty="0" smtClean="0">
                <a:solidFill>
                  <a:schemeClr val="accent2">
                    <a:lumMod val="50000"/>
                  </a:schemeClr>
                </a:solidFill>
                <a:latin typeface="Times New Roman"/>
                <a:cs typeface="Times New Roman"/>
              </a:rPr>
              <a:t>	              in the vicinity </a:t>
            </a:r>
            <a:r>
              <a:rPr lang="en-US" sz="3200" dirty="0">
                <a:solidFill>
                  <a:schemeClr val="accent2">
                    <a:lumMod val="50000"/>
                  </a:schemeClr>
                </a:solidFill>
                <a:latin typeface="Times New Roman"/>
                <a:cs typeface="Times New Roman"/>
              </a:rPr>
              <a:t>of the </a:t>
            </a:r>
            <a:r>
              <a:rPr lang="en-US" sz="3200" dirty="0" smtClean="0">
                <a:solidFill>
                  <a:schemeClr val="accent2">
                    <a:lumMod val="50000"/>
                  </a:schemeClr>
                </a:solidFill>
                <a:latin typeface="Times New Roman"/>
                <a:cs typeface="Times New Roman"/>
              </a:rPr>
              <a:t>	              user.</a:t>
            </a:r>
          </a:p>
          <a:p>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User </a:t>
            </a:r>
            <a:r>
              <a:rPr lang="en-US" sz="3200" dirty="0">
                <a:solidFill>
                  <a:schemeClr val="accent2">
                    <a:lumMod val="50000"/>
                  </a:schemeClr>
                </a:solidFill>
                <a:latin typeface="Times New Roman"/>
                <a:cs typeface="Times New Roman"/>
              </a:rPr>
              <a:t>can click on </a:t>
            </a:r>
            <a:r>
              <a:rPr lang="en-US" sz="3200" dirty="0" smtClean="0">
                <a:solidFill>
                  <a:schemeClr val="accent2">
                    <a:lumMod val="50000"/>
                  </a:schemeClr>
                </a:solidFill>
                <a:latin typeface="Times New Roman"/>
                <a:cs typeface="Times New Roman"/>
              </a:rPr>
              <a:t>a 	              particular event to 	              receive more 	   	              information</a:t>
            </a:r>
            <a:r>
              <a:rPr lang="en-US" sz="3200" dirty="0">
                <a:solidFill>
                  <a:schemeClr val="accent2">
                    <a:lumMod val="50000"/>
                  </a:schemeClr>
                </a:solidFill>
                <a:latin typeface="Times New Roman"/>
                <a:cs typeface="Times New Roman"/>
              </a:rPr>
              <a:t>. </a:t>
            </a:r>
          </a:p>
          <a:p>
            <a:endParaRPr lang="en-US" sz="3200" dirty="0" smtClean="0">
              <a:solidFill>
                <a:schemeClr val="accent2">
                  <a:lumMod val="50000"/>
                </a:schemeClr>
              </a:solidFill>
              <a:latin typeface="Times New Roman"/>
              <a:cs typeface="Times New Roman"/>
            </a:endParaRPr>
          </a:p>
          <a:p>
            <a:endParaRPr lang="en-US" sz="3200" dirty="0">
              <a:solidFill>
                <a:schemeClr val="accent2">
                  <a:lumMod val="50000"/>
                </a:schemeClr>
              </a:solidFill>
              <a:latin typeface="Times New Roman"/>
              <a:cs typeface="Times New Roman"/>
            </a:endParaRPr>
          </a:p>
          <a:p>
            <a:endParaRPr lang="en-US" sz="3200" dirty="0">
              <a:solidFill>
                <a:schemeClr val="accent2">
                  <a:lumMod val="50000"/>
                </a:schemeClr>
              </a:solidFill>
              <a:latin typeface="Times New Roman"/>
              <a:cs typeface="Times New Roman"/>
            </a:endParaRPr>
          </a:p>
          <a:p>
            <a:r>
              <a:rPr lang="en-US" sz="3200" b="1" dirty="0">
                <a:solidFill>
                  <a:schemeClr val="accent2">
                    <a:lumMod val="50000"/>
                  </a:schemeClr>
                </a:solidFill>
                <a:latin typeface="Times New Roman"/>
                <a:cs typeface="Times New Roman"/>
              </a:rPr>
              <a:t>Design 3: Geographical representation option  </a:t>
            </a:r>
          </a:p>
          <a:p>
            <a:endParaRPr lang="en-US" sz="3200" dirty="0" smtClean="0">
              <a:solidFill>
                <a:schemeClr val="accent2">
                  <a:lumMod val="50000"/>
                </a:schemeClr>
              </a:solidFill>
              <a:latin typeface="Times New Roman"/>
              <a:cs typeface="Times New Roman"/>
            </a:endParaRPr>
          </a:p>
          <a:p>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This </a:t>
            </a:r>
            <a:r>
              <a:rPr lang="en-US" sz="3200" dirty="0">
                <a:solidFill>
                  <a:schemeClr val="accent2">
                    <a:lumMod val="50000"/>
                  </a:schemeClr>
                </a:solidFill>
                <a:latin typeface="Times New Roman"/>
                <a:cs typeface="Times New Roman"/>
              </a:rPr>
              <a:t>view is going to </a:t>
            </a:r>
            <a:r>
              <a:rPr lang="en-US" sz="3200" dirty="0" smtClean="0">
                <a:solidFill>
                  <a:schemeClr val="accent2">
                    <a:lumMod val="50000"/>
                  </a:schemeClr>
                </a:solidFill>
                <a:latin typeface="Times New Roman"/>
                <a:cs typeface="Times New Roman"/>
              </a:rPr>
              <a:t>	              look </a:t>
            </a:r>
            <a:r>
              <a:rPr lang="en-US" sz="3200" dirty="0">
                <a:solidFill>
                  <a:schemeClr val="accent2">
                    <a:lumMod val="50000"/>
                  </a:schemeClr>
                </a:solidFill>
                <a:latin typeface="Times New Roman"/>
                <a:cs typeface="Times New Roman"/>
              </a:rPr>
              <a:t>similar to that of </a:t>
            </a:r>
            <a:r>
              <a:rPr lang="en-US" sz="3200" dirty="0" smtClean="0">
                <a:solidFill>
                  <a:schemeClr val="accent2">
                    <a:lumMod val="50000"/>
                  </a:schemeClr>
                </a:solidFill>
                <a:latin typeface="Times New Roman"/>
                <a:cs typeface="Times New Roman"/>
              </a:rPr>
              <a:t>	              Google </a:t>
            </a:r>
            <a:r>
              <a:rPr lang="en-US" sz="3200" dirty="0">
                <a:solidFill>
                  <a:schemeClr val="accent2">
                    <a:lumMod val="50000"/>
                  </a:schemeClr>
                </a:solidFill>
                <a:latin typeface="Times New Roman"/>
                <a:cs typeface="Times New Roman"/>
              </a:rPr>
              <a:t>Maps. </a:t>
            </a:r>
            <a:endParaRPr lang="en-US" sz="3200" dirty="0" smtClean="0">
              <a:solidFill>
                <a:schemeClr val="accent2">
                  <a:lumMod val="50000"/>
                </a:schemeClr>
              </a:solidFill>
              <a:latin typeface="Times New Roman"/>
              <a:cs typeface="Times New Roman"/>
            </a:endParaRPr>
          </a:p>
          <a:p>
            <a:endParaRPr lang="en-US" sz="3200" dirty="0">
              <a:solidFill>
                <a:schemeClr val="accent2">
                  <a:lumMod val="50000"/>
                </a:schemeClr>
              </a:solidFill>
              <a:latin typeface="Times New Roman"/>
              <a:cs typeface="Times New Roman"/>
            </a:endParaRPr>
          </a:p>
          <a:p>
            <a:r>
              <a:rPr lang="en-US" sz="3200" dirty="0" smtClean="0">
                <a:solidFill>
                  <a:schemeClr val="accent2">
                    <a:lumMod val="50000"/>
                  </a:schemeClr>
                </a:solidFill>
                <a:latin typeface="Times New Roman"/>
                <a:cs typeface="Times New Roman"/>
              </a:rPr>
              <a:t>	           - The </a:t>
            </a:r>
            <a:r>
              <a:rPr lang="en-US" sz="3200" dirty="0">
                <a:solidFill>
                  <a:schemeClr val="accent2">
                    <a:lumMod val="50000"/>
                  </a:schemeClr>
                </a:solidFill>
                <a:latin typeface="Times New Roman"/>
                <a:cs typeface="Times New Roman"/>
              </a:rPr>
              <a:t>user will be able to </a:t>
            </a:r>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see </a:t>
            </a:r>
            <a:r>
              <a:rPr lang="en-US" sz="3200" dirty="0">
                <a:solidFill>
                  <a:schemeClr val="accent2">
                    <a:lumMod val="50000"/>
                  </a:schemeClr>
                </a:solidFill>
                <a:latin typeface="Times New Roman"/>
                <a:cs typeface="Times New Roman"/>
              </a:rPr>
              <a:t>the map of </a:t>
            </a:r>
            <a:r>
              <a:rPr lang="en-US" sz="3200" dirty="0" smtClean="0">
                <a:solidFill>
                  <a:schemeClr val="accent2">
                    <a:lumMod val="50000"/>
                  </a:schemeClr>
                </a:solidFill>
                <a:latin typeface="Times New Roman"/>
                <a:cs typeface="Times New Roman"/>
              </a:rPr>
              <a:t>the	 	              university </a:t>
            </a:r>
            <a:r>
              <a:rPr lang="en-US" sz="3200" dirty="0">
                <a:solidFill>
                  <a:schemeClr val="accent2">
                    <a:lumMod val="50000"/>
                  </a:schemeClr>
                </a:solidFill>
                <a:latin typeface="Times New Roman"/>
                <a:cs typeface="Times New Roman"/>
              </a:rPr>
              <a:t>campus and </a:t>
            </a:r>
            <a:r>
              <a:rPr lang="en-US" sz="3200" dirty="0" smtClean="0">
                <a:solidFill>
                  <a:schemeClr val="accent2">
                    <a:lumMod val="50000"/>
                  </a:schemeClr>
                </a:solidFill>
                <a:latin typeface="Times New Roman"/>
                <a:cs typeface="Times New Roman"/>
              </a:rPr>
              <a:t>	              be </a:t>
            </a:r>
            <a:r>
              <a:rPr lang="en-US" sz="3200" dirty="0">
                <a:solidFill>
                  <a:schemeClr val="accent2">
                    <a:lumMod val="50000"/>
                  </a:schemeClr>
                </a:solidFill>
                <a:latin typeface="Times New Roman"/>
                <a:cs typeface="Times New Roman"/>
              </a:rPr>
              <a:t>able to see </a:t>
            </a:r>
            <a:r>
              <a:rPr lang="en-US" sz="3200" dirty="0" smtClean="0">
                <a:solidFill>
                  <a:schemeClr val="accent2">
                    <a:lumMod val="50000"/>
                  </a:schemeClr>
                </a:solidFill>
                <a:latin typeface="Times New Roman"/>
                <a:cs typeface="Times New Roman"/>
              </a:rPr>
              <a:t>pins 	              scattered </a:t>
            </a:r>
            <a:r>
              <a:rPr lang="en-US" sz="3200" dirty="0">
                <a:solidFill>
                  <a:schemeClr val="accent2">
                    <a:lumMod val="50000"/>
                  </a:schemeClr>
                </a:solidFill>
                <a:latin typeface="Times New Roman"/>
                <a:cs typeface="Times New Roman"/>
              </a:rPr>
              <a:t>across the </a:t>
            </a:r>
            <a:r>
              <a:rPr lang="en-US" sz="3200" dirty="0" smtClean="0">
                <a:solidFill>
                  <a:schemeClr val="accent2">
                    <a:lumMod val="50000"/>
                  </a:schemeClr>
                </a:solidFill>
                <a:latin typeface="Times New Roman"/>
                <a:cs typeface="Times New Roman"/>
              </a:rPr>
              <a:t>map 	              that </a:t>
            </a:r>
            <a:r>
              <a:rPr lang="en-US" sz="3200" dirty="0">
                <a:solidFill>
                  <a:schemeClr val="accent2">
                    <a:lumMod val="50000"/>
                  </a:schemeClr>
                </a:solidFill>
                <a:latin typeface="Times New Roman"/>
                <a:cs typeface="Times New Roman"/>
              </a:rPr>
              <a:t>represents Event </a:t>
            </a:r>
            <a:r>
              <a:rPr lang="en-US" sz="3200" dirty="0" smtClean="0">
                <a:solidFill>
                  <a:schemeClr val="accent2">
                    <a:lumMod val="50000"/>
                  </a:schemeClr>
                </a:solidFill>
                <a:latin typeface="Times New Roman"/>
                <a:cs typeface="Times New Roman"/>
              </a:rPr>
              <a:t>	              locations.</a:t>
            </a:r>
          </a:p>
          <a:p>
            <a:r>
              <a:rPr lang="en-US" sz="3200" dirty="0">
                <a:solidFill>
                  <a:schemeClr val="accent2">
                    <a:lumMod val="50000"/>
                  </a:schemeClr>
                </a:solidFill>
                <a:latin typeface="Times New Roman"/>
                <a:cs typeface="Times New Roman"/>
              </a:rPr>
              <a:t>	</a:t>
            </a:r>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a:t>
            </a:r>
          </a:p>
          <a:p>
            <a:r>
              <a:rPr lang="en-US" sz="3200" dirty="0">
                <a:solidFill>
                  <a:schemeClr val="accent2">
                    <a:lumMod val="50000"/>
                  </a:schemeClr>
                </a:solidFill>
                <a:latin typeface="Times New Roman"/>
                <a:cs typeface="Times New Roman"/>
              </a:rPr>
              <a:t>	</a:t>
            </a:r>
            <a:r>
              <a:rPr lang="en-US" sz="3200" dirty="0">
                <a:solidFill>
                  <a:schemeClr val="accent2">
                    <a:lumMod val="50000"/>
                  </a:schemeClr>
                </a:solidFill>
                <a:latin typeface="Times New Roman"/>
                <a:cs typeface="Times New Roman"/>
              </a:rPr>
              <a:t> </a:t>
            </a:r>
            <a:r>
              <a:rPr lang="en-US" sz="3200" dirty="0" smtClean="0">
                <a:solidFill>
                  <a:schemeClr val="accent2">
                    <a:lumMod val="50000"/>
                  </a:schemeClr>
                </a:solidFill>
                <a:latin typeface="Times New Roman"/>
                <a:cs typeface="Times New Roman"/>
              </a:rPr>
              <a:t>          - </a:t>
            </a:r>
            <a:r>
              <a:rPr lang="en-US" sz="3200" dirty="0" smtClean="0">
                <a:solidFill>
                  <a:schemeClr val="accent2">
                    <a:lumMod val="50000"/>
                  </a:schemeClr>
                </a:solidFill>
                <a:latin typeface="Times New Roman"/>
                <a:cs typeface="Times New Roman"/>
              </a:rPr>
              <a:t>“</a:t>
            </a:r>
            <a:r>
              <a:rPr lang="en-US" sz="3200" dirty="0">
                <a:solidFill>
                  <a:schemeClr val="accent2">
                    <a:lumMod val="50000"/>
                  </a:schemeClr>
                </a:solidFill>
                <a:latin typeface="Times New Roman"/>
                <a:cs typeface="Times New Roman"/>
              </a:rPr>
              <a:t>Pin” is color coded </a:t>
            </a:r>
            <a:r>
              <a:rPr lang="en-US" sz="3200" dirty="0" smtClean="0">
                <a:solidFill>
                  <a:schemeClr val="accent2">
                    <a:lumMod val="50000"/>
                  </a:schemeClr>
                </a:solidFill>
                <a:latin typeface="Times New Roman"/>
                <a:cs typeface="Times New Roman"/>
              </a:rPr>
              <a:t>to 	               denote </a:t>
            </a:r>
            <a:r>
              <a:rPr lang="en-US" sz="3200" dirty="0">
                <a:solidFill>
                  <a:schemeClr val="accent2">
                    <a:lumMod val="50000"/>
                  </a:schemeClr>
                </a:solidFill>
                <a:latin typeface="Times New Roman"/>
                <a:cs typeface="Times New Roman"/>
              </a:rPr>
              <a:t>food availability.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423" y="8319750"/>
            <a:ext cx="5067977" cy="50196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422" y="15030564"/>
            <a:ext cx="5067977" cy="498826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48423" y="22449104"/>
            <a:ext cx="5067976" cy="7027985"/>
          </a:xfrm>
          <a:prstGeom prst="rect">
            <a:avLst/>
          </a:prstGeom>
        </p:spPr>
      </p:pic>
      <p:sp>
        <p:nvSpPr>
          <p:cNvPr id="7" name="Text Placeholder 6"/>
          <p:cNvSpPr>
            <a:spLocks noGrp="1"/>
          </p:cNvSpPr>
          <p:nvPr>
            <p:ph type="body" sz="quarter" idx="25"/>
          </p:nvPr>
        </p:nvSpPr>
        <p:spPr>
          <a:xfrm>
            <a:off x="32914027" y="5600221"/>
            <a:ext cx="10047018" cy="1133455"/>
          </a:xfrm>
        </p:spPr>
        <p:txBody>
          <a:bodyPr/>
          <a:lstStyle/>
          <a:p>
            <a:r>
              <a:rPr lang="en-US" sz="4400" u="none" dirty="0" smtClean="0">
                <a:solidFill>
                  <a:schemeClr val="accent2">
                    <a:lumMod val="50000"/>
                  </a:schemeClr>
                </a:solidFill>
                <a:latin typeface="Charter Black"/>
              </a:rPr>
              <a:t>FINAL DESIGN</a:t>
            </a:r>
            <a:endParaRPr lang="en-US" sz="4400" u="none" dirty="0">
              <a:solidFill>
                <a:schemeClr val="accent2">
                  <a:lumMod val="50000"/>
                </a:schemeClr>
              </a:solidFill>
              <a:latin typeface="Charter Black"/>
            </a:endParaRPr>
          </a:p>
        </p:txBody>
      </p:sp>
      <p:sp>
        <p:nvSpPr>
          <p:cNvPr id="8" name="Rectangle 1"/>
          <p:cNvSpPr>
            <a:spLocks noChangeArrowheads="1"/>
          </p:cNvSpPr>
          <p:nvPr/>
        </p:nvSpPr>
        <p:spPr bwMode="auto">
          <a:xfrm>
            <a:off x="58119394" y="20018829"/>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Introduction </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Settings  </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29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9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30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4000" b="0" i="0" u="none" strike="noStrike" cap="none" normalizeH="0" baseline="0" smtClean="0">
                <a:ln>
                  <a:noFill/>
                </a:ln>
                <a:solidFill>
                  <a:schemeClr val="tx1"/>
                </a:solidFill>
                <a:effectLst/>
              </a:rPr>
              <a:t>  </a:t>
            </a:r>
            <a:r>
              <a:rPr kumimoji="0" lang="en-US" altLang="en-US" sz="31400" b="0" i="0" u="none" strike="noStrike" cap="none" normalizeH="0" baseline="0" smtClean="0">
                <a:ln>
                  <a:noFill/>
                </a:ln>
                <a:solidFill>
                  <a:schemeClr val="tx1"/>
                </a:solidFill>
                <a:effectLst/>
              </a:rPr>
              <a:t> </a:t>
            </a:r>
            <a:r>
              <a:rPr kumimoji="0" lang="en-US" altLang="en-US" sz="4000" b="0" i="0" u="none" strike="noStrike" cap="none" normalizeH="0" baseline="0" smtClean="0">
                <a:ln>
                  <a:noFill/>
                </a:ln>
                <a:solidFill>
                  <a:schemeClr val="tx1"/>
                </a:solidFill>
                <a:effectLst/>
              </a:rPr>
              <a:t>                                                                                                                                                                 </a:t>
            </a:r>
            <a:endPar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Pop-Up view</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5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295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95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Menu View</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30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30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5122" name="Picture 2" descr="https://lh3.googleusercontent.com/p5qklYWBAFR2pNhPh--J4srX-DMOiXC7cXSwKj_9tE1r9o6H3F8rX09D2fBblBe7tZoOEERD5BMpf93HOkfs-cS8WqNxC_lkTM31I-eZUJIV_AynkhQjYESXHeJXKPXyO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8744" y="13360847"/>
            <a:ext cx="5833822" cy="35563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https://lh6.googleusercontent.com/VlIRxHieNbpGx9qXBOGWglJlxuz73zidVG15bycYlRYTwrqKNNyGTMdCYTcGy_l_brHuD-FNzMIXA1ctgKx0XvnoeXt4IDblA1GuupzghYxBnDuq-9LkLWPF4rss5eoLe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97931" y="21029011"/>
            <a:ext cx="5694436" cy="33139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E3HmrHtTZd14nguLWwUmerQQ2FgTUSyR9w92z32yw8QInVBvfHCJnFIS3YeHXxC-jTi09aU1vDIn-5G2Fni53k47-jy6XrYKoFscncot96TWzZXaNgC78_KtX42vOgkQs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7931" y="17392745"/>
            <a:ext cx="5535448" cy="333317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https://lh6.googleusercontent.com/llOttYQwTnNiVq6sKetzKR-j9tqncq8GMilSQDpMaS1X7Rmtry8ZKbmI_es-2tBaChBaWaQ2O7OVfYAN36sLiA_jVfVzL75R-ohu2LaflBhCmrJ1konnI8dYOLmr2FYxM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97931" y="24733007"/>
            <a:ext cx="5694436" cy="35480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hSD4XgeeUJZC2FLsrsaM65AcnoyUieKduPZtWEaeQW5vyBRqJbMiIv_eCYIidJpaMSmZAqh9DQC6wZcpRtLmeeEkSfciBWAK-ECoZFTTdsPU-1i07giy4zLPCLrkbcDcn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05481" y="28671047"/>
            <a:ext cx="5832606" cy="3368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76245" y="14807401"/>
            <a:ext cx="5510631" cy="3085294"/>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132752" y="18089250"/>
            <a:ext cx="5425959" cy="3077165"/>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193766" y="21390477"/>
            <a:ext cx="5411991" cy="3039166"/>
          </a:xfrm>
          <a:prstGeom prst="rect">
            <a:avLst/>
          </a:prstGeom>
        </p:spPr>
      </p:pic>
      <p:pic>
        <p:nvPicPr>
          <p:cNvPr id="12" name="Picture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225564" y="24711871"/>
            <a:ext cx="5411991" cy="3032019"/>
          </a:xfrm>
          <a:prstGeom prst="rect">
            <a:avLst/>
          </a:prstGeom>
        </p:spPr>
      </p:pic>
      <p:pic>
        <p:nvPicPr>
          <p:cNvPr id="13" name="Picture 1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176245" y="28026119"/>
            <a:ext cx="5429512" cy="3066366"/>
          </a:xfrm>
          <a:prstGeom prst="rect">
            <a:avLst/>
          </a:prstGeom>
        </p:spPr>
      </p:pic>
      <p:pic>
        <p:nvPicPr>
          <p:cNvPr id="15" name="Picture 1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87851" y="25125090"/>
            <a:ext cx="6615128" cy="4407895"/>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ummer">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445</TotalTime>
  <Words>246</Words>
  <Application>Microsoft Office PowerPoint</Application>
  <PresentationFormat>Custom</PresentationFormat>
  <Paragraphs>81</Paragraphs>
  <Slides>1</Slides>
  <Notes>1</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8" baseType="lpstr">
      <vt:lpstr>Arial</vt:lpstr>
      <vt:lpstr>Book Antiqua</vt:lpstr>
      <vt:lpstr>Calibri</vt:lpstr>
      <vt:lpstr>Castellar</vt:lpstr>
      <vt:lpstr>Century Gothic</vt:lpstr>
      <vt:lpstr>Charter Black</vt:lpstr>
      <vt:lpstr>Copperplate Gothic Bold</vt:lpstr>
      <vt:lpstr>Courier New</vt:lpstr>
      <vt:lpstr>Times New Roman</vt:lpstr>
      <vt:lpstr>Trebuchet MS</vt:lpstr>
      <vt:lpstr>Wingdings</vt:lpstr>
      <vt:lpstr>Wingdings 2</vt:lpstr>
      <vt:lpstr>36x48-Template-V2b</vt:lpstr>
      <vt:lpstr>1_Classic 3 Columns</vt:lpstr>
      <vt:lpstr>Classic - Wide Center</vt:lpstr>
      <vt:lpstr>Summer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Sneha Ganesh</cp:lastModifiedBy>
  <cp:revision>59</cp:revision>
  <dcterms:created xsi:type="dcterms:W3CDTF">2012-02-03T19:11:35Z</dcterms:created>
  <dcterms:modified xsi:type="dcterms:W3CDTF">2014-12-03T03:09:12Z</dcterms:modified>
</cp:coreProperties>
</file>