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82"/>
    <a:srgbClr val="2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4-4077-A9C2-EE26668BF7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4-4077-A9C2-EE26668BF7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B4-4077-A9C2-EE26668B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0185247"/>
        <c:axId val="340185727"/>
      </c:barChart>
      <c:catAx>
        <c:axId val="34018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0185727"/>
        <c:crosses val="autoZero"/>
        <c:auto val="1"/>
        <c:lblAlgn val="ctr"/>
        <c:lblOffset val="100"/>
        <c:noMultiLvlLbl val="0"/>
      </c:catAx>
      <c:valAx>
        <c:axId val="340185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18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C9-4172-A58D-9E418A0ED6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C9-4172-A58D-9E418A0ED6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BC9-4172-A58D-9E418A0ED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185247"/>
        <c:axId val="340185727"/>
      </c:lineChart>
      <c:catAx>
        <c:axId val="34018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0185727"/>
        <c:crosses val="autoZero"/>
        <c:auto val="1"/>
        <c:lblAlgn val="ctr"/>
        <c:lblOffset val="100"/>
        <c:noMultiLvlLbl val="0"/>
      </c:catAx>
      <c:valAx>
        <c:axId val="340185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18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23-4C1F-809A-460753CE76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23-4C1F-809A-460753CE76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23-4C1F-809A-460753CE7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76876018776963E-2"/>
          <c:y val="0.11022053453287456"/>
          <c:w val="0.88355048486593923"/>
          <c:h val="0.813472941559750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E-4889-B1F1-1CD3C7E644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E-4889-B1F1-1CD3C7E644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E-4889-B1F1-1CD3C7E64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0185247"/>
        <c:axId val="340185727"/>
      </c:barChart>
      <c:catAx>
        <c:axId val="3401852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185727"/>
        <c:crosses val="autoZero"/>
        <c:auto val="1"/>
        <c:lblAlgn val="ctr"/>
        <c:lblOffset val="100"/>
        <c:noMultiLvlLbl val="0"/>
      </c:catAx>
      <c:valAx>
        <c:axId val="3401857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018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276876018776963E-2"/>
          <c:y val="0.11022053453287456"/>
          <c:w val="0.88355048486593923"/>
          <c:h val="0.81347294155975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7D-4DC7-AB23-F88FB96A05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7D-4DC7-AB23-F88FB96A0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0185247"/>
        <c:axId val="340185727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7D-4DC7-AB23-F88FB96A0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185247"/>
        <c:axId val="340185727"/>
      </c:lineChart>
      <c:catAx>
        <c:axId val="34018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0185727"/>
        <c:crosses val="autoZero"/>
        <c:auto val="1"/>
        <c:lblAlgn val="ctr"/>
        <c:lblOffset val="100"/>
        <c:noMultiLvlLbl val="0"/>
      </c:catAx>
      <c:valAx>
        <c:axId val="340185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185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99-4454-B7F3-0B9D35FDEF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4-4F5F-8450-BBCA0E22DB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04-4F5F-8450-BBCA0E22DB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04-4F5F-8450-BBCA0E22D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185247"/>
        <c:axId val="340185727"/>
      </c:areaChart>
      <c:catAx>
        <c:axId val="34018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0185727"/>
        <c:crosses val="autoZero"/>
        <c:auto val="1"/>
        <c:lblAlgn val="ctr"/>
        <c:lblOffset val="100"/>
        <c:noMultiLvlLbl val="0"/>
      </c:catAx>
      <c:valAx>
        <c:axId val="340185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185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30-41B6-BF9D-97605CCD7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30-41B6-BF9D-97605CCD78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30-41B6-BF9D-97605CCD7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185247"/>
        <c:axId val="340185727"/>
      </c:scatterChart>
      <c:valAx>
        <c:axId val="340185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0185727"/>
        <c:crosses val="autoZero"/>
        <c:crossBetween val="midCat"/>
      </c:valAx>
      <c:valAx>
        <c:axId val="3401857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0185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Category 1</cx:pt>
          <cx:pt idx="1">Category 2</cx:pt>
          <cx:pt idx="2">Category 3</cx:pt>
          <cx:pt idx="3">Category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Category 1</cx:pt>
          <cx:pt idx="1">Category 2</cx:pt>
          <cx:pt idx="2">Category 3</cx:pt>
          <cx:pt idx="3">Category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Category 1</cx:pt>
          <cx:pt idx="1">Category 2</cx:pt>
          <cx:pt idx="2">Category 3</cx:pt>
          <cx:pt idx="3">Category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treemap" uniqueId="{0BEF6A8A-4874-4B37-97A3-0C7B8FDAF595}" formatIdx="0">
          <cx:tx>
            <cx:txData>
              <cx:f>Sheet1!$B$1</cx:f>
              <cx:v>Series 1</cx:v>
            </cx:txData>
          </cx:tx>
          <cx:dataId val="0"/>
          <cx:layoutPr/>
        </cx:series>
        <cx:series layoutId="treemap" hidden="1" uniqueId="{6B2F0047-7BCD-4538-B4F3-EA761BBBC6B8}" formatIdx="1">
          <cx:tx>
            <cx:txData>
              <cx:f>Sheet1!$C$1</cx:f>
              <cx:v>Series 2</cx:v>
            </cx:txData>
          </cx:tx>
          <cx:dataId val="1"/>
          <cx:layoutPr/>
        </cx:series>
        <cx:series layoutId="treemap" hidden="1" uniqueId="{A8A0DEE3-176F-41BA-AEE5-5511BD0F599F}" formatIdx="2">
          <cx:tx>
            <cx:txData>
              <cx:f>Sheet1!$D$1</cx:f>
              <cx:v>Series 3</cx:v>
            </cx:txData>
          </cx:tx>
          <cx:dataId val="2"/>
          <cx:layoutPr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3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62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75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5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8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7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8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C6FF-35D3-422C-A985-6FB73FCFDB37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FFF45-6F65-41BB-A0C2-1E69B2639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02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eha201997/sessions.git" TargetMode="External"/><Relationship Id="rId2" Type="http://schemas.openxmlformats.org/officeDocument/2006/relationships/hyperlink" Target="https://www.linkedin.com/in/sneha-mandal-b503791a1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11" Type="http://schemas.openxmlformats.org/officeDocument/2006/relationships/image" Target="../media/image15.png"/><Relationship Id="rId5" Type="http://schemas.openxmlformats.org/officeDocument/2006/relationships/chart" Target="../charts/chart4.xml"/><Relationship Id="rId10" Type="http://schemas.microsoft.com/office/2014/relationships/chartEx" Target="../charts/chartEx1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08854-4362-A350-5CE2-2C0EFB96915E}"/>
              </a:ext>
            </a:extLst>
          </p:cNvPr>
          <p:cNvSpPr txBox="1"/>
          <p:nvPr/>
        </p:nvSpPr>
        <p:spPr>
          <a:xfrm>
            <a:off x="4187687" y="1966223"/>
            <a:ext cx="747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Understanding Data through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2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E4E46-0711-545D-8158-7F04EADD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164"/>
            <a:ext cx="12192000" cy="60156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81E2520-B0A9-867A-34BD-A7BD9F24AB9A}"/>
              </a:ext>
            </a:extLst>
          </p:cNvPr>
          <p:cNvSpPr/>
          <p:nvPr/>
        </p:nvSpPr>
        <p:spPr>
          <a:xfrm>
            <a:off x="0" y="1533378"/>
            <a:ext cx="407963" cy="123795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9F43AD-2FAA-FD26-4E79-FA3829CE2914}"/>
              </a:ext>
            </a:extLst>
          </p:cNvPr>
          <p:cNvSpPr/>
          <p:nvPr/>
        </p:nvSpPr>
        <p:spPr>
          <a:xfrm>
            <a:off x="323555" y="1751429"/>
            <a:ext cx="506437" cy="457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A21A15C-5393-35F9-58F6-C791701FBC7A}"/>
              </a:ext>
            </a:extLst>
          </p:cNvPr>
          <p:cNvSpPr/>
          <p:nvPr/>
        </p:nvSpPr>
        <p:spPr>
          <a:xfrm>
            <a:off x="323556" y="2106637"/>
            <a:ext cx="506437" cy="457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3D4EFE7-26DD-F6EF-7384-3ECAC3853022}"/>
              </a:ext>
            </a:extLst>
          </p:cNvPr>
          <p:cNvSpPr/>
          <p:nvPr/>
        </p:nvSpPr>
        <p:spPr>
          <a:xfrm>
            <a:off x="295418" y="2463604"/>
            <a:ext cx="506437" cy="457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D9DFE-C193-2423-AB36-E5F7BD202D54}"/>
              </a:ext>
            </a:extLst>
          </p:cNvPr>
          <p:cNvSpPr txBox="1"/>
          <p:nvPr/>
        </p:nvSpPr>
        <p:spPr>
          <a:xfrm>
            <a:off x="731518" y="1644524"/>
            <a:ext cx="17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 View</a:t>
            </a:r>
          </a:p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View</a:t>
            </a:r>
          </a:p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A357E-ADA0-7849-9F36-881053066254}"/>
              </a:ext>
            </a:extLst>
          </p:cNvPr>
          <p:cNvSpPr/>
          <p:nvPr/>
        </p:nvSpPr>
        <p:spPr>
          <a:xfrm>
            <a:off x="10337409" y="2463604"/>
            <a:ext cx="1559173" cy="198178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F6FE0-A0D5-013A-419A-43BB9C417E46}"/>
              </a:ext>
            </a:extLst>
          </p:cNvPr>
          <p:cNvSpPr txBox="1"/>
          <p:nvPr/>
        </p:nvSpPr>
        <p:spPr>
          <a:xfrm>
            <a:off x="7952931" y="3454497"/>
            <a:ext cx="178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 tools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6B994B-6588-5591-02FF-1420E6DCB955}"/>
              </a:ext>
            </a:extLst>
          </p:cNvPr>
          <p:cNvSpPr/>
          <p:nvPr/>
        </p:nvSpPr>
        <p:spPr>
          <a:xfrm>
            <a:off x="9481625" y="3657600"/>
            <a:ext cx="855784" cy="703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E4E46-0711-545D-8158-7F04EADD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" y="421164"/>
            <a:ext cx="12173938" cy="6015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6CC856-AE74-9224-9F53-74E95B06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701"/>
            <a:ext cx="12192000" cy="60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E4E46-0711-545D-8158-7F04EADDE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1" y="421164"/>
            <a:ext cx="12173938" cy="60156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6CC856-AE74-9224-9F53-74E95B064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08" y="416701"/>
            <a:ext cx="12138183" cy="60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5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CC856-AE74-9224-9F53-74E95B064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6" y="461838"/>
            <a:ext cx="12138183" cy="596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1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B43B5-A507-3CA7-8A70-4C3989D7384D}"/>
              </a:ext>
            </a:extLst>
          </p:cNvPr>
          <p:cNvSpPr txBox="1"/>
          <p:nvPr/>
        </p:nvSpPr>
        <p:spPr>
          <a:xfrm>
            <a:off x="2616592" y="2082018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Let’s have a look on one of my dashboard</a:t>
            </a:r>
          </a:p>
        </p:txBody>
      </p:sp>
    </p:spTree>
    <p:extLst>
      <p:ext uri="{BB962C8B-B14F-4D97-AF65-F5344CB8AC3E}">
        <p14:creationId xmlns:p14="http://schemas.microsoft.com/office/powerpoint/2010/main" val="401574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C73E2F4-A391-CDCC-3A88-D7FFF4730454}"/>
              </a:ext>
            </a:extLst>
          </p:cNvPr>
          <p:cNvSpPr txBox="1"/>
          <p:nvPr/>
        </p:nvSpPr>
        <p:spPr>
          <a:xfrm>
            <a:off x="4838972" y="167015"/>
            <a:ext cx="25629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F35D1AD-9AE8-28E5-C663-A789411FE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424" y="1459159"/>
            <a:ext cx="3614889" cy="36148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329348-D373-5A71-4FC8-B6F385E60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255" y="3704670"/>
            <a:ext cx="1743316" cy="1660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203FD6-8BC1-770A-3456-527E7EE18F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5" y="1103471"/>
            <a:ext cx="1526570" cy="15265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126D5C-FEA3-A826-C408-9BB71E01F814}"/>
              </a:ext>
            </a:extLst>
          </p:cNvPr>
          <p:cNvSpPr txBox="1"/>
          <p:nvPr/>
        </p:nvSpPr>
        <p:spPr>
          <a:xfrm>
            <a:off x="1649969" y="4612383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C31E6-63C3-9334-1BFC-2A45E9242C35}"/>
              </a:ext>
            </a:extLst>
          </p:cNvPr>
          <p:cNvSpPr txBox="1"/>
          <p:nvPr/>
        </p:nvSpPr>
        <p:spPr>
          <a:xfrm>
            <a:off x="5357145" y="5354491"/>
            <a:ext cx="20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SEABORN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17D60-C33B-F035-F080-59409579F171}"/>
              </a:ext>
            </a:extLst>
          </p:cNvPr>
          <p:cNvSpPr txBox="1"/>
          <p:nvPr/>
        </p:nvSpPr>
        <p:spPr>
          <a:xfrm>
            <a:off x="5224342" y="2691666"/>
            <a:ext cx="20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MATPLOTLIB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51916-F6E8-3FBD-B72F-F1D9D8B5D95B}"/>
              </a:ext>
            </a:extLst>
          </p:cNvPr>
          <p:cNvGrpSpPr/>
          <p:nvPr/>
        </p:nvGrpSpPr>
        <p:grpSpPr>
          <a:xfrm rot="16200000">
            <a:off x="2711450" y="2678947"/>
            <a:ext cx="2725574" cy="1141300"/>
            <a:chOff x="8233069" y="1794952"/>
            <a:chExt cx="2725574" cy="114130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FCF8390D-009F-E52A-3A17-D41EC699BB3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33069" y="2336596"/>
              <a:ext cx="1097026" cy="5996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240AE1FA-ADDD-8594-2AFC-473F8F3AC4C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861617" y="2336597"/>
              <a:ext cx="1097026" cy="5996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2D473E9-F9A8-9AC1-EA1F-6752B7A64C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83843" y="2065774"/>
              <a:ext cx="5416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E4DBC4-E405-FA6C-C1D2-3F403F28CE64}"/>
              </a:ext>
            </a:extLst>
          </p:cNvPr>
          <p:cNvCxnSpPr/>
          <p:nvPr/>
        </p:nvCxnSpPr>
        <p:spPr>
          <a:xfrm>
            <a:off x="4045231" y="2922498"/>
            <a:ext cx="0" cy="917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BDA5222-8E48-8054-CCC0-D1119AD34063}"/>
              </a:ext>
            </a:extLst>
          </p:cNvPr>
          <p:cNvSpPr txBox="1"/>
          <p:nvPr/>
        </p:nvSpPr>
        <p:spPr>
          <a:xfrm>
            <a:off x="7298266" y="1490895"/>
            <a:ext cx="404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Matplotlib is a visualization library in Python for 2D plots of arrays.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57740-D0FC-C20A-5D8A-C1478A3E7F41}"/>
              </a:ext>
            </a:extLst>
          </p:cNvPr>
          <p:cNvSpPr txBox="1"/>
          <p:nvPr/>
        </p:nvSpPr>
        <p:spPr>
          <a:xfrm>
            <a:off x="7298265" y="3787047"/>
            <a:ext cx="404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Seaborn is a visualization library for statistical graphics plotting in Python. 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2D86E-A536-1457-95FC-575F37566754}"/>
              </a:ext>
            </a:extLst>
          </p:cNvPr>
          <p:cNvCxnSpPr/>
          <p:nvPr/>
        </p:nvCxnSpPr>
        <p:spPr>
          <a:xfrm>
            <a:off x="8159262" y="4433378"/>
            <a:ext cx="0" cy="931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E2F7D9-36AA-D20D-030D-77672D5337C8}"/>
              </a:ext>
            </a:extLst>
          </p:cNvPr>
          <p:cNvCxnSpPr/>
          <p:nvPr/>
        </p:nvCxnSpPr>
        <p:spPr>
          <a:xfrm>
            <a:off x="8159262" y="4771055"/>
            <a:ext cx="450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442C0-0C0B-1942-6E46-6828F3023744}"/>
              </a:ext>
            </a:extLst>
          </p:cNvPr>
          <p:cNvCxnSpPr/>
          <p:nvPr/>
        </p:nvCxnSpPr>
        <p:spPr>
          <a:xfrm>
            <a:off x="8159262" y="5354254"/>
            <a:ext cx="450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AECC114-32E8-0EBF-F312-C7C6BA310ABF}"/>
              </a:ext>
            </a:extLst>
          </p:cNvPr>
          <p:cNvSpPr txBox="1"/>
          <p:nvPr/>
        </p:nvSpPr>
        <p:spPr>
          <a:xfrm>
            <a:off x="8653967" y="4540222"/>
            <a:ext cx="223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Distribution Plots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CD6E37-250F-DD5D-17BB-089575EB3A43}"/>
              </a:ext>
            </a:extLst>
          </p:cNvPr>
          <p:cNvSpPr txBox="1"/>
          <p:nvPr/>
        </p:nvSpPr>
        <p:spPr>
          <a:xfrm>
            <a:off x="8663726" y="5154199"/>
            <a:ext cx="223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Categorical Plots</a:t>
            </a:r>
          </a:p>
        </p:txBody>
      </p:sp>
    </p:spTree>
    <p:extLst>
      <p:ext uri="{BB962C8B-B14F-4D97-AF65-F5344CB8AC3E}">
        <p14:creationId xmlns:p14="http://schemas.microsoft.com/office/powerpoint/2010/main" val="3819818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ABBB1-D687-E934-6B64-C36E20BF8FEA}"/>
              </a:ext>
            </a:extLst>
          </p:cNvPr>
          <p:cNvSpPr txBox="1"/>
          <p:nvPr/>
        </p:nvSpPr>
        <p:spPr>
          <a:xfrm>
            <a:off x="2377441" y="1617784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Let’s move on to </a:t>
            </a:r>
            <a:r>
              <a:rPr lang="en-US" sz="6000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 notebook for in-depth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9386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ABBB1-D687-E934-6B64-C36E20BF8FEA}"/>
              </a:ext>
            </a:extLst>
          </p:cNvPr>
          <p:cNvSpPr txBox="1"/>
          <p:nvPr/>
        </p:nvSpPr>
        <p:spPr>
          <a:xfrm>
            <a:off x="1981200" y="279576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Segoe UI" panose="020B0502040204020203" pitchFamily="34" charset="0"/>
                <a:cs typeface="Segoe UI" panose="020B0502040204020203" pitchFamily="34" charset="0"/>
              </a:rPr>
              <a:t>That’s 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FEE85-A694-36F2-15E4-28E70171E2E5}"/>
              </a:ext>
            </a:extLst>
          </p:cNvPr>
          <p:cNvSpPr txBox="1"/>
          <p:nvPr/>
        </p:nvSpPr>
        <p:spPr>
          <a:xfrm>
            <a:off x="923778" y="1295239"/>
            <a:ext cx="107524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You can follow me on LinkedIn and connect with me there, I regularly post stuff related to data analytics and visualization… 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https://www.linkedin.com/in/sneha-mandal-b503791a1/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I will post all the files in my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repository in case you need :</a:t>
            </a: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https://github.com/sneha201997/sessions.git 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8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A1A3F3-D044-6972-3316-E7FF8ED81747}"/>
              </a:ext>
            </a:extLst>
          </p:cNvPr>
          <p:cNvSpPr txBox="1"/>
          <p:nvPr/>
        </p:nvSpPr>
        <p:spPr>
          <a:xfrm>
            <a:off x="1781499" y="-24669"/>
            <a:ext cx="896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What is Data </a:t>
            </a:r>
            <a:r>
              <a:rPr lang="en-US" sz="4800" dirty="0" err="1"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4C0E1-244B-031F-90ED-F7AB0196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3" y="1505580"/>
            <a:ext cx="6858969" cy="48811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7C5F7-3E2F-EAE8-5CA7-FA6BFF181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29" y="1097280"/>
            <a:ext cx="4142399" cy="5411922"/>
          </a:xfrm>
          <a:prstGeom prst="rect">
            <a:avLst/>
          </a:prstGeom>
        </p:spPr>
      </p:pic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FCAA681E-916D-4D7E-567D-F21237750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062" y="2968727"/>
            <a:ext cx="830997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3042E-46E5-5A97-0805-9CF8CD2CE4F5}"/>
              </a:ext>
            </a:extLst>
          </p:cNvPr>
          <p:cNvSpPr txBox="1"/>
          <p:nvPr/>
        </p:nvSpPr>
        <p:spPr>
          <a:xfrm>
            <a:off x="1815548" y="2165795"/>
            <a:ext cx="92500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 Visually appealing</a:t>
            </a:r>
          </a:p>
          <a:p>
            <a:r>
              <a:rPr lang="en-US" sz="4000" dirty="0"/>
              <a:t>2. Interactive</a:t>
            </a:r>
          </a:p>
          <a:p>
            <a:r>
              <a:rPr lang="en-US" sz="4000" dirty="0"/>
              <a:t>3. Presenting data logically using perfect charts</a:t>
            </a:r>
          </a:p>
          <a:p>
            <a:r>
              <a:rPr lang="en-US" sz="4000" dirty="0"/>
              <a:t>4. An easy way to understand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AF244-D4E8-9FC0-AFB4-2F5BB4665FA2}"/>
              </a:ext>
            </a:extLst>
          </p:cNvPr>
          <p:cNvSpPr txBox="1"/>
          <p:nvPr/>
        </p:nvSpPr>
        <p:spPr>
          <a:xfrm>
            <a:off x="1815548" y="1137385"/>
            <a:ext cx="6281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69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A4E7F08-8F7B-B669-AC99-779503EC0A0B}"/>
              </a:ext>
            </a:extLst>
          </p:cNvPr>
          <p:cNvGrpSpPr/>
          <p:nvPr/>
        </p:nvGrpSpPr>
        <p:grpSpPr>
          <a:xfrm>
            <a:off x="1143581" y="388327"/>
            <a:ext cx="6597748" cy="1594984"/>
            <a:chOff x="2644726" y="289142"/>
            <a:chExt cx="6597748" cy="159498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827FE20-BB27-5629-EE49-690AAEEA06EC}"/>
                </a:ext>
              </a:extLst>
            </p:cNvPr>
            <p:cNvGrpSpPr/>
            <p:nvPr/>
          </p:nvGrpSpPr>
          <p:grpSpPr>
            <a:xfrm>
              <a:off x="2644726" y="289142"/>
              <a:ext cx="6597748" cy="1594984"/>
              <a:chOff x="2644726" y="289142"/>
              <a:chExt cx="6597748" cy="159498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139892F-3247-B2B5-21B9-361D1DCB9C02}"/>
                  </a:ext>
                </a:extLst>
              </p:cNvPr>
              <p:cNvGrpSpPr/>
              <p:nvPr/>
            </p:nvGrpSpPr>
            <p:grpSpPr>
              <a:xfrm>
                <a:off x="2644726" y="289142"/>
                <a:ext cx="6597748" cy="1413050"/>
                <a:chOff x="2686929" y="429819"/>
                <a:chExt cx="6597748" cy="141305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EFAA9169-962C-E7E6-0AB0-89DFEB6C8215}"/>
                    </a:ext>
                  </a:extLst>
                </p:cNvPr>
                <p:cNvGrpSpPr/>
                <p:nvPr/>
              </p:nvGrpSpPr>
              <p:grpSpPr>
                <a:xfrm>
                  <a:off x="2686929" y="429819"/>
                  <a:ext cx="6597748" cy="1413050"/>
                  <a:chOff x="2686929" y="429819"/>
                  <a:chExt cx="6597748" cy="1413050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AEAA9839-5AB6-38C4-1929-C07B9EB67DEA}"/>
                      </a:ext>
                    </a:extLst>
                  </p:cNvPr>
                  <p:cNvSpPr/>
                  <p:nvPr/>
                </p:nvSpPr>
                <p:spPr>
                  <a:xfrm>
                    <a:off x="2686929" y="429819"/>
                    <a:ext cx="6597748" cy="141305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  <a:alpha val="26000"/>
                    </a:schemeClr>
                  </a:solidFill>
                  <a:ln w="57150">
                    <a:noFill/>
                  </a:ln>
                  <a:effectLst>
                    <a:softEdge rad="2032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9FD6C857-DB87-FD21-4558-0F873642370B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6153377" cy="10320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FF33FFB0-4E29-AA67-0245-182C7C6CDE99}"/>
                    </a:ext>
                  </a:extLst>
                </p:cNvPr>
                <p:cNvGrpSpPr/>
                <p:nvPr/>
              </p:nvGrpSpPr>
              <p:grpSpPr>
                <a:xfrm>
                  <a:off x="2904264" y="627945"/>
                  <a:ext cx="3007169" cy="1032044"/>
                  <a:chOff x="2904264" y="627945"/>
                  <a:chExt cx="3007169" cy="1032044"/>
                </a:xfrm>
              </p:grpSpPr>
              <p:sp>
                <p:nvSpPr>
                  <p:cNvPr id="5" name="Right Triangle 4">
                    <a:extLst>
                      <a:ext uri="{FF2B5EF4-FFF2-40B4-BE49-F238E27FC236}">
                        <a16:creationId xmlns:a16="http://schemas.microsoft.com/office/drawing/2014/main" id="{714C5215-3430-BA76-E142-46242381030B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846773" y="595325"/>
                    <a:ext cx="1032040" cy="1097280"/>
                  </a:xfrm>
                  <a:prstGeom prst="rt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BE99078-E32F-00EF-9D3D-22817BE64D0E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1909889" cy="103204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F4FD469-7547-13BF-619D-C91D3E85CFFD}"/>
                  </a:ext>
                </a:extLst>
              </p:cNvPr>
              <p:cNvGrpSpPr/>
              <p:nvPr/>
            </p:nvGrpSpPr>
            <p:grpSpPr>
              <a:xfrm>
                <a:off x="3045497" y="487265"/>
                <a:ext cx="2382537" cy="1154807"/>
                <a:chOff x="3045497" y="487265"/>
                <a:chExt cx="2382537" cy="115480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7597116-F35A-23B9-51F9-23A8C505AE13}"/>
                    </a:ext>
                  </a:extLst>
                </p:cNvPr>
                <p:cNvSpPr txBox="1"/>
                <p:nvPr/>
              </p:nvSpPr>
              <p:spPr>
                <a:xfrm>
                  <a:off x="3045497" y="718742"/>
                  <a:ext cx="149941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"/>
                    </a:spcAft>
                  </a:pPr>
                  <a:r>
                    <a:rPr lang="en-US" sz="5400" b="1" dirty="0">
                      <a:solidFill>
                        <a:schemeClr val="bg1"/>
                      </a:solidFill>
                    </a:rPr>
                    <a:t>01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DB0321-C96A-CA14-81AA-7E1B2E4F9F03}"/>
                    </a:ext>
                  </a:extLst>
                </p:cNvPr>
                <p:cNvSpPr txBox="1"/>
                <p:nvPr/>
              </p:nvSpPr>
              <p:spPr>
                <a:xfrm>
                  <a:off x="3366959" y="487265"/>
                  <a:ext cx="2061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Step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CC2A5C1-DE6E-DDCE-4C3B-ADC6AD7A94BD}"/>
                  </a:ext>
                </a:extLst>
              </p:cNvPr>
              <p:cNvGrpSpPr/>
              <p:nvPr/>
            </p:nvGrpSpPr>
            <p:grpSpPr>
              <a:xfrm>
                <a:off x="2862060" y="1519307"/>
                <a:ext cx="1597372" cy="364819"/>
                <a:chOff x="2862060" y="1519307"/>
                <a:chExt cx="1597372" cy="364819"/>
              </a:xfrm>
            </p:grpSpPr>
            <p:sp>
              <p:nvSpPr>
                <p:cNvPr id="12" name="Right Triangle 11">
                  <a:extLst>
                    <a:ext uri="{FF2B5EF4-FFF2-40B4-BE49-F238E27FC236}">
                      <a16:creationId xmlns:a16="http://schemas.microsoft.com/office/drawing/2014/main" id="{2EAB9476-6214-A423-D2F9-22751748CF8F}"/>
                    </a:ext>
                  </a:extLst>
                </p:cNvPr>
                <p:cNvSpPr/>
                <p:nvPr/>
              </p:nvSpPr>
              <p:spPr>
                <a:xfrm rot="21150694" flipH="1">
                  <a:off x="3650972" y="1571541"/>
                  <a:ext cx="780665" cy="312585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ight Triangle 10">
                  <a:extLst>
                    <a:ext uri="{FF2B5EF4-FFF2-40B4-BE49-F238E27FC236}">
                      <a16:creationId xmlns:a16="http://schemas.microsoft.com/office/drawing/2014/main" id="{ED782513-E639-AED5-7196-3FA2A37545BB}"/>
                    </a:ext>
                  </a:extLst>
                </p:cNvPr>
                <p:cNvSpPr/>
                <p:nvPr/>
              </p:nvSpPr>
              <p:spPr>
                <a:xfrm flipH="1" flipV="1">
                  <a:off x="2862060" y="1519307"/>
                  <a:ext cx="1597372" cy="338574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1FBA62-FD59-9019-699F-BA572458C2C1}"/>
                </a:ext>
              </a:extLst>
            </p:cNvPr>
            <p:cNvSpPr txBox="1"/>
            <p:nvPr/>
          </p:nvSpPr>
          <p:spPr>
            <a:xfrm>
              <a:off x="5518345" y="734057"/>
              <a:ext cx="3714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DATA COLLECTION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B1C4E7-E10A-8002-5E2E-C34F20619708}"/>
              </a:ext>
            </a:extLst>
          </p:cNvPr>
          <p:cNvGrpSpPr/>
          <p:nvPr/>
        </p:nvGrpSpPr>
        <p:grpSpPr>
          <a:xfrm>
            <a:off x="1123084" y="3351485"/>
            <a:ext cx="6597748" cy="1594984"/>
            <a:chOff x="2644726" y="289142"/>
            <a:chExt cx="6597748" cy="15949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B09E69-7356-E070-E4C6-D7DB23EB8CC1}"/>
                </a:ext>
              </a:extLst>
            </p:cNvPr>
            <p:cNvGrpSpPr/>
            <p:nvPr/>
          </p:nvGrpSpPr>
          <p:grpSpPr>
            <a:xfrm>
              <a:off x="2644726" y="289142"/>
              <a:ext cx="6597748" cy="1594984"/>
              <a:chOff x="2644726" y="289142"/>
              <a:chExt cx="6597748" cy="159498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76B21CF-9B24-1BC3-3B7A-EA13DDEF749A}"/>
                  </a:ext>
                </a:extLst>
              </p:cNvPr>
              <p:cNvGrpSpPr/>
              <p:nvPr/>
            </p:nvGrpSpPr>
            <p:grpSpPr>
              <a:xfrm>
                <a:off x="2644726" y="289142"/>
                <a:ext cx="6597748" cy="1413050"/>
                <a:chOff x="2686929" y="429819"/>
                <a:chExt cx="6597748" cy="1413050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D55487A-70E3-8D7B-B727-F70C086F3DB6}"/>
                    </a:ext>
                  </a:extLst>
                </p:cNvPr>
                <p:cNvGrpSpPr/>
                <p:nvPr/>
              </p:nvGrpSpPr>
              <p:grpSpPr>
                <a:xfrm>
                  <a:off x="2686929" y="429819"/>
                  <a:ext cx="6597748" cy="1413050"/>
                  <a:chOff x="2686929" y="429819"/>
                  <a:chExt cx="6597748" cy="141305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52ECD11C-8A01-47B2-A25C-AADD8437656E}"/>
                      </a:ext>
                    </a:extLst>
                  </p:cNvPr>
                  <p:cNvSpPr/>
                  <p:nvPr/>
                </p:nvSpPr>
                <p:spPr>
                  <a:xfrm>
                    <a:off x="2686929" y="429819"/>
                    <a:ext cx="6597748" cy="141305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  <a:alpha val="26000"/>
                    </a:schemeClr>
                  </a:solidFill>
                  <a:ln w="57150">
                    <a:noFill/>
                  </a:ln>
                  <a:effectLst>
                    <a:softEdge rad="2032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3DD6776-4EC1-D849-2B8B-7DFCD491478A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6153377" cy="10320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A998B2F-B7D5-DAB6-3548-C00DE755583E}"/>
                    </a:ext>
                  </a:extLst>
                </p:cNvPr>
                <p:cNvGrpSpPr/>
                <p:nvPr/>
              </p:nvGrpSpPr>
              <p:grpSpPr>
                <a:xfrm>
                  <a:off x="2904264" y="627945"/>
                  <a:ext cx="3007169" cy="1032044"/>
                  <a:chOff x="2904264" y="627945"/>
                  <a:chExt cx="3007169" cy="1032044"/>
                </a:xfrm>
              </p:grpSpPr>
              <p:sp>
                <p:nvSpPr>
                  <p:cNvPr id="30" name="Right Triangle 29">
                    <a:extLst>
                      <a:ext uri="{FF2B5EF4-FFF2-40B4-BE49-F238E27FC236}">
                        <a16:creationId xmlns:a16="http://schemas.microsoft.com/office/drawing/2014/main" id="{C74070FA-3DDF-FAFE-3FD7-91BFD41B4ADD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846773" y="595325"/>
                    <a:ext cx="1032040" cy="1097280"/>
                  </a:xfrm>
                  <a:prstGeom prst="rt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AA742334-4EBD-3028-BF54-F03AA1F0AE64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1909889" cy="103204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4D5ABF8-E5F2-BE23-E1A7-75F0F500CA90}"/>
                  </a:ext>
                </a:extLst>
              </p:cNvPr>
              <p:cNvGrpSpPr/>
              <p:nvPr/>
            </p:nvGrpSpPr>
            <p:grpSpPr>
              <a:xfrm>
                <a:off x="3045497" y="487909"/>
                <a:ext cx="2433717" cy="1154163"/>
                <a:chOff x="3045497" y="487909"/>
                <a:chExt cx="2433717" cy="115416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7D4772-ABC7-84C0-6C47-208F6647F8CB}"/>
                    </a:ext>
                  </a:extLst>
                </p:cNvPr>
                <p:cNvSpPr txBox="1"/>
                <p:nvPr/>
              </p:nvSpPr>
              <p:spPr>
                <a:xfrm>
                  <a:off x="3045497" y="718742"/>
                  <a:ext cx="149941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"/>
                    </a:spcAft>
                  </a:pPr>
                  <a:r>
                    <a:rPr lang="en-US" sz="5400" b="1" dirty="0">
                      <a:solidFill>
                        <a:schemeClr val="bg1"/>
                      </a:solidFill>
                    </a:rPr>
                    <a:t>03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644E43-45C7-DF1D-8BB6-0BFE5489E9CB}"/>
                    </a:ext>
                  </a:extLst>
                </p:cNvPr>
                <p:cNvSpPr txBox="1"/>
                <p:nvPr/>
              </p:nvSpPr>
              <p:spPr>
                <a:xfrm>
                  <a:off x="3418139" y="487909"/>
                  <a:ext cx="2061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Step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92B34FA-CE8C-A3F6-B412-F41E7F30E099}"/>
                  </a:ext>
                </a:extLst>
              </p:cNvPr>
              <p:cNvGrpSpPr/>
              <p:nvPr/>
            </p:nvGrpSpPr>
            <p:grpSpPr>
              <a:xfrm>
                <a:off x="2862060" y="1519307"/>
                <a:ext cx="1597372" cy="364819"/>
                <a:chOff x="2862060" y="1519307"/>
                <a:chExt cx="1597372" cy="364819"/>
              </a:xfrm>
            </p:grpSpPr>
            <p:sp>
              <p:nvSpPr>
                <p:cNvPr id="24" name="Right Triangle 23">
                  <a:extLst>
                    <a:ext uri="{FF2B5EF4-FFF2-40B4-BE49-F238E27FC236}">
                      <a16:creationId xmlns:a16="http://schemas.microsoft.com/office/drawing/2014/main" id="{FC61BF67-DF98-E94A-F8C8-B4523A7BCD53}"/>
                    </a:ext>
                  </a:extLst>
                </p:cNvPr>
                <p:cNvSpPr/>
                <p:nvPr/>
              </p:nvSpPr>
              <p:spPr>
                <a:xfrm rot="21150694" flipH="1">
                  <a:off x="3650972" y="1571541"/>
                  <a:ext cx="780665" cy="312585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ight Triangle 24">
                  <a:extLst>
                    <a:ext uri="{FF2B5EF4-FFF2-40B4-BE49-F238E27FC236}">
                      <a16:creationId xmlns:a16="http://schemas.microsoft.com/office/drawing/2014/main" id="{01A72FE6-3ADA-E71B-B783-3B6F5922A176}"/>
                    </a:ext>
                  </a:extLst>
                </p:cNvPr>
                <p:cNvSpPr/>
                <p:nvPr/>
              </p:nvSpPr>
              <p:spPr>
                <a:xfrm flipH="1" flipV="1">
                  <a:off x="2862060" y="1519307"/>
                  <a:ext cx="1597372" cy="338574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6550B2-4578-92BB-D820-B06A461E69AB}"/>
                </a:ext>
              </a:extLst>
            </p:cNvPr>
            <p:cNvSpPr txBox="1"/>
            <p:nvPr/>
          </p:nvSpPr>
          <p:spPr>
            <a:xfrm>
              <a:off x="5719462" y="733423"/>
              <a:ext cx="31095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VISUALISATION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5FE74E-45CC-3B04-7E14-BEE8F8B1A5D9}"/>
              </a:ext>
            </a:extLst>
          </p:cNvPr>
          <p:cNvGrpSpPr/>
          <p:nvPr/>
        </p:nvGrpSpPr>
        <p:grpSpPr>
          <a:xfrm flipH="1">
            <a:off x="5329311" y="1871847"/>
            <a:ext cx="7022758" cy="1594984"/>
            <a:chOff x="2219716" y="289142"/>
            <a:chExt cx="7022758" cy="1594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1B6214-DEE7-5FED-5EA2-937AEB5EF439}"/>
                </a:ext>
              </a:extLst>
            </p:cNvPr>
            <p:cNvGrpSpPr/>
            <p:nvPr/>
          </p:nvGrpSpPr>
          <p:grpSpPr>
            <a:xfrm>
              <a:off x="2219716" y="289142"/>
              <a:ext cx="7022758" cy="1594984"/>
              <a:chOff x="2219716" y="289142"/>
              <a:chExt cx="7022758" cy="159498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2E65C1A-91B4-AE30-CF1E-725839F0B83F}"/>
                  </a:ext>
                </a:extLst>
              </p:cNvPr>
              <p:cNvGrpSpPr/>
              <p:nvPr/>
            </p:nvGrpSpPr>
            <p:grpSpPr>
              <a:xfrm>
                <a:off x="2644726" y="289142"/>
                <a:ext cx="6597748" cy="1413050"/>
                <a:chOff x="2686929" y="429819"/>
                <a:chExt cx="6597748" cy="141305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7C9B711-F628-7E23-BF17-9249CB367AF2}"/>
                    </a:ext>
                  </a:extLst>
                </p:cNvPr>
                <p:cNvGrpSpPr/>
                <p:nvPr/>
              </p:nvGrpSpPr>
              <p:grpSpPr>
                <a:xfrm>
                  <a:off x="2686929" y="429819"/>
                  <a:ext cx="6597748" cy="1413050"/>
                  <a:chOff x="2686929" y="429819"/>
                  <a:chExt cx="6597748" cy="1413050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F16CE3A-737A-84D9-3C12-73B98E415155}"/>
                      </a:ext>
                    </a:extLst>
                  </p:cNvPr>
                  <p:cNvSpPr/>
                  <p:nvPr/>
                </p:nvSpPr>
                <p:spPr>
                  <a:xfrm>
                    <a:off x="2686929" y="429819"/>
                    <a:ext cx="6597748" cy="141305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  <a:alpha val="26000"/>
                    </a:schemeClr>
                  </a:solidFill>
                  <a:ln w="57150">
                    <a:noFill/>
                  </a:ln>
                  <a:effectLst>
                    <a:softEdge rad="2032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4B50DF84-FAE7-5656-F955-C2110AC89765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6153377" cy="10320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1555BDC-24BD-2FB7-324A-C4CC658564A6}"/>
                    </a:ext>
                  </a:extLst>
                </p:cNvPr>
                <p:cNvGrpSpPr/>
                <p:nvPr/>
              </p:nvGrpSpPr>
              <p:grpSpPr>
                <a:xfrm>
                  <a:off x="2904264" y="627945"/>
                  <a:ext cx="3007169" cy="1032044"/>
                  <a:chOff x="2904264" y="627945"/>
                  <a:chExt cx="3007169" cy="1032044"/>
                </a:xfrm>
              </p:grpSpPr>
              <p:sp>
                <p:nvSpPr>
                  <p:cNvPr id="46" name="Right Triangle 45">
                    <a:extLst>
                      <a:ext uri="{FF2B5EF4-FFF2-40B4-BE49-F238E27FC236}">
                        <a16:creationId xmlns:a16="http://schemas.microsoft.com/office/drawing/2014/main" id="{5D4D7483-5C72-133B-439B-9D50CEB792A6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846773" y="595325"/>
                    <a:ext cx="1032040" cy="1097280"/>
                  </a:xfrm>
                  <a:prstGeom prst="rt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6DA85FDC-01CF-588A-E921-98C2771BFA58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1909889" cy="103204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05B3FBA-8A27-2C90-C50C-0E8CBBEF6A31}"/>
                  </a:ext>
                </a:extLst>
              </p:cNvPr>
              <p:cNvGrpSpPr/>
              <p:nvPr/>
            </p:nvGrpSpPr>
            <p:grpSpPr>
              <a:xfrm>
                <a:off x="2219716" y="442559"/>
                <a:ext cx="2425758" cy="1124331"/>
                <a:chOff x="2219716" y="442559"/>
                <a:chExt cx="2425758" cy="1124331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1A23712-7A91-DEBA-5AF4-870B5AF70032}"/>
                    </a:ext>
                  </a:extLst>
                </p:cNvPr>
                <p:cNvSpPr txBox="1"/>
                <p:nvPr/>
              </p:nvSpPr>
              <p:spPr>
                <a:xfrm>
                  <a:off x="3146057" y="643560"/>
                  <a:ext cx="149941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"/>
                    </a:spcAft>
                  </a:pPr>
                  <a:r>
                    <a:rPr lang="en-US" sz="5400" b="1" dirty="0">
                      <a:solidFill>
                        <a:schemeClr val="bg1"/>
                      </a:solidFill>
                    </a:rPr>
                    <a:t>02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DED3FF5-7C24-4A2B-B480-0C7C9A02B943}"/>
                    </a:ext>
                  </a:extLst>
                </p:cNvPr>
                <p:cNvSpPr txBox="1"/>
                <p:nvPr/>
              </p:nvSpPr>
              <p:spPr>
                <a:xfrm>
                  <a:off x="2219716" y="442559"/>
                  <a:ext cx="2061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Step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2EA6D82-114A-E795-69E9-4DB0FDC07C77}"/>
                  </a:ext>
                </a:extLst>
              </p:cNvPr>
              <p:cNvGrpSpPr/>
              <p:nvPr/>
            </p:nvGrpSpPr>
            <p:grpSpPr>
              <a:xfrm>
                <a:off x="2862060" y="1519307"/>
                <a:ext cx="1597372" cy="364819"/>
                <a:chOff x="2862060" y="1519307"/>
                <a:chExt cx="1597372" cy="364819"/>
              </a:xfrm>
            </p:grpSpPr>
            <p:sp>
              <p:nvSpPr>
                <p:cNvPr id="40" name="Right Triangle 39">
                  <a:extLst>
                    <a:ext uri="{FF2B5EF4-FFF2-40B4-BE49-F238E27FC236}">
                      <a16:creationId xmlns:a16="http://schemas.microsoft.com/office/drawing/2014/main" id="{4C73A16B-11F8-90D9-77D5-E774193F5BAE}"/>
                    </a:ext>
                  </a:extLst>
                </p:cNvPr>
                <p:cNvSpPr/>
                <p:nvPr/>
              </p:nvSpPr>
              <p:spPr>
                <a:xfrm rot="21150694" flipH="1">
                  <a:off x="3650972" y="1571541"/>
                  <a:ext cx="780665" cy="312585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ight Triangle 40">
                  <a:extLst>
                    <a:ext uri="{FF2B5EF4-FFF2-40B4-BE49-F238E27FC236}">
                      <a16:creationId xmlns:a16="http://schemas.microsoft.com/office/drawing/2014/main" id="{EB3ED365-8814-7BA2-F161-F09C64FD37F1}"/>
                    </a:ext>
                  </a:extLst>
                </p:cNvPr>
                <p:cNvSpPr/>
                <p:nvPr/>
              </p:nvSpPr>
              <p:spPr>
                <a:xfrm flipH="1" flipV="1">
                  <a:off x="2862060" y="1519307"/>
                  <a:ext cx="1597372" cy="338574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73EBE6-D1AE-D784-7F45-1D298E7FD54B}"/>
                </a:ext>
              </a:extLst>
            </p:cNvPr>
            <p:cNvSpPr txBox="1"/>
            <p:nvPr/>
          </p:nvSpPr>
          <p:spPr>
            <a:xfrm>
              <a:off x="5592960" y="526234"/>
              <a:ext cx="32575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DATA PREPARATION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E97FAE-A5F1-EC5C-2DD3-9ED5742A89E7}"/>
              </a:ext>
            </a:extLst>
          </p:cNvPr>
          <p:cNvGrpSpPr/>
          <p:nvPr/>
        </p:nvGrpSpPr>
        <p:grpSpPr>
          <a:xfrm flipH="1">
            <a:off x="5329311" y="4809401"/>
            <a:ext cx="7022758" cy="1594984"/>
            <a:chOff x="2219716" y="289142"/>
            <a:chExt cx="7022758" cy="159498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08ABF8-4496-5BAC-58F8-7A5DA4E13AB1}"/>
                </a:ext>
              </a:extLst>
            </p:cNvPr>
            <p:cNvGrpSpPr/>
            <p:nvPr/>
          </p:nvGrpSpPr>
          <p:grpSpPr>
            <a:xfrm>
              <a:off x="2219716" y="289142"/>
              <a:ext cx="7022758" cy="1594984"/>
              <a:chOff x="2219716" y="289142"/>
              <a:chExt cx="7022758" cy="159498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ABCEFF7C-E92C-9678-CD9F-B275A2CBF45A}"/>
                  </a:ext>
                </a:extLst>
              </p:cNvPr>
              <p:cNvGrpSpPr/>
              <p:nvPr/>
            </p:nvGrpSpPr>
            <p:grpSpPr>
              <a:xfrm>
                <a:off x="2644726" y="289142"/>
                <a:ext cx="6597748" cy="1413050"/>
                <a:chOff x="2686929" y="429819"/>
                <a:chExt cx="6597748" cy="141305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812295F-B1E1-42AD-F2FB-F508B3620537}"/>
                    </a:ext>
                  </a:extLst>
                </p:cNvPr>
                <p:cNvGrpSpPr/>
                <p:nvPr/>
              </p:nvGrpSpPr>
              <p:grpSpPr>
                <a:xfrm>
                  <a:off x="2686929" y="429819"/>
                  <a:ext cx="6597748" cy="1413050"/>
                  <a:chOff x="2686929" y="429819"/>
                  <a:chExt cx="6597748" cy="1413050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4034231D-6694-588D-1B19-EBBE74AFFAD7}"/>
                      </a:ext>
                    </a:extLst>
                  </p:cNvPr>
                  <p:cNvSpPr/>
                  <p:nvPr/>
                </p:nvSpPr>
                <p:spPr>
                  <a:xfrm>
                    <a:off x="2686929" y="429819"/>
                    <a:ext cx="6597748" cy="141305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  <a:lumOff val="25000"/>
                      <a:alpha val="26000"/>
                    </a:schemeClr>
                  </a:solidFill>
                  <a:ln w="57150">
                    <a:noFill/>
                  </a:ln>
                  <a:effectLst>
                    <a:softEdge rad="2032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74FC47FF-314A-DA98-ED54-BF05AEDB51E0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6153377" cy="103204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lumOff val="15000"/>
                    </a:schemeClr>
                  </a:solidFill>
                  <a:ln w="5715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6B94C734-9495-47FD-3DDC-F1AFFA8E784C}"/>
                    </a:ext>
                  </a:extLst>
                </p:cNvPr>
                <p:cNvGrpSpPr/>
                <p:nvPr/>
              </p:nvGrpSpPr>
              <p:grpSpPr>
                <a:xfrm>
                  <a:off x="2904264" y="627945"/>
                  <a:ext cx="3007169" cy="1032044"/>
                  <a:chOff x="2904264" y="627945"/>
                  <a:chExt cx="3007169" cy="1032044"/>
                </a:xfrm>
              </p:grpSpPr>
              <p:sp>
                <p:nvSpPr>
                  <p:cNvPr id="62" name="Right Triangle 61">
                    <a:extLst>
                      <a:ext uri="{FF2B5EF4-FFF2-40B4-BE49-F238E27FC236}">
                        <a16:creationId xmlns:a16="http://schemas.microsoft.com/office/drawing/2014/main" id="{EDF069DF-B71A-0020-8DD4-9FF5C50EF892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4846773" y="595325"/>
                    <a:ext cx="1032040" cy="1097280"/>
                  </a:xfrm>
                  <a:prstGeom prst="rtTriangle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B1B56CBD-EB54-50C7-B6CF-A6F3DDC62C57}"/>
                      </a:ext>
                    </a:extLst>
                  </p:cNvPr>
                  <p:cNvSpPr/>
                  <p:nvPr/>
                </p:nvSpPr>
                <p:spPr>
                  <a:xfrm>
                    <a:off x="2904264" y="627947"/>
                    <a:ext cx="1909889" cy="1032042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b="1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846E446-B606-38AD-A601-F6341E578F82}"/>
                  </a:ext>
                </a:extLst>
              </p:cNvPr>
              <p:cNvGrpSpPr/>
              <p:nvPr/>
            </p:nvGrpSpPr>
            <p:grpSpPr>
              <a:xfrm>
                <a:off x="2219716" y="442559"/>
                <a:ext cx="2425758" cy="1124331"/>
                <a:chOff x="2219716" y="442559"/>
                <a:chExt cx="2425758" cy="1124331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1038E6-EDD6-1133-F9DE-8C63361E9CB7}"/>
                    </a:ext>
                  </a:extLst>
                </p:cNvPr>
                <p:cNvSpPr txBox="1"/>
                <p:nvPr/>
              </p:nvSpPr>
              <p:spPr>
                <a:xfrm>
                  <a:off x="3146057" y="643560"/>
                  <a:ext cx="149941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"/>
                    </a:spcAft>
                  </a:pPr>
                  <a:r>
                    <a:rPr lang="en-US" sz="5400" b="1" dirty="0">
                      <a:solidFill>
                        <a:schemeClr val="bg1"/>
                      </a:solidFill>
                    </a:rPr>
                    <a:t>04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C8FE1FA-8FED-E65A-FAF7-3BA2B0A17637}"/>
                    </a:ext>
                  </a:extLst>
                </p:cNvPr>
                <p:cNvSpPr txBox="1"/>
                <p:nvPr/>
              </p:nvSpPr>
              <p:spPr>
                <a:xfrm>
                  <a:off x="2219716" y="442559"/>
                  <a:ext cx="2061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chemeClr val="bg1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Step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42DDCF1-931C-8C47-54FD-987E53488FC7}"/>
                  </a:ext>
                </a:extLst>
              </p:cNvPr>
              <p:cNvGrpSpPr/>
              <p:nvPr/>
            </p:nvGrpSpPr>
            <p:grpSpPr>
              <a:xfrm>
                <a:off x="2862060" y="1519307"/>
                <a:ext cx="1597372" cy="364819"/>
                <a:chOff x="2862060" y="1519307"/>
                <a:chExt cx="1597372" cy="364819"/>
              </a:xfrm>
            </p:grpSpPr>
            <p:sp>
              <p:nvSpPr>
                <p:cNvPr id="56" name="Right Triangle 55">
                  <a:extLst>
                    <a:ext uri="{FF2B5EF4-FFF2-40B4-BE49-F238E27FC236}">
                      <a16:creationId xmlns:a16="http://schemas.microsoft.com/office/drawing/2014/main" id="{02CE3B43-D285-374A-37E9-D2937C8578DC}"/>
                    </a:ext>
                  </a:extLst>
                </p:cNvPr>
                <p:cNvSpPr/>
                <p:nvPr/>
              </p:nvSpPr>
              <p:spPr>
                <a:xfrm rot="21150694" flipH="1">
                  <a:off x="3650972" y="1571541"/>
                  <a:ext cx="780665" cy="312585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ight Triangle 56">
                  <a:extLst>
                    <a:ext uri="{FF2B5EF4-FFF2-40B4-BE49-F238E27FC236}">
                      <a16:creationId xmlns:a16="http://schemas.microsoft.com/office/drawing/2014/main" id="{DB91FAC8-B574-93FD-6CF9-9B48A958DB0B}"/>
                    </a:ext>
                  </a:extLst>
                </p:cNvPr>
                <p:cNvSpPr/>
                <p:nvPr/>
              </p:nvSpPr>
              <p:spPr>
                <a:xfrm flipH="1" flipV="1">
                  <a:off x="2862060" y="1519307"/>
                  <a:ext cx="1597372" cy="338574"/>
                </a:xfrm>
                <a:prstGeom prst="rtTriangle">
                  <a:avLst/>
                </a:prstGeom>
                <a:solidFill>
                  <a:srgbClr val="0085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34863E-B86D-A895-87C7-FCC322251FFF}"/>
                </a:ext>
              </a:extLst>
            </p:cNvPr>
            <p:cNvSpPr txBox="1"/>
            <p:nvPr/>
          </p:nvSpPr>
          <p:spPr>
            <a:xfrm>
              <a:off x="5592960" y="526234"/>
              <a:ext cx="325755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GENERATING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1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E4ACF6-A059-DE97-2B45-E351FC0C5D79}"/>
              </a:ext>
            </a:extLst>
          </p:cNvPr>
          <p:cNvSpPr txBox="1"/>
          <p:nvPr/>
        </p:nvSpPr>
        <p:spPr>
          <a:xfrm>
            <a:off x="3713871" y="478302"/>
            <a:ext cx="647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42D14-9695-5CDF-80C6-05818877CF68}"/>
              </a:ext>
            </a:extLst>
          </p:cNvPr>
          <p:cNvSpPr txBox="1"/>
          <p:nvPr/>
        </p:nvSpPr>
        <p:spPr>
          <a:xfrm>
            <a:off x="1603717" y="1927274"/>
            <a:ext cx="9734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Through interviews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Through surveys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From documents and records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Research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Web Scrapping, etc.</a:t>
            </a:r>
          </a:p>
        </p:txBody>
      </p:sp>
    </p:spTree>
    <p:extLst>
      <p:ext uri="{BB962C8B-B14F-4D97-AF65-F5344CB8AC3E}">
        <p14:creationId xmlns:p14="http://schemas.microsoft.com/office/powerpoint/2010/main" val="273936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C73E2F4-A391-CDCC-3A88-D7FFF4730454}"/>
              </a:ext>
            </a:extLst>
          </p:cNvPr>
          <p:cNvSpPr txBox="1"/>
          <p:nvPr/>
        </p:nvSpPr>
        <p:spPr>
          <a:xfrm>
            <a:off x="3307654" y="449711"/>
            <a:ext cx="6776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DATA PREPARATION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BF9CF3-7CC6-0843-DF1A-765530B1CC53}"/>
              </a:ext>
            </a:extLst>
          </p:cNvPr>
          <p:cNvSpPr txBox="1"/>
          <p:nvPr/>
        </p:nvSpPr>
        <p:spPr>
          <a:xfrm>
            <a:off x="2250831" y="2194559"/>
            <a:ext cx="97348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Extracting the data 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Transforming the data</a:t>
            </a: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Loading the data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7A5314-643C-6DB1-E4F2-B2FCEC15915E}"/>
              </a:ext>
            </a:extLst>
          </p:cNvPr>
          <p:cNvSpPr txBox="1"/>
          <p:nvPr/>
        </p:nvSpPr>
        <p:spPr>
          <a:xfrm>
            <a:off x="7976384" y="2023961"/>
            <a:ext cx="731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28012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C73E2F4-A391-CDCC-3A88-D7FFF4730454}"/>
              </a:ext>
            </a:extLst>
          </p:cNvPr>
          <p:cNvSpPr txBox="1"/>
          <p:nvPr/>
        </p:nvSpPr>
        <p:spPr>
          <a:xfrm>
            <a:off x="3307654" y="449711"/>
            <a:ext cx="6776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DATA VISUALISATION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BF9CF3-7CC6-0843-DF1A-765530B1CC53}"/>
              </a:ext>
            </a:extLst>
          </p:cNvPr>
          <p:cNvSpPr txBox="1"/>
          <p:nvPr/>
        </p:nvSpPr>
        <p:spPr>
          <a:xfrm>
            <a:off x="1406770" y="1575580"/>
            <a:ext cx="973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Analyzing the data </a:t>
            </a:r>
          </a:p>
          <a:p>
            <a:pPr marL="342900" indent="-342900">
              <a:buAutoNum type="arabicPeriod"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Selection of proper charts</a:t>
            </a:r>
          </a:p>
          <a:p>
            <a:pPr marL="342900" indent="-342900">
              <a:buAutoNum type="arabicPeriod"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4EDE7-4741-F468-C6E3-053FFE21A56F}"/>
              </a:ext>
            </a:extLst>
          </p:cNvPr>
          <p:cNvSpPr txBox="1"/>
          <p:nvPr/>
        </p:nvSpPr>
        <p:spPr>
          <a:xfrm>
            <a:off x="7535594" y="1617782"/>
            <a:ext cx="3999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Univariate Analysis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Bivariate Analysis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Multivariate Analysis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CE44A2-7CD4-22F1-4B12-163783B19EFF}"/>
              </a:ext>
            </a:extLst>
          </p:cNvPr>
          <p:cNvCxnSpPr>
            <a:cxnSpLocks/>
          </p:cNvCxnSpPr>
          <p:nvPr/>
        </p:nvCxnSpPr>
        <p:spPr>
          <a:xfrm>
            <a:off x="5896421" y="1898745"/>
            <a:ext cx="1639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FDDD44D-60B4-2D36-7F14-237341ADD5D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7053887" y="1920905"/>
            <a:ext cx="503868" cy="459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32BB98E-2B7D-0314-3C23-76EF053BE429}"/>
              </a:ext>
            </a:extLst>
          </p:cNvPr>
          <p:cNvCxnSpPr/>
          <p:nvPr/>
        </p:nvCxnSpPr>
        <p:spPr>
          <a:xfrm rot="16200000" flipH="1">
            <a:off x="7053888" y="2428723"/>
            <a:ext cx="503867" cy="4595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51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C73E2F4-A391-CDCC-3A88-D7FFF4730454}"/>
              </a:ext>
            </a:extLst>
          </p:cNvPr>
          <p:cNvSpPr txBox="1"/>
          <p:nvPr/>
        </p:nvSpPr>
        <p:spPr>
          <a:xfrm>
            <a:off x="2262303" y="134053"/>
            <a:ext cx="8326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DATA VISUALISATION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1BB5A-1414-0258-3E67-264F936B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3" y="1012567"/>
            <a:ext cx="2773632" cy="17954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6DB6EE-81A2-DE03-01FA-0232C3A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99" y="4769341"/>
            <a:ext cx="2902064" cy="163241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F35D1AD-9AE8-28E5-C663-A789411FE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6059" y="199676"/>
            <a:ext cx="3614889" cy="36148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2329348-D373-5A71-4FC8-B6F385E609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27914" y="4259487"/>
            <a:ext cx="1743316" cy="1660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203FD6-8BC1-770A-3456-527E7EE18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725" y="4310763"/>
            <a:ext cx="1526570" cy="1526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B9EB66-062D-D098-0FE0-8C92ADFCA7C4}"/>
              </a:ext>
            </a:extLst>
          </p:cNvPr>
          <p:cNvSpPr txBox="1"/>
          <p:nvPr/>
        </p:nvSpPr>
        <p:spPr>
          <a:xfrm>
            <a:off x="2948452" y="1471619"/>
            <a:ext cx="211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MICROSOFT EXCEL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EA0FCA-EF2E-F8EF-DB35-A162B3719C9D}"/>
              </a:ext>
            </a:extLst>
          </p:cNvPr>
          <p:cNvSpPr txBox="1"/>
          <p:nvPr/>
        </p:nvSpPr>
        <p:spPr>
          <a:xfrm>
            <a:off x="2921390" y="5170047"/>
            <a:ext cx="211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MICROSOFT POWER BI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126D5C-FEA3-A826-C408-9BB71E01F814}"/>
              </a:ext>
            </a:extLst>
          </p:cNvPr>
          <p:cNvSpPr txBox="1"/>
          <p:nvPr/>
        </p:nvSpPr>
        <p:spPr>
          <a:xfrm>
            <a:off x="8416529" y="2929125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C31E6-63C3-9334-1BFC-2A45E9242C35}"/>
              </a:ext>
            </a:extLst>
          </p:cNvPr>
          <p:cNvSpPr txBox="1"/>
          <p:nvPr/>
        </p:nvSpPr>
        <p:spPr>
          <a:xfrm>
            <a:off x="7196686" y="5904847"/>
            <a:ext cx="20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SEABORN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817D60-C33B-F035-F080-59409579F171}"/>
              </a:ext>
            </a:extLst>
          </p:cNvPr>
          <p:cNvSpPr txBox="1"/>
          <p:nvPr/>
        </p:nvSpPr>
        <p:spPr>
          <a:xfrm>
            <a:off x="9270610" y="5920181"/>
            <a:ext cx="207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MATPLOTLIB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CF8390D-009F-E52A-3A17-D41EC699BB34}"/>
              </a:ext>
            </a:extLst>
          </p:cNvPr>
          <p:cNvCxnSpPr>
            <a:endCxn id="15" idx="0"/>
          </p:cNvCxnSpPr>
          <p:nvPr/>
        </p:nvCxnSpPr>
        <p:spPr>
          <a:xfrm rot="10800000" flipV="1">
            <a:off x="7999572" y="3659831"/>
            <a:ext cx="1097026" cy="599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0AE1FA-ADDD-8594-2AFC-473F8F3AC4C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096598" y="3656157"/>
            <a:ext cx="1097026" cy="5996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D473E9-F9A8-9AC1-EA1F-6752B7A64C6D}"/>
              </a:ext>
            </a:extLst>
          </p:cNvPr>
          <p:cNvCxnSpPr/>
          <p:nvPr/>
        </p:nvCxnSpPr>
        <p:spPr>
          <a:xfrm>
            <a:off x="9096598" y="3390790"/>
            <a:ext cx="0" cy="265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4BB6D8C-5EEC-D9E8-5A99-F5B8CB9BC8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7" y="2615919"/>
            <a:ext cx="3359078" cy="231001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1B7630-6E1D-42A9-3F63-FA4CC012417C}"/>
              </a:ext>
            </a:extLst>
          </p:cNvPr>
          <p:cNvSpPr txBox="1"/>
          <p:nvPr/>
        </p:nvSpPr>
        <p:spPr>
          <a:xfrm>
            <a:off x="2997102" y="3459945"/>
            <a:ext cx="211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0944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C73E2F4-A391-CDCC-3A88-D7FFF4730454}"/>
              </a:ext>
            </a:extLst>
          </p:cNvPr>
          <p:cNvSpPr txBox="1"/>
          <p:nvPr/>
        </p:nvSpPr>
        <p:spPr>
          <a:xfrm>
            <a:off x="2707718" y="168357"/>
            <a:ext cx="67765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SELECTION OF PROPER CHARTS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6FC0E4-9649-57A4-46B1-5D1E131EA6E9}"/>
              </a:ext>
            </a:extLst>
          </p:cNvPr>
          <p:cNvGrpSpPr/>
          <p:nvPr/>
        </p:nvGrpSpPr>
        <p:grpSpPr>
          <a:xfrm>
            <a:off x="751836" y="1423259"/>
            <a:ext cx="2399323" cy="1832017"/>
            <a:chOff x="920652" y="1423259"/>
            <a:chExt cx="2399323" cy="1832017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FD60811-6461-7B5C-A109-2712A7B7EA3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0951058"/>
                </p:ext>
              </p:extLst>
            </p:nvPr>
          </p:nvGraphicFramePr>
          <p:xfrm>
            <a:off x="920652" y="1423259"/>
            <a:ext cx="2399323" cy="15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1F4AD-0C00-7B7E-3436-FA99B6A56FBB}"/>
                </a:ext>
              </a:extLst>
            </p:cNvPr>
            <p:cNvSpPr txBox="1"/>
            <p:nvPr/>
          </p:nvSpPr>
          <p:spPr>
            <a:xfrm>
              <a:off x="1209861" y="2885944"/>
              <a:ext cx="178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Column Chart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654A38-8932-7100-38E7-8B927B799275}"/>
              </a:ext>
            </a:extLst>
          </p:cNvPr>
          <p:cNvGrpSpPr/>
          <p:nvPr/>
        </p:nvGrpSpPr>
        <p:grpSpPr>
          <a:xfrm>
            <a:off x="3146878" y="1610257"/>
            <a:ext cx="2399323" cy="1682572"/>
            <a:chOff x="920650" y="1581701"/>
            <a:chExt cx="2399323" cy="1682572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A062733E-B1F2-B0B5-56B2-83362727FE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7369853"/>
                </p:ext>
              </p:extLst>
            </p:nvPr>
          </p:nvGraphicFramePr>
          <p:xfrm>
            <a:off x="920650" y="1581701"/>
            <a:ext cx="2399323" cy="15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08D4626-1639-EEF5-347C-F458A030E7E6}"/>
                </a:ext>
              </a:extLst>
            </p:cNvPr>
            <p:cNvSpPr txBox="1"/>
            <p:nvPr/>
          </p:nvSpPr>
          <p:spPr>
            <a:xfrm>
              <a:off x="1427635" y="2894941"/>
              <a:ext cx="1385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Line Chart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D9E4CF-DB66-64AE-A61C-CEA914D26D26}"/>
              </a:ext>
            </a:extLst>
          </p:cNvPr>
          <p:cNvGrpSpPr/>
          <p:nvPr/>
        </p:nvGrpSpPr>
        <p:grpSpPr>
          <a:xfrm>
            <a:off x="5214969" y="1614907"/>
            <a:ext cx="2399323" cy="1682572"/>
            <a:chOff x="920650" y="1581701"/>
            <a:chExt cx="2399323" cy="1682572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32B72B1D-220C-ED3D-B402-7C3AB6BBAD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7661134"/>
                </p:ext>
              </p:extLst>
            </p:nvPr>
          </p:nvGraphicFramePr>
          <p:xfrm>
            <a:off x="920650" y="1581701"/>
            <a:ext cx="2399323" cy="14465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ECAB85-AB64-366D-7EE6-ED8769D0D9BE}"/>
                </a:ext>
              </a:extLst>
            </p:cNvPr>
            <p:cNvSpPr txBox="1"/>
            <p:nvPr/>
          </p:nvSpPr>
          <p:spPr>
            <a:xfrm>
              <a:off x="1427635" y="2894941"/>
              <a:ext cx="1385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Pie Chart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E94AB39-3772-8EE2-D8B6-54D7BAD89783}"/>
              </a:ext>
            </a:extLst>
          </p:cNvPr>
          <p:cNvGrpSpPr/>
          <p:nvPr/>
        </p:nvGrpSpPr>
        <p:grpSpPr>
          <a:xfrm>
            <a:off x="7499172" y="1614907"/>
            <a:ext cx="2399323" cy="1756689"/>
            <a:chOff x="920650" y="1581701"/>
            <a:chExt cx="2399323" cy="1756689"/>
          </a:xfrm>
        </p:grpSpPr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B3DEDFBC-C901-7C10-04EA-E4D338F20D6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46588346"/>
                </p:ext>
              </p:extLst>
            </p:nvPr>
          </p:nvGraphicFramePr>
          <p:xfrm>
            <a:off x="920650" y="1581701"/>
            <a:ext cx="2399323" cy="1497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F78EE6-B0D4-8A47-1259-B201D8E29312}"/>
                </a:ext>
              </a:extLst>
            </p:cNvPr>
            <p:cNvSpPr txBox="1"/>
            <p:nvPr/>
          </p:nvSpPr>
          <p:spPr>
            <a:xfrm>
              <a:off x="1278829" y="2969058"/>
              <a:ext cx="1385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Bar Chart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066C26-F528-8728-ABD7-DB70D79862D5}"/>
              </a:ext>
            </a:extLst>
          </p:cNvPr>
          <p:cNvGrpSpPr/>
          <p:nvPr/>
        </p:nvGrpSpPr>
        <p:grpSpPr>
          <a:xfrm>
            <a:off x="9484281" y="1490668"/>
            <a:ext cx="2399323" cy="1806811"/>
            <a:chOff x="920650" y="1581701"/>
            <a:chExt cx="2399323" cy="1806811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CEC08A8E-ECAC-BC31-8C6F-DB490D20E0A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08079346"/>
                </p:ext>
              </p:extLst>
            </p:nvPr>
          </p:nvGraphicFramePr>
          <p:xfrm>
            <a:off x="920650" y="1581701"/>
            <a:ext cx="2399323" cy="1497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C3C6FD-0F1F-7D70-B61A-52B19510D601}"/>
                </a:ext>
              </a:extLst>
            </p:cNvPr>
            <p:cNvSpPr txBox="1"/>
            <p:nvPr/>
          </p:nvSpPr>
          <p:spPr>
            <a:xfrm>
              <a:off x="1454165" y="3019180"/>
              <a:ext cx="1545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Combo Chart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989EB3-C50C-3F86-7E56-49827D2ECC22}"/>
              </a:ext>
            </a:extLst>
          </p:cNvPr>
          <p:cNvGrpSpPr/>
          <p:nvPr/>
        </p:nvGrpSpPr>
        <p:grpSpPr>
          <a:xfrm>
            <a:off x="734525" y="3801588"/>
            <a:ext cx="2399323" cy="1817819"/>
            <a:chOff x="920650" y="1581701"/>
            <a:chExt cx="2399323" cy="1817819"/>
          </a:xfrm>
        </p:grpSpPr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7FA4A9B5-89E0-547C-6EF5-2AD08883428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8904134"/>
                </p:ext>
              </p:extLst>
            </p:nvPr>
          </p:nvGraphicFramePr>
          <p:xfrm>
            <a:off x="920650" y="1581701"/>
            <a:ext cx="2399323" cy="15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66D2D1-49C1-619A-873C-C771B199A5A0}"/>
                </a:ext>
              </a:extLst>
            </p:cNvPr>
            <p:cNvSpPr txBox="1"/>
            <p:nvPr/>
          </p:nvSpPr>
          <p:spPr>
            <a:xfrm>
              <a:off x="1184938" y="3030188"/>
              <a:ext cx="1905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Doughnut Chart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713DD14-8785-593B-D854-1C7E421A88F7}"/>
              </a:ext>
            </a:extLst>
          </p:cNvPr>
          <p:cNvGrpSpPr/>
          <p:nvPr/>
        </p:nvGrpSpPr>
        <p:grpSpPr>
          <a:xfrm>
            <a:off x="3133848" y="3801588"/>
            <a:ext cx="2399323" cy="1817819"/>
            <a:chOff x="920650" y="1581701"/>
            <a:chExt cx="2399323" cy="1817819"/>
          </a:xfrm>
        </p:grpSpPr>
        <p:graphicFrame>
          <p:nvGraphicFramePr>
            <p:cNvPr id="35" name="Chart 34">
              <a:extLst>
                <a:ext uri="{FF2B5EF4-FFF2-40B4-BE49-F238E27FC236}">
                  <a16:creationId xmlns:a16="http://schemas.microsoft.com/office/drawing/2014/main" id="{66D89F29-3730-8E9B-7689-20C2BE824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6271837"/>
                </p:ext>
              </p:extLst>
            </p:nvPr>
          </p:nvGraphicFramePr>
          <p:xfrm>
            <a:off x="920650" y="1581701"/>
            <a:ext cx="2399323" cy="15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FDD92AF-79E1-0338-F0C0-C73A42EDF59B}"/>
                </a:ext>
              </a:extLst>
            </p:cNvPr>
            <p:cNvSpPr txBox="1"/>
            <p:nvPr/>
          </p:nvSpPr>
          <p:spPr>
            <a:xfrm>
              <a:off x="1427634" y="3030188"/>
              <a:ext cx="1385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Area Chart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9174DE-DDB6-A525-52FF-8C4400D7B466}"/>
              </a:ext>
            </a:extLst>
          </p:cNvPr>
          <p:cNvGrpSpPr/>
          <p:nvPr/>
        </p:nvGrpSpPr>
        <p:grpSpPr>
          <a:xfrm>
            <a:off x="5862493" y="3842944"/>
            <a:ext cx="2399323" cy="1832017"/>
            <a:chOff x="920652" y="1423259"/>
            <a:chExt cx="2399323" cy="1832017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51D16F7A-E311-696B-6429-07A8D260049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8450476"/>
                </p:ext>
              </p:extLst>
            </p:nvPr>
          </p:nvGraphicFramePr>
          <p:xfrm>
            <a:off x="920652" y="1423259"/>
            <a:ext cx="2399323" cy="15874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7C1A05-E3D0-D5C4-E31E-BBA9C8FE914F}"/>
                </a:ext>
              </a:extLst>
            </p:cNvPr>
            <p:cNvSpPr txBox="1"/>
            <p:nvPr/>
          </p:nvSpPr>
          <p:spPr>
            <a:xfrm>
              <a:off x="1209861" y="2885944"/>
              <a:ext cx="178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Scatter Chart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7E9B41-5E19-1E09-51BA-82DA8C23026F}"/>
              </a:ext>
            </a:extLst>
          </p:cNvPr>
          <p:cNvGrpSpPr/>
          <p:nvPr/>
        </p:nvGrpSpPr>
        <p:grpSpPr>
          <a:xfrm>
            <a:off x="8550028" y="3869427"/>
            <a:ext cx="2399323" cy="1956766"/>
            <a:chOff x="1812701" y="1415767"/>
            <a:chExt cx="2399323" cy="1956766"/>
          </a:xfrm>
        </p:grpSpPr>
        <mc:AlternateContent xmlns:mc="http://schemas.openxmlformats.org/markup-compatibility/2006">
          <mc:Choice xmlns:cx1="http://schemas.microsoft.com/office/drawing/2015/9/8/chartex" Requires="cx1">
            <p:graphicFrame>
              <p:nvGraphicFramePr>
                <p:cNvPr id="41" name="Chart 40">
                  <a:extLst>
                    <a:ext uri="{FF2B5EF4-FFF2-40B4-BE49-F238E27FC236}">
                      <a16:creationId xmlns:a16="http://schemas.microsoft.com/office/drawing/2014/main" id="{2EBB4374-FFB7-BCF3-7B87-ADF38DDD2AB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033125287"/>
                    </p:ext>
                  </p:extLst>
                </p:nvPr>
              </p:nvGraphicFramePr>
              <p:xfrm>
                <a:off x="1812701" y="1415767"/>
                <a:ext cx="2399323" cy="1587434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0"/>
                </a:graphicData>
              </a:graphic>
            </p:graphicFrame>
          </mc:Choice>
          <mc:Fallback>
            <p:pic>
              <p:nvPicPr>
                <p:cNvPr id="41" name="Chart 40">
                  <a:extLst>
                    <a:ext uri="{FF2B5EF4-FFF2-40B4-BE49-F238E27FC236}">
                      <a16:creationId xmlns:a16="http://schemas.microsoft.com/office/drawing/2014/main" id="{2EBB4374-FFB7-BCF3-7B87-ADF38DDD2AB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50028" y="3869427"/>
                  <a:ext cx="2399323" cy="158743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92FF24-FD6B-DB43-6ECA-8985A0ED11B3}"/>
                </a:ext>
              </a:extLst>
            </p:cNvPr>
            <p:cNvSpPr txBox="1"/>
            <p:nvPr/>
          </p:nvSpPr>
          <p:spPr>
            <a:xfrm>
              <a:off x="2012619" y="3003201"/>
              <a:ext cx="178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Tree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535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337</TotalTime>
  <Words>259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Segoe UI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mandal</dc:creator>
  <cp:lastModifiedBy>sneha mandal</cp:lastModifiedBy>
  <cp:revision>2</cp:revision>
  <dcterms:created xsi:type="dcterms:W3CDTF">2023-05-13T12:12:17Z</dcterms:created>
  <dcterms:modified xsi:type="dcterms:W3CDTF">2023-05-13T17:49:58Z</dcterms:modified>
</cp:coreProperties>
</file>