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1293-CDEC-4360-A6E9-875A78A5BEF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99-6301-4850-9799-C11243B5C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1293-CDEC-4360-A6E9-875A78A5BEF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99-6301-4850-9799-C11243B5C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1293-CDEC-4360-A6E9-875A78A5BEF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99-6301-4850-9799-C11243B5C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1293-CDEC-4360-A6E9-875A78A5BEF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99-6301-4850-9799-C11243B5C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1293-CDEC-4360-A6E9-875A78A5BEF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99-6301-4850-9799-C11243B5C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1293-CDEC-4360-A6E9-875A78A5BEF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99-6301-4850-9799-C11243B5C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1293-CDEC-4360-A6E9-875A78A5BEF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99-6301-4850-9799-C11243B5C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1293-CDEC-4360-A6E9-875A78A5BEF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99-6301-4850-9799-C11243B5C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1293-CDEC-4360-A6E9-875A78A5BEF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99-6301-4850-9799-C11243B5C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1293-CDEC-4360-A6E9-875A78A5BEF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99-6301-4850-9799-C11243B5C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1293-CDEC-4360-A6E9-875A78A5BEF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99-6301-4850-9799-C11243B5C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1293-CDEC-4360-A6E9-875A78A5BEF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20D99-6301-4850-9799-C11243B5CC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252027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800" b="1" i="1" u="sng" dirty="0"/>
              <a:t>Sorting </a:t>
            </a:r>
            <a:r>
              <a:rPr lang="en-US" sz="4800" b="1" i="1" u="sng" dirty="0" err="1" smtClean="0"/>
              <a:t>Visualizer</a:t>
            </a:r>
            <a:r>
              <a:rPr lang="en-US" sz="4800" b="1" i="1" u="sng" dirty="0" smtClean="0"/>
              <a:t/>
            </a:r>
            <a:br>
              <a:rPr lang="en-US" sz="4800" b="1" i="1" u="sng" dirty="0" smtClean="0"/>
            </a:br>
            <a:r>
              <a:rPr lang="en-US" sz="4800" b="1" i="1" u="sng" dirty="0"/>
              <a:t/>
            </a:r>
            <a:br>
              <a:rPr lang="en-US" sz="4800" b="1" i="1" u="sng" dirty="0"/>
            </a:br>
            <a:r>
              <a:rPr lang="en-US" sz="4800" b="1" i="1" u="sng" dirty="0" smtClean="0"/>
              <a:t/>
            </a:r>
            <a:br>
              <a:rPr lang="en-US" sz="4800" b="1" i="1" u="sng" dirty="0" smtClean="0"/>
            </a:br>
            <a:endParaRPr lang="en-US" sz="4800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sz="3600" b="1" i="1" u="sng" dirty="0" err="1" smtClean="0">
                <a:solidFill>
                  <a:srgbClr val="0070C0"/>
                </a:solidFill>
              </a:rPr>
              <a:t>Hackathon</a:t>
            </a:r>
            <a:r>
              <a:rPr lang="en-IN" sz="3600" b="1" i="1" u="sng" dirty="0" smtClean="0">
                <a:solidFill>
                  <a:srgbClr val="0070C0"/>
                </a:solidFill>
              </a:rPr>
              <a:t>-Hack The Mountains 2.0</a:t>
            </a:r>
          </a:p>
          <a:p>
            <a:r>
              <a:rPr lang="en-IN" sz="3600" b="1" i="1" u="sng" dirty="0" smtClean="0">
                <a:solidFill>
                  <a:srgbClr val="0070C0"/>
                </a:solidFill>
              </a:rPr>
              <a:t>Made by – </a:t>
            </a:r>
            <a:r>
              <a:rPr lang="en-IN" sz="3600" b="1" i="1" u="sng" dirty="0" err="1" smtClean="0">
                <a:solidFill>
                  <a:srgbClr val="0070C0"/>
                </a:solidFill>
              </a:rPr>
              <a:t>Sneha</a:t>
            </a:r>
            <a:r>
              <a:rPr lang="en-IN" sz="3600" b="1" i="1" u="sng" dirty="0" smtClean="0">
                <a:solidFill>
                  <a:srgbClr val="0070C0"/>
                </a:solidFill>
              </a:rPr>
              <a:t> M</a:t>
            </a:r>
            <a:endParaRPr lang="en-US" sz="3600" b="1" i="1" u="sng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neha\Pictures\Screenshots\Screenshot (6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150"/>
            <a:ext cx="9143999" cy="6489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453650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sz="2800" dirty="0" smtClean="0"/>
              <a:t>I </a:t>
            </a:r>
            <a:r>
              <a:rPr lang="en-US" sz="2800" dirty="0"/>
              <a:t>built a </a:t>
            </a:r>
            <a:r>
              <a:rPr lang="en-US" sz="2800" b="1" dirty="0"/>
              <a:t>Sorting </a:t>
            </a:r>
            <a:r>
              <a:rPr lang="en-US" sz="2800" b="1" dirty="0" err="1"/>
              <a:t>visualizer</a:t>
            </a:r>
            <a:r>
              <a:rPr lang="en-US" sz="2800" dirty="0"/>
              <a:t> to visualize and understand the sorting algorithms.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As </a:t>
            </a:r>
            <a:r>
              <a:rPr lang="en-US" sz="2800" dirty="0"/>
              <a:t>of now, I built only 5 sorting algorithms as -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-Bubble sort</a:t>
            </a:r>
            <a:br>
              <a:rPr lang="en-US" sz="2800" dirty="0" smtClean="0"/>
            </a:br>
            <a:r>
              <a:rPr lang="en-US" sz="2800" dirty="0" smtClean="0"/>
              <a:t>-Selection sort</a:t>
            </a:r>
            <a:br>
              <a:rPr lang="en-US" sz="2800" dirty="0" smtClean="0"/>
            </a:br>
            <a:r>
              <a:rPr lang="en-US" sz="2800" dirty="0" smtClean="0"/>
              <a:t>-Insertion </a:t>
            </a:r>
            <a:r>
              <a:rPr lang="en-US" sz="2800" dirty="0"/>
              <a:t>sort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-Merge sort</a:t>
            </a:r>
            <a:br>
              <a:rPr lang="en-US" sz="2800" dirty="0" smtClean="0"/>
            </a:br>
            <a:r>
              <a:rPr lang="en-US" sz="2800" dirty="0" smtClean="0"/>
              <a:t>-</a:t>
            </a:r>
            <a:r>
              <a:rPr lang="en-US" sz="2800" dirty="0" err="1" smtClean="0"/>
              <a:t>Quicksort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985664"/>
          </a:xfrm>
        </p:spPr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i="1" u="sng" dirty="0" err="1" smtClean="0"/>
              <a:t>FrameWorks</a:t>
            </a:r>
            <a:r>
              <a:rPr lang="en-IN" b="1" i="1" u="sng" dirty="0" smtClean="0"/>
              <a:t> Used-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 </a:t>
            </a:r>
            <a:r>
              <a:rPr lang="en-US" b="1" dirty="0" smtClean="0"/>
              <a:t>HTML</a:t>
            </a:r>
          </a:p>
          <a:p>
            <a:r>
              <a:rPr lang="en-US" b="1" dirty="0" smtClean="0"/>
              <a:t>CSS</a:t>
            </a:r>
          </a:p>
          <a:p>
            <a:r>
              <a:rPr lang="en-US" b="1" dirty="0" smtClean="0"/>
              <a:t> JAVASCRIPT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project sorting </a:t>
            </a:r>
            <a:r>
              <a:rPr lang="en-US" sz="2400" dirty="0" err="1"/>
              <a:t>visualizer</a:t>
            </a:r>
            <a:r>
              <a:rPr lang="en-US" sz="2400" dirty="0"/>
              <a:t> is a very simple UI </a:t>
            </a:r>
            <a:r>
              <a:rPr lang="en-US" sz="2400" dirty="0" smtClean="0"/>
              <a:t>which </a:t>
            </a:r>
            <a:r>
              <a:rPr lang="en-US" sz="2400" dirty="0"/>
              <a:t>allows </a:t>
            </a:r>
            <a:r>
              <a:rPr lang="en-US" sz="2400" dirty="0" smtClean="0"/>
              <a:t>the users </a:t>
            </a:r>
            <a:r>
              <a:rPr lang="en-US" sz="2400" dirty="0"/>
              <a:t>to select the sort algorithm, select the array size, and speed of the visualization.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400" b="1" u="sng" dirty="0"/>
              <a:t>Pre-requisites</a:t>
            </a:r>
          </a:p>
          <a:p>
            <a:r>
              <a:rPr lang="en-US" dirty="0"/>
              <a:t>1. Code editor (which you prefer) I prefer </a:t>
            </a:r>
            <a:r>
              <a:rPr lang="en-US" dirty="0" err="1"/>
              <a:t>VSCode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HTML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CSS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JS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u="sng" dirty="0" smtClean="0"/>
              <a:t>Challenged I Faced-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Site </a:t>
            </a:r>
            <a:r>
              <a:rPr lang="en-US" dirty="0" smtClean="0"/>
              <a:t>responsiveness-</a:t>
            </a:r>
            <a:r>
              <a:rPr lang="en-IN" dirty="0" smtClean="0"/>
              <a:t>As a beginner , bringing site responsiveness was a challenge as I have to learn CSS from scratch.</a:t>
            </a:r>
          </a:p>
          <a:p>
            <a:r>
              <a:rPr lang="en-US" dirty="0"/>
              <a:t>Writing sort algorithms in </a:t>
            </a:r>
            <a:r>
              <a:rPr lang="en-US" dirty="0" smtClean="0"/>
              <a:t>JS-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second </a:t>
            </a:r>
            <a:r>
              <a:rPr lang="en-US" dirty="0"/>
              <a:t>challenge I faced writing sort algorithms in JS. </a:t>
            </a:r>
            <a:r>
              <a:rPr lang="en-US" dirty="0" smtClean="0"/>
              <a:t>As I am a C/C++ Coder I used to write codes and algorithms in these two languages only so I </a:t>
            </a:r>
            <a:r>
              <a:rPr lang="en-US" dirty="0"/>
              <a:t>took more time to implement </a:t>
            </a:r>
            <a:r>
              <a:rPr lang="en-US" dirty="0" smtClean="0"/>
              <a:t>the all the sorting algorithms.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i="1" u="sng" dirty="0" smtClean="0"/>
              <a:t>Future Enhancement’s in this project-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Currently available sorting algorithms- Bubble sort, Selection sort, Insertion sort, Merge sort, </a:t>
            </a:r>
            <a:r>
              <a:rPr lang="en-US" dirty="0" err="1"/>
              <a:t>Quicksort</a:t>
            </a:r>
            <a:r>
              <a:rPr lang="en-US" dirty="0"/>
              <a:t> (I will plan to bring more algorithms in action to visualize &amp; more changes).</a:t>
            </a:r>
          </a:p>
          <a:p>
            <a:r>
              <a:rPr lang="en-US" dirty="0"/>
              <a:t>You can change the size of the </a:t>
            </a:r>
            <a:r>
              <a:rPr lang="en-US" dirty="0" smtClean="0"/>
              <a:t>array.</a:t>
            </a:r>
            <a:endParaRPr lang="en-US" dirty="0"/>
          </a:p>
          <a:p>
            <a:r>
              <a:rPr lang="en-US" dirty="0"/>
              <a:t>You can change the speed of the </a:t>
            </a:r>
            <a:r>
              <a:rPr lang="en-US" dirty="0" smtClean="0"/>
              <a:t>visualization.</a:t>
            </a:r>
          </a:p>
          <a:p>
            <a:r>
              <a:rPr lang="en-IN" dirty="0" smtClean="0"/>
              <a:t>Link to Project – </a:t>
            </a:r>
          </a:p>
          <a:p>
            <a:r>
              <a:rPr lang="en-IN" dirty="0" smtClean="0"/>
              <a:t>https://xenodochial-darwin-bd74c7.netlify.app/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i="1" u="sng" dirty="0" smtClean="0"/>
              <a:t>Conclusion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This was my first project which I was deploying the website </a:t>
            </a:r>
            <a:r>
              <a:rPr lang="en-US" dirty="0" err="1" smtClean="0"/>
              <a:t>live.Thanks</a:t>
            </a:r>
            <a:r>
              <a:rPr lang="en-US" dirty="0" smtClean="0"/>
              <a:t> to MLH to conduct “Hack The Mountains 2.0” </a:t>
            </a:r>
            <a:r>
              <a:rPr lang="en-US" dirty="0" err="1" smtClean="0"/>
              <a:t>Hackathon</a:t>
            </a:r>
            <a:r>
              <a:rPr lang="en-US" dirty="0" smtClean="0"/>
              <a:t> which helped me to showcase my skills.</a:t>
            </a:r>
          </a:p>
          <a:p>
            <a:r>
              <a:rPr lang="en-US" dirty="0" smtClean="0"/>
              <a:t>This </a:t>
            </a:r>
            <a:r>
              <a:rPr lang="en-US" dirty="0"/>
              <a:t>was a great learning experience for me creating a full application from scratch.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178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Sorting Visualizer   </vt:lpstr>
      <vt:lpstr>Slide 2</vt:lpstr>
      <vt:lpstr>I built a Sorting visualizer to visualize and understand the sorting algorithms.  As of now, I built only 5 sorting algorithms as -  -Bubble sort -Selection sort -Insertion sort  -Merge sort -Quicksort </vt:lpstr>
      <vt:lpstr>FrameWorks Used-</vt:lpstr>
      <vt:lpstr>Slide 5</vt:lpstr>
      <vt:lpstr>Challenged I Faced-</vt:lpstr>
      <vt:lpstr>Future Enhancement’s in this project-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Visualizer   </dc:title>
  <dc:creator>sneha</dc:creator>
  <cp:lastModifiedBy>sneha</cp:lastModifiedBy>
  <cp:revision>7</cp:revision>
  <dcterms:created xsi:type="dcterms:W3CDTF">2021-06-27T06:25:50Z</dcterms:created>
  <dcterms:modified xsi:type="dcterms:W3CDTF">2021-06-27T06:49:07Z</dcterms:modified>
</cp:coreProperties>
</file>