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10/27/2021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F8AE-619B-4EF6-A555-5E2729160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800" dirty="0"/>
              <a:t>Pdf data extractor</a:t>
            </a:r>
            <a:endParaRPr lang="en-IN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60A14-D844-40A1-919F-DD09C5F35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SNEHA KOTHI</a:t>
            </a:r>
          </a:p>
          <a:p>
            <a:pPr marL="342900" indent="-34290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19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8971-013A-4A82-A76F-CF9C046E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PDF DATA EXTRACTOR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12B0A-878C-4977-8AF4-5F88CC6B6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4367"/>
            <a:ext cx="10058400" cy="304455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Companies require to extract the total amount from invoices to store into database or for further analysis and manually extracting data is non-profitable and exhausting.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Hence I have come up with a fully automated and deployed solution that decreases the time taken by extracting the total amount of the invoice from the pdf and storing it in a text file.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0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56C0-19FF-4B5C-B384-6C6ED605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DE0735-38D1-4963-8E98-BDDA81DFD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093976"/>
            <a:ext cx="7160894" cy="41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09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98</TotalTime>
  <Words>77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Rockwell</vt:lpstr>
      <vt:lpstr>Rockwell Condensed</vt:lpstr>
      <vt:lpstr>Wingdings</vt:lpstr>
      <vt:lpstr>Wood Type</vt:lpstr>
      <vt:lpstr>Pdf data extractor</vt:lpstr>
      <vt:lpstr>What IS PDF DATA EXTRACTOR ?</vt:lpstr>
      <vt:lpstr>How does it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 data extractor</dc:title>
  <dc:creator>Ashit</dc:creator>
  <cp:lastModifiedBy>Ashit</cp:lastModifiedBy>
  <cp:revision>3</cp:revision>
  <dcterms:created xsi:type="dcterms:W3CDTF">2021-10-24T16:44:36Z</dcterms:created>
  <dcterms:modified xsi:type="dcterms:W3CDTF">2021-10-27T17:10:46Z</dcterms:modified>
</cp:coreProperties>
</file>