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5" r:id="rId9"/>
    <p:sldId id="264" r:id="rId10"/>
    <p:sldId id="266" r:id="rId11"/>
    <p:sldId id="267" r:id="rId12"/>
    <p:sldId id="272" r:id="rId13"/>
    <p:sldId id="271" r:id="rId14"/>
    <p:sldId id="269" r:id="rId15"/>
    <p:sldId id="270" r:id="rId16"/>
    <p:sldId id="273" r:id="rId17"/>
    <p:sldId id="277"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97DE8-B6B1-23E6-6F89-238096B79C11}" v="122" dt="2021-04-06T11:23:29.230"/>
    <p1510:client id="{0AC0C29D-3291-77A1-4079-67C16648261B}" v="1367" dt="2021-04-06T13:25:27.912"/>
    <p1510:client id="{1EE1E61A-A933-BCF7-A282-8D8FD1F274E3}" v="124" dt="2021-04-09T05:18:10.241"/>
    <p1510:client id="{3473A6E5-954D-7072-9C6D-1453937C6B03}" v="480" dt="2021-04-06T16:53:52.271"/>
    <p1510:client id="{36AB5CB3-73A2-39A0-E2C8-DF0A59D4C54F}" v="2251" dt="2021-04-06T14:49:05.304"/>
    <p1510:client id="{9491F26D-A130-2851-842F-C1230DEE75FB}" v="147" dt="2021-04-05T09:53:55.084"/>
    <p1510:client id="{9C4B9758-E508-55AA-CE1B-87992C27F3F9}" v="6" dt="2021-04-07T04:10:25.298"/>
    <p1510:client id="{A3A76AA2-8BB9-AC28-BF36-2AA765724CD2}" v="16" dt="2021-04-12T05:21:07.744"/>
    <p1510:client id="{C5C82B01-8513-20E7-E2C8-DC9643A118E7}" v="108" dt="2021-04-04T11:15:23.265"/>
    <p1510:client id="{E7DCBCB0-3946-40D2-85D0-6AD9B2D0CDA1}" v="2216" dt="2021-03-31T13:46:11.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11021_SY_KAPADIA HARDIK MITESH" userId="S::hardik.kapadia@somaiya.edu::af783395-b26d-4b68-810f-c719df905d5c" providerId="AD" clId="Web-{0AC0C29D-3291-77A1-4079-67C16648261B}"/>
    <pc:docChg chg="addSld delSld modSld">
      <pc:chgData name="1911021_SY_KAPADIA HARDIK MITESH" userId="S::hardik.kapadia@somaiya.edu::af783395-b26d-4b68-810f-c719df905d5c" providerId="AD" clId="Web-{0AC0C29D-3291-77A1-4079-67C16648261B}" dt="2021-04-06T13:25:27.912" v="683" actId="20577"/>
      <pc:docMkLst>
        <pc:docMk/>
      </pc:docMkLst>
      <pc:sldChg chg="addSp modSp mod setBg">
        <pc:chgData name="1911021_SY_KAPADIA HARDIK MITESH" userId="S::hardik.kapadia@somaiya.edu::af783395-b26d-4b68-810f-c719df905d5c" providerId="AD" clId="Web-{0AC0C29D-3291-77A1-4079-67C16648261B}" dt="2021-04-06T13:19:06.044" v="332" actId="20577"/>
        <pc:sldMkLst>
          <pc:docMk/>
          <pc:sldMk cId="463281344" sldId="262"/>
        </pc:sldMkLst>
        <pc:spChg chg="mod">
          <ac:chgData name="1911021_SY_KAPADIA HARDIK MITESH" userId="S::hardik.kapadia@somaiya.edu::af783395-b26d-4b68-810f-c719df905d5c" providerId="AD" clId="Web-{0AC0C29D-3291-77A1-4079-67C16648261B}" dt="2021-04-06T13:14:38.491" v="32" actId="14100"/>
          <ac:spMkLst>
            <pc:docMk/>
            <pc:sldMk cId="463281344" sldId="262"/>
            <ac:spMk id="2" creationId="{65CD9167-16D2-40F9-A786-7C9F71CAC8CF}"/>
          </ac:spMkLst>
        </pc:spChg>
        <pc:spChg chg="mod">
          <ac:chgData name="1911021_SY_KAPADIA HARDIK MITESH" userId="S::hardik.kapadia@somaiya.edu::af783395-b26d-4b68-810f-c719df905d5c" providerId="AD" clId="Web-{0AC0C29D-3291-77A1-4079-67C16648261B}" dt="2021-04-06T13:19:06.044" v="332" actId="20577"/>
          <ac:spMkLst>
            <pc:docMk/>
            <pc:sldMk cId="463281344" sldId="262"/>
            <ac:spMk id="3" creationId="{485A1DD9-AB3D-4B8F-B82B-98C39C9331E9}"/>
          </ac:spMkLst>
        </pc:spChg>
        <pc:spChg chg="add">
          <ac:chgData name="1911021_SY_KAPADIA HARDIK MITESH" userId="S::hardik.kapadia@somaiya.edu::af783395-b26d-4b68-810f-c719df905d5c" providerId="AD" clId="Web-{0AC0C29D-3291-77A1-4079-67C16648261B}" dt="2021-04-06T13:14:32.022" v="31"/>
          <ac:spMkLst>
            <pc:docMk/>
            <pc:sldMk cId="463281344" sldId="262"/>
            <ac:spMk id="10" creationId="{A5931BE0-4B93-4D6C-878E-ACC59D6B4587}"/>
          </ac:spMkLst>
        </pc:spChg>
        <pc:picChg chg="add">
          <ac:chgData name="1911021_SY_KAPADIA HARDIK MITESH" userId="S::hardik.kapadia@somaiya.edu::af783395-b26d-4b68-810f-c719df905d5c" providerId="AD" clId="Web-{0AC0C29D-3291-77A1-4079-67C16648261B}" dt="2021-04-06T13:14:32.022" v="31"/>
          <ac:picMkLst>
            <pc:docMk/>
            <pc:sldMk cId="463281344" sldId="262"/>
            <ac:picMk id="7" creationId="{A8FA6079-9379-4A45-B6A0-5587E13C96AA}"/>
          </ac:picMkLst>
        </pc:picChg>
      </pc:sldChg>
      <pc:sldChg chg="del">
        <pc:chgData name="1911021_SY_KAPADIA HARDIK MITESH" userId="S::hardik.kapadia@somaiya.edu::af783395-b26d-4b68-810f-c719df905d5c" providerId="AD" clId="Web-{0AC0C29D-3291-77A1-4079-67C16648261B}" dt="2021-04-06T13:20:05.249" v="361"/>
        <pc:sldMkLst>
          <pc:docMk/>
          <pc:sldMk cId="3632704383" sldId="263"/>
        </pc:sldMkLst>
      </pc:sldChg>
      <pc:sldChg chg="addSp modSp mod setBg">
        <pc:chgData name="1911021_SY_KAPADIA HARDIK MITESH" userId="S::hardik.kapadia@somaiya.edu::af783395-b26d-4b68-810f-c719df905d5c" providerId="AD" clId="Web-{0AC0C29D-3291-77A1-4079-67C16648261B}" dt="2021-04-06T13:24:26.192" v="626" actId="1076"/>
        <pc:sldMkLst>
          <pc:docMk/>
          <pc:sldMk cId="2788358846" sldId="264"/>
        </pc:sldMkLst>
        <pc:spChg chg="mod">
          <ac:chgData name="1911021_SY_KAPADIA HARDIK MITESH" userId="S::hardik.kapadia@somaiya.edu::af783395-b26d-4b68-810f-c719df905d5c" providerId="AD" clId="Web-{0AC0C29D-3291-77A1-4079-67C16648261B}" dt="2021-04-06T13:24:26.192" v="626" actId="1076"/>
          <ac:spMkLst>
            <pc:docMk/>
            <pc:sldMk cId="2788358846" sldId="264"/>
            <ac:spMk id="2" creationId="{39CA59A0-357D-4BB9-A9BD-183E29551E57}"/>
          </ac:spMkLst>
        </pc:spChg>
        <pc:spChg chg="mod">
          <ac:chgData name="1911021_SY_KAPADIA HARDIK MITESH" userId="S::hardik.kapadia@somaiya.edu::af783395-b26d-4b68-810f-c719df905d5c" providerId="AD" clId="Web-{0AC0C29D-3291-77A1-4079-67C16648261B}" dt="2021-04-06T13:24:21.817" v="625" actId="1076"/>
          <ac:spMkLst>
            <pc:docMk/>
            <pc:sldMk cId="2788358846" sldId="264"/>
            <ac:spMk id="3" creationId="{14DF9D84-99AB-4220-A5D2-81BBAADF8E56}"/>
          </ac:spMkLst>
        </pc:spChg>
        <pc:spChg chg="add">
          <ac:chgData name="1911021_SY_KAPADIA HARDIK MITESH" userId="S::hardik.kapadia@somaiya.edu::af783395-b26d-4b68-810f-c719df905d5c" providerId="AD" clId="Web-{0AC0C29D-3291-77A1-4079-67C16648261B}" dt="2021-04-06T13:24:15.239" v="623"/>
          <ac:spMkLst>
            <pc:docMk/>
            <pc:sldMk cId="2788358846" sldId="264"/>
            <ac:spMk id="8" creationId="{A5931BE0-4B93-4D6C-878E-ACC59D6B4587}"/>
          </ac:spMkLst>
        </pc:spChg>
        <pc:spChg chg="add">
          <ac:chgData name="1911021_SY_KAPADIA HARDIK MITESH" userId="S::hardik.kapadia@somaiya.edu::af783395-b26d-4b68-810f-c719df905d5c" providerId="AD" clId="Web-{0AC0C29D-3291-77A1-4079-67C16648261B}" dt="2021-04-06T13:24:15.239" v="623"/>
          <ac:spMkLst>
            <pc:docMk/>
            <pc:sldMk cId="2788358846" sldId="264"/>
            <ac:spMk id="10" creationId="{4EC6425F-E8EE-490A-BF3A-601C9A5EFD35}"/>
          </ac:spMkLst>
        </pc:spChg>
        <pc:spChg chg="add">
          <ac:chgData name="1911021_SY_KAPADIA HARDIK MITESH" userId="S::hardik.kapadia@somaiya.edu::af783395-b26d-4b68-810f-c719df905d5c" providerId="AD" clId="Web-{0AC0C29D-3291-77A1-4079-67C16648261B}" dt="2021-04-06T13:24:15.239" v="623"/>
          <ac:spMkLst>
            <pc:docMk/>
            <pc:sldMk cId="2788358846" sldId="264"/>
            <ac:spMk id="12" creationId="{C493A507-59A1-4B5A-A52D-933516EEC3CD}"/>
          </ac:spMkLst>
        </pc:spChg>
        <pc:spChg chg="add">
          <ac:chgData name="1911021_SY_KAPADIA HARDIK MITESH" userId="S::hardik.kapadia@somaiya.edu::af783395-b26d-4b68-810f-c719df905d5c" providerId="AD" clId="Web-{0AC0C29D-3291-77A1-4079-67C16648261B}" dt="2021-04-06T13:24:15.239" v="623"/>
          <ac:spMkLst>
            <pc:docMk/>
            <pc:sldMk cId="2788358846" sldId="264"/>
            <ac:spMk id="14" creationId="{2EF1810E-C1C8-44A5-ADCF-24B4EAA1DDD9}"/>
          </ac:spMkLst>
        </pc:spChg>
        <pc:spChg chg="add">
          <ac:chgData name="1911021_SY_KAPADIA HARDIK MITESH" userId="S::hardik.kapadia@somaiya.edu::af783395-b26d-4b68-810f-c719df905d5c" providerId="AD" clId="Web-{0AC0C29D-3291-77A1-4079-67C16648261B}" dt="2021-04-06T13:24:15.239" v="623"/>
          <ac:spMkLst>
            <pc:docMk/>
            <pc:sldMk cId="2788358846" sldId="264"/>
            <ac:spMk id="16" creationId="{6B180A47-07F3-45CF-91AB-5F26C83AB7A0}"/>
          </ac:spMkLst>
        </pc:spChg>
        <pc:spChg chg="add">
          <ac:chgData name="1911021_SY_KAPADIA HARDIK MITESH" userId="S::hardik.kapadia@somaiya.edu::af783395-b26d-4b68-810f-c719df905d5c" providerId="AD" clId="Web-{0AC0C29D-3291-77A1-4079-67C16648261B}" dt="2021-04-06T13:24:15.239" v="623"/>
          <ac:spMkLst>
            <pc:docMk/>
            <pc:sldMk cId="2788358846" sldId="264"/>
            <ac:spMk id="18" creationId="{7A7405C2-5931-4635-A369-516BE02E3FDF}"/>
          </ac:spMkLst>
        </pc:spChg>
      </pc:sldChg>
      <pc:sldChg chg="addSp delSp modSp new mod setBg">
        <pc:chgData name="1911021_SY_KAPADIA HARDIK MITESH" userId="S::hardik.kapadia@somaiya.edu::af783395-b26d-4b68-810f-c719df905d5c" providerId="AD" clId="Web-{0AC0C29D-3291-77A1-4079-67C16648261B}" dt="2021-04-06T13:19:57.561" v="360" actId="20577"/>
        <pc:sldMkLst>
          <pc:docMk/>
          <pc:sldMk cId="1756294017" sldId="265"/>
        </pc:sldMkLst>
        <pc:spChg chg="mod">
          <ac:chgData name="1911021_SY_KAPADIA HARDIK MITESH" userId="S::hardik.kapadia@somaiya.edu::af783395-b26d-4b68-810f-c719df905d5c" providerId="AD" clId="Web-{0AC0C29D-3291-77A1-4079-67C16648261B}" dt="2021-04-06T13:19:45.655" v="353"/>
          <ac:spMkLst>
            <pc:docMk/>
            <pc:sldMk cId="1756294017" sldId="265"/>
            <ac:spMk id="2" creationId="{266BFAC2-8B84-4E8E-9C0F-6CD37748DA7C}"/>
          </ac:spMkLst>
        </pc:spChg>
        <pc:spChg chg="add del mod">
          <ac:chgData name="1911021_SY_KAPADIA HARDIK MITESH" userId="S::hardik.kapadia@somaiya.edu::af783395-b26d-4b68-810f-c719df905d5c" providerId="AD" clId="Web-{0AC0C29D-3291-77A1-4079-67C16648261B}" dt="2021-04-06T13:19:57.561" v="360" actId="20577"/>
          <ac:spMkLst>
            <pc:docMk/>
            <pc:sldMk cId="1756294017" sldId="265"/>
            <ac:spMk id="3" creationId="{F0150DDF-6DDF-48B3-9F8F-50227471F0D1}"/>
          </ac:spMkLst>
        </pc:spChg>
        <pc:spChg chg="add del">
          <ac:chgData name="1911021_SY_KAPADIA HARDIK MITESH" userId="S::hardik.kapadia@somaiya.edu::af783395-b26d-4b68-810f-c719df905d5c" providerId="AD" clId="Web-{0AC0C29D-3291-77A1-4079-67C16648261B}" dt="2021-04-06T13:19:45.639" v="352"/>
          <ac:spMkLst>
            <pc:docMk/>
            <pc:sldMk cId="1756294017" sldId="265"/>
            <ac:spMk id="6" creationId="{A5931BE0-4B93-4D6C-878E-ACC59D6B4587}"/>
          </ac:spMkLst>
        </pc:spChg>
        <pc:spChg chg="add del">
          <ac:chgData name="1911021_SY_KAPADIA HARDIK MITESH" userId="S::hardik.kapadia@somaiya.edu::af783395-b26d-4b68-810f-c719df905d5c" providerId="AD" clId="Web-{0AC0C29D-3291-77A1-4079-67C16648261B}" dt="2021-04-06T13:19:45.639" v="352"/>
          <ac:spMkLst>
            <pc:docMk/>
            <pc:sldMk cId="1756294017" sldId="265"/>
            <ac:spMk id="7" creationId="{6959C3E7-D59B-44C4-9BBD-3BC2A41A0CB1}"/>
          </ac:spMkLst>
        </pc:spChg>
        <pc:spChg chg="add del">
          <ac:chgData name="1911021_SY_KAPADIA HARDIK MITESH" userId="S::hardik.kapadia@somaiya.edu::af783395-b26d-4b68-810f-c719df905d5c" providerId="AD" clId="Web-{0AC0C29D-3291-77A1-4079-67C16648261B}" dt="2021-04-06T13:19:26.904" v="348"/>
          <ac:spMkLst>
            <pc:docMk/>
            <pc:sldMk cId="1756294017" sldId="265"/>
            <ac:spMk id="8" creationId="{A5931BE0-4B93-4D6C-878E-ACC59D6B4587}"/>
          </ac:spMkLst>
        </pc:spChg>
        <pc:spChg chg="add del">
          <ac:chgData name="1911021_SY_KAPADIA HARDIK MITESH" userId="S::hardik.kapadia@somaiya.edu::af783395-b26d-4b68-810f-c719df905d5c" providerId="AD" clId="Web-{0AC0C29D-3291-77A1-4079-67C16648261B}" dt="2021-04-06T13:19:32.701" v="350"/>
          <ac:spMkLst>
            <pc:docMk/>
            <pc:sldMk cId="1756294017" sldId="265"/>
            <ac:spMk id="9" creationId="{60B7752B-728D-4CA3-8923-C4F7F77029E3}"/>
          </ac:spMkLst>
        </pc:spChg>
        <pc:spChg chg="add del">
          <ac:chgData name="1911021_SY_KAPADIA HARDIK MITESH" userId="S::hardik.kapadia@somaiya.edu::af783395-b26d-4b68-810f-c719df905d5c" providerId="AD" clId="Web-{0AC0C29D-3291-77A1-4079-67C16648261B}" dt="2021-04-06T13:19:26.904" v="348"/>
          <ac:spMkLst>
            <pc:docMk/>
            <pc:sldMk cId="1756294017" sldId="265"/>
            <ac:spMk id="10" creationId="{6D438371-A37F-43CB-8166-3E9115593648}"/>
          </ac:spMkLst>
        </pc:spChg>
        <pc:spChg chg="add del">
          <ac:chgData name="1911021_SY_KAPADIA HARDIK MITESH" userId="S::hardik.kapadia@somaiya.edu::af783395-b26d-4b68-810f-c719df905d5c" providerId="AD" clId="Web-{0AC0C29D-3291-77A1-4079-67C16648261B}" dt="2021-04-06T13:19:32.701" v="350"/>
          <ac:spMkLst>
            <pc:docMk/>
            <pc:sldMk cId="1756294017" sldId="265"/>
            <ac:spMk id="11" creationId="{88392DC7-0988-443B-A0D0-E726C7DB622B}"/>
          </ac:spMkLst>
        </pc:spChg>
        <pc:spChg chg="add del">
          <ac:chgData name="1911021_SY_KAPADIA HARDIK MITESH" userId="S::hardik.kapadia@somaiya.edu::af783395-b26d-4b68-810f-c719df905d5c" providerId="AD" clId="Web-{0AC0C29D-3291-77A1-4079-67C16648261B}" dt="2021-04-06T13:19:26.904" v="348"/>
          <ac:spMkLst>
            <pc:docMk/>
            <pc:sldMk cId="1756294017" sldId="265"/>
            <ac:spMk id="12" creationId="{2AE18936-8FC4-4357-B2D0-AEEAFF4D7029}"/>
          </ac:spMkLst>
        </pc:spChg>
        <pc:spChg chg="add del">
          <ac:chgData name="1911021_SY_KAPADIA HARDIK MITESH" userId="S::hardik.kapadia@somaiya.edu::af783395-b26d-4b68-810f-c719df905d5c" providerId="AD" clId="Web-{0AC0C29D-3291-77A1-4079-67C16648261B}" dt="2021-04-06T13:19:26.904" v="348"/>
          <ac:spMkLst>
            <pc:docMk/>
            <pc:sldMk cId="1756294017" sldId="265"/>
            <ac:spMk id="14" creationId="{3CF94A42-720D-4B81-8D24-E4A974DE0225}"/>
          </ac:spMkLst>
        </pc:spChg>
        <pc:spChg chg="add">
          <ac:chgData name="1911021_SY_KAPADIA HARDIK MITESH" userId="S::hardik.kapadia@somaiya.edu::af783395-b26d-4b68-810f-c719df905d5c" providerId="AD" clId="Web-{0AC0C29D-3291-77A1-4079-67C16648261B}" dt="2021-04-06T13:19:45.655" v="353"/>
          <ac:spMkLst>
            <pc:docMk/>
            <pc:sldMk cId="1756294017" sldId="265"/>
            <ac:spMk id="15" creationId="{A5931BE0-4B93-4D6C-878E-ACC59D6B4587}"/>
          </ac:spMkLst>
        </pc:spChg>
        <pc:spChg chg="add del">
          <ac:chgData name="1911021_SY_KAPADIA HARDIK MITESH" userId="S::hardik.kapadia@somaiya.edu::af783395-b26d-4b68-810f-c719df905d5c" providerId="AD" clId="Web-{0AC0C29D-3291-77A1-4079-67C16648261B}" dt="2021-04-06T13:19:26.904" v="348"/>
          <ac:spMkLst>
            <pc:docMk/>
            <pc:sldMk cId="1756294017" sldId="265"/>
            <ac:spMk id="16" creationId="{E15EB72A-E1B0-4CE0-BB0D-BEFCDF8EFFB0}"/>
          </ac:spMkLst>
        </pc:spChg>
        <pc:spChg chg="add del">
          <ac:chgData name="1911021_SY_KAPADIA HARDIK MITESH" userId="S::hardik.kapadia@somaiya.edu::af783395-b26d-4b68-810f-c719df905d5c" providerId="AD" clId="Web-{0AC0C29D-3291-77A1-4079-67C16648261B}" dt="2021-04-06T13:19:26.904" v="348"/>
          <ac:spMkLst>
            <pc:docMk/>
            <pc:sldMk cId="1756294017" sldId="265"/>
            <ac:spMk id="18" creationId="{88D9FE19-3EE9-41F7-8054-F2C86DBEB361}"/>
          </ac:spMkLst>
        </pc:spChg>
        <pc:spChg chg="add">
          <ac:chgData name="1911021_SY_KAPADIA HARDIK MITESH" userId="S::hardik.kapadia@somaiya.edu::af783395-b26d-4b68-810f-c719df905d5c" providerId="AD" clId="Web-{0AC0C29D-3291-77A1-4079-67C16648261B}" dt="2021-04-06T13:19:45.655" v="353"/>
          <ac:spMkLst>
            <pc:docMk/>
            <pc:sldMk cId="1756294017" sldId="265"/>
            <ac:spMk id="19" creationId="{E4EDB960-BE37-4838-AAB6-6E22DA6445C5}"/>
          </ac:spMkLst>
        </pc:spChg>
        <pc:grpChg chg="add del">
          <ac:chgData name="1911021_SY_KAPADIA HARDIK MITESH" userId="S::hardik.kapadia@somaiya.edu::af783395-b26d-4b68-810f-c719df905d5c" providerId="AD" clId="Web-{0AC0C29D-3291-77A1-4079-67C16648261B}" dt="2021-04-06T13:19:45.639" v="352"/>
          <ac:grpSpMkLst>
            <pc:docMk/>
            <pc:sldMk cId="1756294017" sldId="265"/>
            <ac:grpSpMk id="17" creationId="{3654876B-FB01-4E58-9C9F-3D510011B13A}"/>
          </ac:grpSpMkLst>
        </pc:grpChg>
        <pc:grpChg chg="add del">
          <ac:chgData name="1911021_SY_KAPADIA HARDIK MITESH" userId="S::hardik.kapadia@somaiya.edu::af783395-b26d-4b68-810f-c719df905d5c" providerId="AD" clId="Web-{0AC0C29D-3291-77A1-4079-67C16648261B}" dt="2021-04-06T13:19:26.904" v="348"/>
          <ac:grpSpMkLst>
            <pc:docMk/>
            <pc:sldMk cId="1756294017" sldId="265"/>
            <ac:grpSpMk id="20" creationId="{1D7EF0A0-9237-4001-884B-9E0F5ECE4944}"/>
          </ac:grpSpMkLst>
        </pc:grpChg>
        <pc:grpChg chg="add">
          <ac:chgData name="1911021_SY_KAPADIA HARDIK MITESH" userId="S::hardik.kapadia@somaiya.edu::af783395-b26d-4b68-810f-c719df905d5c" providerId="AD" clId="Web-{0AC0C29D-3291-77A1-4079-67C16648261B}" dt="2021-04-06T13:19:45.655" v="353"/>
          <ac:grpSpMkLst>
            <pc:docMk/>
            <pc:sldMk cId="1756294017" sldId="265"/>
            <ac:grpSpMk id="21" creationId="{B51DF3C5-5417-4176-95C7-990706A4CD4B}"/>
          </ac:grpSpMkLst>
        </pc:grpChg>
        <pc:graphicFrameChg chg="add del">
          <ac:chgData name="1911021_SY_KAPADIA HARDIK MITESH" userId="S::hardik.kapadia@somaiya.edu::af783395-b26d-4b68-810f-c719df905d5c" providerId="AD" clId="Web-{0AC0C29D-3291-77A1-4079-67C16648261B}" dt="2021-04-06T13:19:32.701" v="350"/>
          <ac:graphicFrameMkLst>
            <pc:docMk/>
            <pc:sldMk cId="1756294017" sldId="265"/>
            <ac:graphicFrameMk id="5" creationId="{18C1229A-1040-4D1D-BB16-C46CFE13DF8B}"/>
          </ac:graphicFrameMkLst>
        </pc:graphicFrameChg>
      </pc:sldChg>
      <pc:sldChg chg="modSp new">
        <pc:chgData name="1911021_SY_KAPADIA HARDIK MITESH" userId="S::hardik.kapadia@somaiya.edu::af783395-b26d-4b68-810f-c719df905d5c" providerId="AD" clId="Web-{0AC0C29D-3291-77A1-4079-67C16648261B}" dt="2021-04-06T13:25:27.912" v="683" actId="20577"/>
        <pc:sldMkLst>
          <pc:docMk/>
          <pc:sldMk cId="3861493407" sldId="266"/>
        </pc:sldMkLst>
        <pc:spChg chg="mod">
          <ac:chgData name="1911021_SY_KAPADIA HARDIK MITESH" userId="S::hardik.kapadia@somaiya.edu::af783395-b26d-4b68-810f-c719df905d5c" providerId="AD" clId="Web-{0AC0C29D-3291-77A1-4079-67C16648261B}" dt="2021-04-06T13:25:00.427" v="632" actId="20577"/>
          <ac:spMkLst>
            <pc:docMk/>
            <pc:sldMk cId="3861493407" sldId="266"/>
            <ac:spMk id="2" creationId="{43AC5D06-4ABF-45A7-BD81-5B4A7363B195}"/>
          </ac:spMkLst>
        </pc:spChg>
        <pc:spChg chg="mod">
          <ac:chgData name="1911021_SY_KAPADIA HARDIK MITESH" userId="S::hardik.kapadia@somaiya.edu::af783395-b26d-4b68-810f-c719df905d5c" providerId="AD" clId="Web-{0AC0C29D-3291-77A1-4079-67C16648261B}" dt="2021-04-06T13:25:27.912" v="683" actId="20577"/>
          <ac:spMkLst>
            <pc:docMk/>
            <pc:sldMk cId="3861493407" sldId="266"/>
            <ac:spMk id="3" creationId="{B686DB88-2EC7-4DC8-8CED-D9FABC5592A6}"/>
          </ac:spMkLst>
        </pc:spChg>
      </pc:sldChg>
    </pc:docChg>
  </pc:docChgLst>
  <pc:docChgLst>
    <pc:chgData name="1911021_SY_KAPADIA HARDIK MITESH" userId="S::hardik.kapadia@somaiya.edu::af783395-b26d-4b68-810f-c719df905d5c" providerId="AD" clId="Web-{36AB5CB3-73A2-39A0-E2C8-DF0A59D4C54F}"/>
    <pc:docChg chg="addSld delSld modSld sldOrd">
      <pc:chgData name="1911021_SY_KAPADIA HARDIK MITESH" userId="S::hardik.kapadia@somaiya.edu::af783395-b26d-4b68-810f-c719df905d5c" providerId="AD" clId="Web-{36AB5CB3-73A2-39A0-E2C8-DF0A59D4C54F}" dt="2021-04-06T14:49:05.116" v="1097" actId="20577"/>
      <pc:docMkLst>
        <pc:docMk/>
      </pc:docMkLst>
      <pc:sldChg chg="modSp">
        <pc:chgData name="1911021_SY_KAPADIA HARDIK MITESH" userId="S::hardik.kapadia@somaiya.edu::af783395-b26d-4b68-810f-c719df905d5c" providerId="AD" clId="Web-{36AB5CB3-73A2-39A0-E2C8-DF0A59D4C54F}" dt="2021-04-06T14:13:18.155" v="51" actId="1076"/>
        <pc:sldMkLst>
          <pc:docMk/>
          <pc:sldMk cId="2788358846" sldId="264"/>
        </pc:sldMkLst>
        <pc:spChg chg="mod">
          <ac:chgData name="1911021_SY_KAPADIA HARDIK MITESH" userId="S::hardik.kapadia@somaiya.edu::af783395-b26d-4b68-810f-c719df905d5c" providerId="AD" clId="Web-{36AB5CB3-73A2-39A0-E2C8-DF0A59D4C54F}" dt="2021-04-06T14:13:11.983" v="50" actId="20577"/>
          <ac:spMkLst>
            <pc:docMk/>
            <pc:sldMk cId="2788358846" sldId="264"/>
            <ac:spMk id="2" creationId="{39CA59A0-357D-4BB9-A9BD-183E29551E57}"/>
          </ac:spMkLst>
        </pc:spChg>
        <pc:spChg chg="mod">
          <ac:chgData name="1911021_SY_KAPADIA HARDIK MITESH" userId="S::hardik.kapadia@somaiya.edu::af783395-b26d-4b68-810f-c719df905d5c" providerId="AD" clId="Web-{36AB5CB3-73A2-39A0-E2C8-DF0A59D4C54F}" dt="2021-04-06T14:13:18.155" v="51" actId="1076"/>
          <ac:spMkLst>
            <pc:docMk/>
            <pc:sldMk cId="2788358846" sldId="264"/>
            <ac:spMk id="3" creationId="{14DF9D84-99AB-4220-A5D2-81BBAADF8E56}"/>
          </ac:spMkLst>
        </pc:spChg>
      </pc:sldChg>
      <pc:sldChg chg="addSp modSp mod setBg">
        <pc:chgData name="1911021_SY_KAPADIA HARDIK MITESH" userId="S::hardik.kapadia@somaiya.edu::af783395-b26d-4b68-810f-c719df905d5c" providerId="AD" clId="Web-{36AB5CB3-73A2-39A0-E2C8-DF0A59D4C54F}" dt="2021-04-06T14:19:46.346" v="178" actId="20577"/>
        <pc:sldMkLst>
          <pc:docMk/>
          <pc:sldMk cId="3861493407" sldId="266"/>
        </pc:sldMkLst>
        <pc:spChg chg="mod">
          <ac:chgData name="1911021_SY_KAPADIA HARDIK MITESH" userId="S::hardik.kapadia@somaiya.edu::af783395-b26d-4b68-810f-c719df905d5c" providerId="AD" clId="Web-{36AB5CB3-73A2-39A0-E2C8-DF0A59D4C54F}" dt="2021-04-06T14:19:27.643" v="171" actId="14100"/>
          <ac:spMkLst>
            <pc:docMk/>
            <pc:sldMk cId="3861493407" sldId="266"/>
            <ac:spMk id="2" creationId="{43AC5D06-4ABF-45A7-BD81-5B4A7363B195}"/>
          </ac:spMkLst>
        </pc:spChg>
        <pc:spChg chg="mod">
          <ac:chgData name="1911021_SY_KAPADIA HARDIK MITESH" userId="S::hardik.kapadia@somaiya.edu::af783395-b26d-4b68-810f-c719df905d5c" providerId="AD" clId="Web-{36AB5CB3-73A2-39A0-E2C8-DF0A59D4C54F}" dt="2021-04-06T14:19:46.346" v="178" actId="20577"/>
          <ac:spMkLst>
            <pc:docMk/>
            <pc:sldMk cId="3861493407" sldId="266"/>
            <ac:spMk id="3" creationId="{B686DB88-2EC7-4DC8-8CED-D9FABC5592A6}"/>
          </ac:spMkLst>
        </pc:spChg>
        <pc:spChg chg="add">
          <ac:chgData name="1911021_SY_KAPADIA HARDIK MITESH" userId="S::hardik.kapadia@somaiya.edu::af783395-b26d-4b68-810f-c719df905d5c" providerId="AD" clId="Web-{36AB5CB3-73A2-39A0-E2C8-DF0A59D4C54F}" dt="2021-04-06T14:19:22.315" v="170"/>
          <ac:spMkLst>
            <pc:docMk/>
            <pc:sldMk cId="3861493407" sldId="266"/>
            <ac:spMk id="10" creationId="{A5931BE0-4B93-4D6C-878E-ACC59D6B4587}"/>
          </ac:spMkLst>
        </pc:spChg>
        <pc:picChg chg="add">
          <ac:chgData name="1911021_SY_KAPADIA HARDIK MITESH" userId="S::hardik.kapadia@somaiya.edu::af783395-b26d-4b68-810f-c719df905d5c" providerId="AD" clId="Web-{36AB5CB3-73A2-39A0-E2C8-DF0A59D4C54F}" dt="2021-04-06T14:19:22.315" v="170"/>
          <ac:picMkLst>
            <pc:docMk/>
            <pc:sldMk cId="3861493407" sldId="266"/>
            <ac:picMk id="7" creationId="{B36122FB-87E5-41B8-8710-636BBF7319C9}"/>
          </ac:picMkLst>
        </pc:picChg>
      </pc:sldChg>
      <pc:sldChg chg="addSp modSp new mod setBg">
        <pc:chgData name="1911021_SY_KAPADIA HARDIK MITESH" userId="S::hardik.kapadia@somaiya.edu::af783395-b26d-4b68-810f-c719df905d5c" providerId="AD" clId="Web-{36AB5CB3-73A2-39A0-E2C8-DF0A59D4C54F}" dt="2021-04-06T14:31:28.292" v="474" actId="1076"/>
        <pc:sldMkLst>
          <pc:docMk/>
          <pc:sldMk cId="2854129426" sldId="267"/>
        </pc:sldMkLst>
        <pc:spChg chg="mod">
          <ac:chgData name="1911021_SY_KAPADIA HARDIK MITESH" userId="S::hardik.kapadia@somaiya.edu::af783395-b26d-4b68-810f-c719df905d5c" providerId="AD" clId="Web-{36AB5CB3-73A2-39A0-E2C8-DF0A59D4C54F}" dt="2021-04-06T14:31:21.057" v="471" actId="1076"/>
          <ac:spMkLst>
            <pc:docMk/>
            <pc:sldMk cId="2854129426" sldId="267"/>
            <ac:spMk id="2" creationId="{BBE2A058-FCCE-44EB-A07B-C5C4859A02FD}"/>
          </ac:spMkLst>
        </pc:spChg>
        <pc:spChg chg="mod">
          <ac:chgData name="1911021_SY_KAPADIA HARDIK MITESH" userId="S::hardik.kapadia@somaiya.edu::af783395-b26d-4b68-810f-c719df905d5c" providerId="AD" clId="Web-{36AB5CB3-73A2-39A0-E2C8-DF0A59D4C54F}" dt="2021-04-06T14:31:28.292" v="474" actId="1076"/>
          <ac:spMkLst>
            <pc:docMk/>
            <pc:sldMk cId="2854129426" sldId="267"/>
            <ac:spMk id="3" creationId="{973AFD31-21C9-4124-BD68-56E4A4BF6E48}"/>
          </ac:spMkLst>
        </pc:spChg>
        <pc:spChg chg="add">
          <ac:chgData name="1911021_SY_KAPADIA HARDIK MITESH" userId="S::hardik.kapadia@somaiya.edu::af783395-b26d-4b68-810f-c719df905d5c" providerId="AD" clId="Web-{36AB5CB3-73A2-39A0-E2C8-DF0A59D4C54F}" dt="2021-04-06T14:31:15.854" v="470"/>
          <ac:spMkLst>
            <pc:docMk/>
            <pc:sldMk cId="2854129426" sldId="267"/>
            <ac:spMk id="8" creationId="{A5931BE0-4B93-4D6C-878E-ACC59D6B4587}"/>
          </ac:spMkLst>
        </pc:spChg>
        <pc:spChg chg="add">
          <ac:chgData name="1911021_SY_KAPADIA HARDIK MITESH" userId="S::hardik.kapadia@somaiya.edu::af783395-b26d-4b68-810f-c719df905d5c" providerId="AD" clId="Web-{36AB5CB3-73A2-39A0-E2C8-DF0A59D4C54F}" dt="2021-04-06T14:31:15.854" v="470"/>
          <ac:spMkLst>
            <pc:docMk/>
            <pc:sldMk cId="2854129426" sldId="267"/>
            <ac:spMk id="10" creationId="{4EC6425F-E8EE-490A-BF3A-601C9A5EFD35}"/>
          </ac:spMkLst>
        </pc:spChg>
        <pc:spChg chg="add">
          <ac:chgData name="1911021_SY_KAPADIA HARDIK MITESH" userId="S::hardik.kapadia@somaiya.edu::af783395-b26d-4b68-810f-c719df905d5c" providerId="AD" clId="Web-{36AB5CB3-73A2-39A0-E2C8-DF0A59D4C54F}" dt="2021-04-06T14:31:15.854" v="470"/>
          <ac:spMkLst>
            <pc:docMk/>
            <pc:sldMk cId="2854129426" sldId="267"/>
            <ac:spMk id="12" creationId="{C493A507-59A1-4B5A-A52D-933516EEC3CD}"/>
          </ac:spMkLst>
        </pc:spChg>
        <pc:spChg chg="add">
          <ac:chgData name="1911021_SY_KAPADIA HARDIK MITESH" userId="S::hardik.kapadia@somaiya.edu::af783395-b26d-4b68-810f-c719df905d5c" providerId="AD" clId="Web-{36AB5CB3-73A2-39A0-E2C8-DF0A59D4C54F}" dt="2021-04-06T14:31:15.854" v="470"/>
          <ac:spMkLst>
            <pc:docMk/>
            <pc:sldMk cId="2854129426" sldId="267"/>
            <ac:spMk id="14" creationId="{2EF1810E-C1C8-44A5-ADCF-24B4EAA1DDD9}"/>
          </ac:spMkLst>
        </pc:spChg>
        <pc:spChg chg="add">
          <ac:chgData name="1911021_SY_KAPADIA HARDIK MITESH" userId="S::hardik.kapadia@somaiya.edu::af783395-b26d-4b68-810f-c719df905d5c" providerId="AD" clId="Web-{36AB5CB3-73A2-39A0-E2C8-DF0A59D4C54F}" dt="2021-04-06T14:31:15.854" v="470"/>
          <ac:spMkLst>
            <pc:docMk/>
            <pc:sldMk cId="2854129426" sldId="267"/>
            <ac:spMk id="16" creationId="{6B180A47-07F3-45CF-91AB-5F26C83AB7A0}"/>
          </ac:spMkLst>
        </pc:spChg>
        <pc:spChg chg="add">
          <ac:chgData name="1911021_SY_KAPADIA HARDIK MITESH" userId="S::hardik.kapadia@somaiya.edu::af783395-b26d-4b68-810f-c719df905d5c" providerId="AD" clId="Web-{36AB5CB3-73A2-39A0-E2C8-DF0A59D4C54F}" dt="2021-04-06T14:31:15.854" v="470"/>
          <ac:spMkLst>
            <pc:docMk/>
            <pc:sldMk cId="2854129426" sldId="267"/>
            <ac:spMk id="18" creationId="{7A7405C2-5931-4635-A369-516BE02E3FDF}"/>
          </ac:spMkLst>
        </pc:spChg>
      </pc:sldChg>
      <pc:sldChg chg="modSp new del">
        <pc:chgData name="1911021_SY_KAPADIA HARDIK MITESH" userId="S::hardik.kapadia@somaiya.edu::af783395-b26d-4b68-810f-c719df905d5c" providerId="AD" clId="Web-{36AB5CB3-73A2-39A0-E2C8-DF0A59D4C54F}" dt="2021-04-06T14:27:17.789" v="396"/>
        <pc:sldMkLst>
          <pc:docMk/>
          <pc:sldMk cId="1602426988" sldId="268"/>
        </pc:sldMkLst>
        <pc:spChg chg="mod">
          <ac:chgData name="1911021_SY_KAPADIA HARDIK MITESH" userId="S::hardik.kapadia@somaiya.edu::af783395-b26d-4b68-810f-c719df905d5c" providerId="AD" clId="Web-{36AB5CB3-73A2-39A0-E2C8-DF0A59D4C54F}" dt="2021-04-06T14:25:49.288" v="372" actId="20577"/>
          <ac:spMkLst>
            <pc:docMk/>
            <pc:sldMk cId="1602426988" sldId="268"/>
            <ac:spMk id="2" creationId="{4E0960D0-D5C9-45EF-BCC2-3ABCC904805D}"/>
          </ac:spMkLst>
        </pc:spChg>
      </pc:sldChg>
      <pc:sldChg chg="addSp delSp modSp new mod setBg">
        <pc:chgData name="1911021_SY_KAPADIA HARDIK MITESH" userId="S::hardik.kapadia@somaiya.edu::af783395-b26d-4b68-810f-c719df905d5c" providerId="AD" clId="Web-{36AB5CB3-73A2-39A0-E2C8-DF0A59D4C54F}" dt="2021-04-06T14:43:26.831" v="813"/>
        <pc:sldMkLst>
          <pc:docMk/>
          <pc:sldMk cId="2833277329" sldId="269"/>
        </pc:sldMkLst>
        <pc:spChg chg="mod">
          <ac:chgData name="1911021_SY_KAPADIA HARDIK MITESH" userId="S::hardik.kapadia@somaiya.edu::af783395-b26d-4b68-810f-c719df905d5c" providerId="AD" clId="Web-{36AB5CB3-73A2-39A0-E2C8-DF0A59D4C54F}" dt="2021-04-06T14:43:26.831" v="813"/>
          <ac:spMkLst>
            <pc:docMk/>
            <pc:sldMk cId="2833277329" sldId="269"/>
            <ac:spMk id="2" creationId="{FA0C239B-B50F-4720-86E3-ABDE14CD4B25}"/>
          </ac:spMkLst>
        </pc:spChg>
        <pc:spChg chg="add del">
          <ac:chgData name="1911021_SY_KAPADIA HARDIK MITESH" userId="S::hardik.kapadia@somaiya.edu::af783395-b26d-4b68-810f-c719df905d5c" providerId="AD" clId="Web-{36AB5CB3-73A2-39A0-E2C8-DF0A59D4C54F}" dt="2021-04-06T14:26:43.711" v="385"/>
          <ac:spMkLst>
            <pc:docMk/>
            <pc:sldMk cId="2833277329" sldId="269"/>
            <ac:spMk id="3" creationId="{CEA216F5-EC36-41E4-8644-798061CB0055}"/>
          </ac:spMkLst>
        </pc:spChg>
        <pc:spChg chg="del">
          <ac:chgData name="1911021_SY_KAPADIA HARDIK MITESH" userId="S::hardik.kapadia@somaiya.edu::af783395-b26d-4b68-810f-c719df905d5c" providerId="AD" clId="Web-{36AB5CB3-73A2-39A0-E2C8-DF0A59D4C54F}" dt="2021-04-06T14:26:38.195" v="384"/>
          <ac:spMkLst>
            <pc:docMk/>
            <pc:sldMk cId="2833277329" sldId="269"/>
            <ac:spMk id="4" creationId="{992E3851-BC6A-451B-B2B0-3221CE6FDDE9}"/>
          </ac:spMkLst>
        </pc:spChg>
        <pc:spChg chg="add del">
          <ac:chgData name="1911021_SY_KAPADIA HARDIK MITESH" userId="S::hardik.kapadia@somaiya.edu::af783395-b26d-4b68-810f-c719df905d5c" providerId="AD" clId="Web-{36AB5CB3-73A2-39A0-E2C8-DF0A59D4C54F}" dt="2021-04-06T14:43:26.831" v="813"/>
          <ac:spMkLst>
            <pc:docMk/>
            <pc:sldMk cId="2833277329" sldId="269"/>
            <ac:spMk id="11" creationId="{37864EE5-83DB-4E28-91A4-35F9993576A9}"/>
          </ac:spMkLst>
        </pc:spChg>
        <pc:spChg chg="add del">
          <ac:chgData name="1911021_SY_KAPADIA HARDIK MITESH" userId="S::hardik.kapadia@somaiya.edu::af783395-b26d-4b68-810f-c719df905d5c" providerId="AD" clId="Web-{36AB5CB3-73A2-39A0-E2C8-DF0A59D4C54F}" dt="2021-04-06T14:43:26.831" v="813"/>
          <ac:spMkLst>
            <pc:docMk/>
            <pc:sldMk cId="2833277329" sldId="269"/>
            <ac:spMk id="20" creationId="{A5931BE0-4B93-4D6C-878E-ACC59D6B4587}"/>
          </ac:spMkLst>
        </pc:spChg>
        <pc:spChg chg="add del">
          <ac:chgData name="1911021_SY_KAPADIA HARDIK MITESH" userId="S::hardik.kapadia@somaiya.edu::af783395-b26d-4b68-810f-c719df905d5c" providerId="AD" clId="Web-{36AB5CB3-73A2-39A0-E2C8-DF0A59D4C54F}" dt="2021-04-06T14:43:26.831" v="813"/>
          <ac:spMkLst>
            <pc:docMk/>
            <pc:sldMk cId="2833277329" sldId="269"/>
            <ac:spMk id="22" creationId="{C5D31EF7-7A67-43B2-8B5E-B4A6241B1A83}"/>
          </ac:spMkLst>
        </pc:spChg>
        <pc:grpChg chg="add del">
          <ac:chgData name="1911021_SY_KAPADIA HARDIK MITESH" userId="S::hardik.kapadia@somaiya.edu::af783395-b26d-4b68-810f-c719df905d5c" providerId="AD" clId="Web-{36AB5CB3-73A2-39A0-E2C8-DF0A59D4C54F}" dt="2021-04-06T14:43:26.831" v="813"/>
          <ac:grpSpMkLst>
            <pc:docMk/>
            <pc:sldMk cId="2833277329" sldId="269"/>
            <ac:grpSpMk id="14" creationId="{3BDBC526-6DCD-4FF6-8395-D8C22E46E527}"/>
          </ac:grpSpMkLst>
        </pc:grpChg>
        <pc:picChg chg="add del mod ord">
          <ac:chgData name="1911021_SY_KAPADIA HARDIK MITESH" userId="S::hardik.kapadia@somaiya.edu::af783395-b26d-4b68-810f-c719df905d5c" providerId="AD" clId="Web-{36AB5CB3-73A2-39A0-E2C8-DF0A59D4C54F}" dt="2021-04-06T14:26:34.539" v="383"/>
          <ac:picMkLst>
            <pc:docMk/>
            <pc:sldMk cId="2833277329" sldId="269"/>
            <ac:picMk id="5" creationId="{65E989AB-E2DA-4002-981B-00279DB48937}"/>
          </ac:picMkLst>
        </pc:picChg>
        <pc:picChg chg="add mod ord">
          <ac:chgData name="1911021_SY_KAPADIA HARDIK MITESH" userId="S::hardik.kapadia@somaiya.edu::af783395-b26d-4b68-810f-c719df905d5c" providerId="AD" clId="Web-{36AB5CB3-73A2-39A0-E2C8-DF0A59D4C54F}" dt="2021-04-06T14:43:26.831" v="813"/>
          <ac:picMkLst>
            <pc:docMk/>
            <pc:sldMk cId="2833277329" sldId="269"/>
            <ac:picMk id="6" creationId="{AA11E3E3-614F-4EB2-9A83-1F463A02EB30}"/>
          </ac:picMkLst>
        </pc:picChg>
        <pc:picChg chg="add mod ord">
          <ac:chgData name="1911021_SY_KAPADIA HARDIK MITESH" userId="S::hardik.kapadia@somaiya.edu::af783395-b26d-4b68-810f-c719df905d5c" providerId="AD" clId="Web-{36AB5CB3-73A2-39A0-E2C8-DF0A59D4C54F}" dt="2021-04-06T14:43:26.831" v="813"/>
          <ac:picMkLst>
            <pc:docMk/>
            <pc:sldMk cId="2833277329" sldId="269"/>
            <ac:picMk id="7" creationId="{2D7BD036-1048-4350-8AD5-F8D435A3D006}"/>
          </ac:picMkLst>
        </pc:picChg>
      </pc:sldChg>
      <pc:sldChg chg="addSp delSp modSp new">
        <pc:chgData name="1911021_SY_KAPADIA HARDIK MITESH" userId="S::hardik.kapadia@somaiya.edu::af783395-b26d-4b68-810f-c719df905d5c" providerId="AD" clId="Web-{36AB5CB3-73A2-39A0-E2C8-DF0A59D4C54F}" dt="2021-04-06T14:27:14.758" v="395"/>
        <pc:sldMkLst>
          <pc:docMk/>
          <pc:sldMk cId="4247829458" sldId="270"/>
        </pc:sldMkLst>
        <pc:spChg chg="mod">
          <ac:chgData name="1911021_SY_KAPADIA HARDIK MITESH" userId="S::hardik.kapadia@somaiya.edu::af783395-b26d-4b68-810f-c719df905d5c" providerId="AD" clId="Web-{36AB5CB3-73A2-39A0-E2C8-DF0A59D4C54F}" dt="2021-04-06T14:26:52.711" v="391" actId="20577"/>
          <ac:spMkLst>
            <pc:docMk/>
            <pc:sldMk cId="4247829458" sldId="270"/>
            <ac:spMk id="2" creationId="{D3086F80-CDAF-4948-9340-CD7A44BE2074}"/>
          </ac:spMkLst>
        </pc:spChg>
        <pc:spChg chg="add del">
          <ac:chgData name="1911021_SY_KAPADIA HARDIK MITESH" userId="S::hardik.kapadia@somaiya.edu::af783395-b26d-4b68-810f-c719df905d5c" providerId="AD" clId="Web-{36AB5CB3-73A2-39A0-E2C8-DF0A59D4C54F}" dt="2021-04-06T14:27:14.758" v="395"/>
          <ac:spMkLst>
            <pc:docMk/>
            <pc:sldMk cId="4247829458" sldId="270"/>
            <ac:spMk id="3" creationId="{4C56B976-D001-4276-8E8F-78B061388BF0}"/>
          </ac:spMkLst>
        </pc:spChg>
        <pc:spChg chg="del">
          <ac:chgData name="1911021_SY_KAPADIA HARDIK MITESH" userId="S::hardik.kapadia@somaiya.edu::af783395-b26d-4b68-810f-c719df905d5c" providerId="AD" clId="Web-{36AB5CB3-73A2-39A0-E2C8-DF0A59D4C54F}" dt="2021-04-06T14:27:09.336" v="394"/>
          <ac:spMkLst>
            <pc:docMk/>
            <pc:sldMk cId="4247829458" sldId="270"/>
            <ac:spMk id="4" creationId="{4FA17BE9-3B59-4B0A-9663-C0C1F999A255}"/>
          </ac:spMkLst>
        </pc:spChg>
        <pc:picChg chg="add del mod ord">
          <ac:chgData name="1911021_SY_KAPADIA HARDIK MITESH" userId="S::hardik.kapadia@somaiya.edu::af783395-b26d-4b68-810f-c719df905d5c" providerId="AD" clId="Web-{36AB5CB3-73A2-39A0-E2C8-DF0A59D4C54F}" dt="2021-04-06T14:27:05.883" v="393"/>
          <ac:picMkLst>
            <pc:docMk/>
            <pc:sldMk cId="4247829458" sldId="270"/>
            <ac:picMk id="5" creationId="{13E81A57-6BA0-4BBF-A269-52D497578FB0}"/>
          </ac:picMkLst>
        </pc:picChg>
        <pc:picChg chg="add mod ord">
          <ac:chgData name="1911021_SY_KAPADIA HARDIK MITESH" userId="S::hardik.kapadia@somaiya.edu::af783395-b26d-4b68-810f-c719df905d5c" providerId="AD" clId="Web-{36AB5CB3-73A2-39A0-E2C8-DF0A59D4C54F}" dt="2021-04-06T14:27:09.336" v="394"/>
          <ac:picMkLst>
            <pc:docMk/>
            <pc:sldMk cId="4247829458" sldId="270"/>
            <ac:picMk id="6" creationId="{940E513D-CC48-4E9E-AB53-41495CB5EB74}"/>
          </ac:picMkLst>
        </pc:picChg>
        <pc:picChg chg="add mod ord">
          <ac:chgData name="1911021_SY_KAPADIA HARDIK MITESH" userId="S::hardik.kapadia@somaiya.edu::af783395-b26d-4b68-810f-c719df905d5c" providerId="AD" clId="Web-{36AB5CB3-73A2-39A0-E2C8-DF0A59D4C54F}" dt="2021-04-06T14:27:14.758" v="395"/>
          <ac:picMkLst>
            <pc:docMk/>
            <pc:sldMk cId="4247829458" sldId="270"/>
            <ac:picMk id="7" creationId="{C825C174-3A0F-4570-AF3F-944E76FB3905}"/>
          </ac:picMkLst>
        </pc:picChg>
      </pc:sldChg>
      <pc:sldChg chg="addSp delSp modSp new ord">
        <pc:chgData name="1911021_SY_KAPADIA HARDIK MITESH" userId="S::hardik.kapadia@somaiya.edu::af783395-b26d-4b68-810f-c719df905d5c" providerId="AD" clId="Web-{36AB5CB3-73A2-39A0-E2C8-DF0A59D4C54F}" dt="2021-04-06T14:42:40.096" v="811"/>
        <pc:sldMkLst>
          <pc:docMk/>
          <pc:sldMk cId="2588571214" sldId="271"/>
        </pc:sldMkLst>
        <pc:spChg chg="mod">
          <ac:chgData name="1911021_SY_KAPADIA HARDIK MITESH" userId="S::hardik.kapadia@somaiya.edu::af783395-b26d-4b68-810f-c719df905d5c" providerId="AD" clId="Web-{36AB5CB3-73A2-39A0-E2C8-DF0A59D4C54F}" dt="2021-04-06T14:34:54.825" v="546" actId="14100"/>
          <ac:spMkLst>
            <pc:docMk/>
            <pc:sldMk cId="2588571214" sldId="271"/>
            <ac:spMk id="2" creationId="{A34B8D62-016F-47A5-B822-0ED75F23A62E}"/>
          </ac:spMkLst>
        </pc:spChg>
        <pc:spChg chg="mod">
          <ac:chgData name="1911021_SY_KAPADIA HARDIK MITESH" userId="S::hardik.kapadia@somaiya.edu::af783395-b26d-4b68-810f-c719df905d5c" providerId="AD" clId="Web-{36AB5CB3-73A2-39A0-E2C8-DF0A59D4C54F}" dt="2021-04-06T14:39:42.141" v="658" actId="20577"/>
          <ac:spMkLst>
            <pc:docMk/>
            <pc:sldMk cId="2588571214" sldId="271"/>
            <ac:spMk id="3" creationId="{2AD8F7D3-5D3A-4A53-A76C-488814EEE7D6}"/>
          </ac:spMkLst>
        </pc:spChg>
        <pc:spChg chg="add mod">
          <ac:chgData name="1911021_SY_KAPADIA HARDIK MITESH" userId="S::hardik.kapadia@somaiya.edu::af783395-b26d-4b68-810f-c719df905d5c" providerId="AD" clId="Web-{36AB5CB3-73A2-39A0-E2C8-DF0A59D4C54F}" dt="2021-04-06T14:41:27.189" v="751" actId="14100"/>
          <ac:spMkLst>
            <pc:docMk/>
            <pc:sldMk cId="2588571214" sldId="271"/>
            <ac:spMk id="6" creationId="{708731AD-19B7-4B0F-96A0-C0FCA00D163E}"/>
          </ac:spMkLst>
        </pc:spChg>
        <pc:spChg chg="add mod">
          <ac:chgData name="1911021_SY_KAPADIA HARDIK MITESH" userId="S::hardik.kapadia@somaiya.edu::af783395-b26d-4b68-810f-c719df905d5c" providerId="AD" clId="Web-{36AB5CB3-73A2-39A0-E2C8-DF0A59D4C54F}" dt="2021-04-06T14:40:46.783" v="711" actId="14100"/>
          <ac:spMkLst>
            <pc:docMk/>
            <pc:sldMk cId="2588571214" sldId="271"/>
            <ac:spMk id="7" creationId="{25AA0ACA-A06C-4492-BD91-A6639BACFF6A}"/>
          </ac:spMkLst>
        </pc:spChg>
        <pc:spChg chg="add del">
          <ac:chgData name="1911021_SY_KAPADIA HARDIK MITESH" userId="S::hardik.kapadia@somaiya.edu::af783395-b26d-4b68-810f-c719df905d5c" providerId="AD" clId="Web-{36AB5CB3-73A2-39A0-E2C8-DF0A59D4C54F}" dt="2021-04-06T14:40:07.329" v="662"/>
          <ac:spMkLst>
            <pc:docMk/>
            <pc:sldMk cId="2588571214" sldId="271"/>
            <ac:spMk id="8" creationId="{A2ACB133-6D3E-4E65-8267-B1095F8775E1}"/>
          </ac:spMkLst>
        </pc:spChg>
        <pc:spChg chg="add mod">
          <ac:chgData name="1911021_SY_KAPADIA HARDIK MITESH" userId="S::hardik.kapadia@somaiya.edu::af783395-b26d-4b68-810f-c719df905d5c" providerId="AD" clId="Web-{36AB5CB3-73A2-39A0-E2C8-DF0A59D4C54F}" dt="2021-04-06T14:42:22.268" v="810" actId="14100"/>
          <ac:spMkLst>
            <pc:docMk/>
            <pc:sldMk cId="2588571214" sldId="271"/>
            <ac:spMk id="9" creationId="{8D98A362-8649-4C02-8402-2F89BB68D61B}"/>
          </ac:spMkLst>
        </pc:spChg>
        <pc:picChg chg="add mod">
          <ac:chgData name="1911021_SY_KAPADIA HARDIK MITESH" userId="S::hardik.kapadia@somaiya.edu::af783395-b26d-4b68-810f-c719df905d5c" providerId="AD" clId="Web-{36AB5CB3-73A2-39A0-E2C8-DF0A59D4C54F}" dt="2021-04-06T14:38:10.156" v="601" actId="1076"/>
          <ac:picMkLst>
            <pc:docMk/>
            <pc:sldMk cId="2588571214" sldId="271"/>
            <ac:picMk id="4" creationId="{963F673D-12AB-46FE-8D47-7FDE2661F4E8}"/>
          </ac:picMkLst>
        </pc:picChg>
        <pc:picChg chg="add mod">
          <ac:chgData name="1911021_SY_KAPADIA HARDIK MITESH" userId="S::hardik.kapadia@somaiya.edu::af783395-b26d-4b68-810f-c719df905d5c" providerId="AD" clId="Web-{36AB5CB3-73A2-39A0-E2C8-DF0A59D4C54F}" dt="2021-04-06T14:38:13.421" v="602" actId="1076"/>
          <ac:picMkLst>
            <pc:docMk/>
            <pc:sldMk cId="2588571214" sldId="271"/>
            <ac:picMk id="5" creationId="{DF5DBDD0-FA78-4D17-B7B0-6F391FDC007D}"/>
          </ac:picMkLst>
        </pc:picChg>
      </pc:sldChg>
      <pc:sldChg chg="new del">
        <pc:chgData name="1911021_SY_KAPADIA HARDIK MITESH" userId="S::hardik.kapadia@somaiya.edu::af783395-b26d-4b68-810f-c719df905d5c" providerId="AD" clId="Web-{36AB5CB3-73A2-39A0-E2C8-DF0A59D4C54F}" dt="2021-04-06T14:30:28.604" v="399"/>
        <pc:sldMkLst>
          <pc:docMk/>
          <pc:sldMk cId="1819078527" sldId="272"/>
        </pc:sldMkLst>
      </pc:sldChg>
      <pc:sldChg chg="addSp modSp new mod setBg">
        <pc:chgData name="1911021_SY_KAPADIA HARDIK MITESH" userId="S::hardik.kapadia@somaiya.edu::af783395-b26d-4b68-810f-c719df905d5c" providerId="AD" clId="Web-{36AB5CB3-73A2-39A0-E2C8-DF0A59D4C54F}" dt="2021-04-06T14:34:01.981" v="545" actId="1076"/>
        <pc:sldMkLst>
          <pc:docMk/>
          <pc:sldMk cId="2476445491" sldId="272"/>
        </pc:sldMkLst>
        <pc:spChg chg="mod">
          <ac:chgData name="1911021_SY_KAPADIA HARDIK MITESH" userId="S::hardik.kapadia@somaiya.edu::af783395-b26d-4b68-810f-c719df905d5c" providerId="AD" clId="Web-{36AB5CB3-73A2-39A0-E2C8-DF0A59D4C54F}" dt="2021-04-06T14:34:01.981" v="545" actId="1076"/>
          <ac:spMkLst>
            <pc:docMk/>
            <pc:sldMk cId="2476445491" sldId="272"/>
            <ac:spMk id="2" creationId="{B5A18EB6-3BE3-464D-B11E-7C4E4C494449}"/>
          </ac:spMkLst>
        </pc:spChg>
        <pc:spChg chg="mod">
          <ac:chgData name="1911021_SY_KAPADIA HARDIK MITESH" userId="S::hardik.kapadia@somaiya.edu::af783395-b26d-4b68-810f-c719df905d5c" providerId="AD" clId="Web-{36AB5CB3-73A2-39A0-E2C8-DF0A59D4C54F}" dt="2021-04-06T14:33:59.622" v="544" actId="1076"/>
          <ac:spMkLst>
            <pc:docMk/>
            <pc:sldMk cId="2476445491" sldId="272"/>
            <ac:spMk id="3" creationId="{62FC5AE6-5484-4CEE-897F-12502196A797}"/>
          </ac:spMkLst>
        </pc:spChg>
        <pc:spChg chg="add">
          <ac:chgData name="1911021_SY_KAPADIA HARDIK MITESH" userId="S::hardik.kapadia@somaiya.edu::af783395-b26d-4b68-810f-c719df905d5c" providerId="AD" clId="Web-{36AB5CB3-73A2-39A0-E2C8-DF0A59D4C54F}" dt="2021-04-06T14:33:44.278" v="541"/>
          <ac:spMkLst>
            <pc:docMk/>
            <pc:sldMk cId="2476445491" sldId="272"/>
            <ac:spMk id="8" creationId="{A5931BE0-4B93-4D6C-878E-ACC59D6B4587}"/>
          </ac:spMkLst>
        </pc:spChg>
        <pc:spChg chg="add">
          <ac:chgData name="1911021_SY_KAPADIA HARDIK MITESH" userId="S::hardik.kapadia@somaiya.edu::af783395-b26d-4b68-810f-c719df905d5c" providerId="AD" clId="Web-{36AB5CB3-73A2-39A0-E2C8-DF0A59D4C54F}" dt="2021-04-06T14:33:44.278" v="541"/>
          <ac:spMkLst>
            <pc:docMk/>
            <pc:sldMk cId="2476445491" sldId="272"/>
            <ac:spMk id="10" creationId="{D3262674-A504-4C90-BBBB-94D20F92A2B6}"/>
          </ac:spMkLst>
        </pc:spChg>
      </pc:sldChg>
      <pc:sldChg chg="modSp new">
        <pc:chgData name="1911021_SY_KAPADIA HARDIK MITESH" userId="S::hardik.kapadia@somaiya.edu::af783395-b26d-4b68-810f-c719df905d5c" providerId="AD" clId="Web-{36AB5CB3-73A2-39A0-E2C8-DF0A59D4C54F}" dt="2021-04-06T14:49:05.116" v="1097" actId="20577"/>
        <pc:sldMkLst>
          <pc:docMk/>
          <pc:sldMk cId="2606441868" sldId="273"/>
        </pc:sldMkLst>
        <pc:spChg chg="mod">
          <ac:chgData name="1911021_SY_KAPADIA HARDIK MITESH" userId="S::hardik.kapadia@somaiya.edu::af783395-b26d-4b68-810f-c719df905d5c" providerId="AD" clId="Web-{36AB5CB3-73A2-39A0-E2C8-DF0A59D4C54F}" dt="2021-04-06T14:45:08.864" v="817" actId="20577"/>
          <ac:spMkLst>
            <pc:docMk/>
            <pc:sldMk cId="2606441868" sldId="273"/>
            <ac:spMk id="2" creationId="{29808289-6FA5-4D31-8EDB-B530DD345B60}"/>
          </ac:spMkLst>
        </pc:spChg>
        <pc:spChg chg="mod">
          <ac:chgData name="1911021_SY_KAPADIA HARDIK MITESH" userId="S::hardik.kapadia@somaiya.edu::af783395-b26d-4b68-810f-c719df905d5c" providerId="AD" clId="Web-{36AB5CB3-73A2-39A0-E2C8-DF0A59D4C54F}" dt="2021-04-06T14:49:05.116" v="1097" actId="20577"/>
          <ac:spMkLst>
            <pc:docMk/>
            <pc:sldMk cId="2606441868" sldId="273"/>
            <ac:spMk id="3" creationId="{9F71A8B7-B892-431E-9FA5-3193713555AD}"/>
          </ac:spMkLst>
        </pc:spChg>
      </pc:sldChg>
    </pc:docChg>
  </pc:docChgLst>
  <pc:docChgLst>
    <pc:chgData name="1911021_SY_KAPADIA HARDIK MITESH" userId="S::hardik.kapadia@somaiya.edu::af783395-b26d-4b68-810f-c719df905d5c" providerId="AD" clId="Web-{E7DCBCB0-3946-40D2-85D0-6AD9B2D0CDA1}"/>
    <pc:docChg chg="addSld delSld modSld addMainMaster delMainMaster">
      <pc:chgData name="1911021_SY_KAPADIA HARDIK MITESH" userId="S::hardik.kapadia@somaiya.edu::af783395-b26d-4b68-810f-c719df905d5c" providerId="AD" clId="Web-{E7DCBCB0-3946-40D2-85D0-6AD9B2D0CDA1}" dt="2021-03-31T13:46:10.483" v="1160" actId="20577"/>
      <pc:docMkLst>
        <pc:docMk/>
      </pc:docMkLst>
      <pc:sldChg chg="addSp delSp modSp mod setBg modClrScheme setClrOvrMap chgLayout">
        <pc:chgData name="1911021_SY_KAPADIA HARDIK MITESH" userId="S::hardik.kapadia@somaiya.edu::af783395-b26d-4b68-810f-c719df905d5c" providerId="AD" clId="Web-{E7DCBCB0-3946-40D2-85D0-6AD9B2D0CDA1}" dt="2021-03-31T13:00:30.339" v="34"/>
        <pc:sldMkLst>
          <pc:docMk/>
          <pc:sldMk cId="109857222" sldId="256"/>
        </pc:sldMkLst>
        <pc:spChg chg="mod">
          <ac:chgData name="1911021_SY_KAPADIA HARDIK MITESH" userId="S::hardik.kapadia@somaiya.edu::af783395-b26d-4b68-810f-c719df905d5c" providerId="AD" clId="Web-{E7DCBCB0-3946-40D2-85D0-6AD9B2D0CDA1}" dt="2021-03-31T12:58:36.837" v="32"/>
          <ac:spMkLst>
            <pc:docMk/>
            <pc:sldMk cId="109857222" sldId="256"/>
            <ac:spMk id="2" creationId="{00000000-0000-0000-0000-000000000000}"/>
          </ac:spMkLst>
        </pc:spChg>
        <pc:spChg chg="mod">
          <ac:chgData name="1911021_SY_KAPADIA HARDIK MITESH" userId="S::hardik.kapadia@somaiya.edu::af783395-b26d-4b68-810f-c719df905d5c" providerId="AD" clId="Web-{E7DCBCB0-3946-40D2-85D0-6AD9B2D0CDA1}" dt="2021-03-31T12:58:36.837" v="32"/>
          <ac:spMkLst>
            <pc:docMk/>
            <pc:sldMk cId="109857222" sldId="256"/>
            <ac:spMk id="3" creationId="{00000000-0000-0000-0000-000000000000}"/>
          </ac:spMkLst>
        </pc:spChg>
        <pc:spChg chg="add del">
          <ac:chgData name="1911021_SY_KAPADIA HARDIK MITESH" userId="S::hardik.kapadia@somaiya.edu::af783395-b26d-4b68-810f-c719df905d5c" providerId="AD" clId="Web-{E7DCBCB0-3946-40D2-85D0-6AD9B2D0CDA1}" dt="2021-03-31T12:57:34.086" v="6"/>
          <ac:spMkLst>
            <pc:docMk/>
            <pc:sldMk cId="109857222" sldId="256"/>
            <ac:spMk id="5" creationId="{AD35AE2F-5E3A-49D9-8DE1-8A333BA4088E}"/>
          </ac:spMkLst>
        </pc:spChg>
        <pc:spChg chg="add del">
          <ac:chgData name="1911021_SY_KAPADIA HARDIK MITESH" userId="S::hardik.kapadia@somaiya.edu::af783395-b26d-4b68-810f-c719df905d5c" providerId="AD" clId="Web-{E7DCBCB0-3946-40D2-85D0-6AD9B2D0CDA1}" dt="2021-03-31T12:57:34.086" v="6"/>
          <ac:spMkLst>
            <pc:docMk/>
            <pc:sldMk cId="109857222" sldId="256"/>
            <ac:spMk id="7" creationId="{04D8AD8F-EF7F-481F-B99A-B8513897050A}"/>
          </ac:spMkLst>
        </pc:spChg>
        <pc:spChg chg="add del">
          <ac:chgData name="1911021_SY_KAPADIA HARDIK MITESH" userId="S::hardik.kapadia@somaiya.edu::af783395-b26d-4b68-810f-c719df905d5c" providerId="AD" clId="Web-{E7DCBCB0-3946-40D2-85D0-6AD9B2D0CDA1}" dt="2021-03-31T12:57:39.399" v="8"/>
          <ac:spMkLst>
            <pc:docMk/>
            <pc:sldMk cId="109857222" sldId="256"/>
            <ac:spMk id="8" creationId="{C93D702E-F4E0-47FC-A74C-ECD9647A81AA}"/>
          </ac:spMkLst>
        </pc:spChg>
        <pc:spChg chg="add del">
          <ac:chgData name="1911021_SY_KAPADIA HARDIK MITESH" userId="S::hardik.kapadia@somaiya.edu::af783395-b26d-4b68-810f-c719df905d5c" providerId="AD" clId="Web-{E7DCBCB0-3946-40D2-85D0-6AD9B2D0CDA1}" dt="2021-03-31T12:57:30.071" v="4"/>
          <ac:spMkLst>
            <pc:docMk/>
            <pc:sldMk cId="109857222" sldId="256"/>
            <ac:spMk id="9" creationId="{3E760B8C-89FC-4C84-BDDB-42EAB2395F15}"/>
          </ac:spMkLst>
        </pc:spChg>
        <pc:spChg chg="add del">
          <ac:chgData name="1911021_SY_KAPADIA HARDIK MITESH" userId="S::hardik.kapadia@somaiya.edu::af783395-b26d-4b68-810f-c719df905d5c" providerId="AD" clId="Web-{E7DCBCB0-3946-40D2-85D0-6AD9B2D0CDA1}" dt="2021-03-31T12:57:30.071" v="4"/>
          <ac:spMkLst>
            <pc:docMk/>
            <pc:sldMk cId="109857222" sldId="256"/>
            <ac:spMk id="11" creationId="{26D9977B-0E49-40A1-B999-9C80377FCF76}"/>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12" creationId="{EA164D6B-6878-4B9F-A2D0-985D39B17B46}"/>
          </ac:spMkLst>
        </pc:spChg>
        <pc:spChg chg="add del">
          <ac:chgData name="1911021_SY_KAPADIA HARDIK MITESH" userId="S::hardik.kapadia@somaiya.edu::af783395-b26d-4b68-810f-c719df905d5c" providerId="AD" clId="Web-{E7DCBCB0-3946-40D2-85D0-6AD9B2D0CDA1}" dt="2021-03-31T12:57:34.086" v="6"/>
          <ac:spMkLst>
            <pc:docMk/>
            <pc:sldMk cId="109857222" sldId="256"/>
            <ac:spMk id="13" creationId="{79EB4626-023C-436D-9F57-9EB46080909D}"/>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14" creationId="{362F176A-9349-4CD7-8042-59C0200C8CE9}"/>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15" creationId="{064738AB-B6BE-4867-889A-52CE4AC8DBD0}"/>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17" creationId="{57851D67-7085-40E2-B146-F91433A28E08}"/>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18" creationId="{4E9A171F-91A7-42F8-B25C-E38B244E757C}"/>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19" creationId="{985AAE23-FCB6-4663-907C-0110B0FDC58E}"/>
          </ac:spMkLst>
        </pc:spChg>
        <pc:spChg chg="add del">
          <ac:chgData name="1911021_SY_KAPADIA HARDIK MITESH" userId="S::hardik.kapadia@somaiya.edu::af783395-b26d-4b68-810f-c719df905d5c" providerId="AD" clId="Web-{E7DCBCB0-3946-40D2-85D0-6AD9B2D0CDA1}" dt="2021-03-31T12:58:36.837" v="32"/>
          <ac:spMkLst>
            <pc:docMk/>
            <pc:sldMk cId="109857222" sldId="256"/>
            <ac:spMk id="20" creationId="{AD35AE2F-5E3A-49D9-8DE1-8A333BA4088E}"/>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21" creationId="{9C969C2C-E7E3-4052-87D4-61E733EC1BBD}"/>
          </ac:spMkLst>
        </pc:spChg>
        <pc:spChg chg="add del">
          <ac:chgData name="1911021_SY_KAPADIA HARDIK MITESH" userId="S::hardik.kapadia@somaiya.edu::af783395-b26d-4b68-810f-c719df905d5c" providerId="AD" clId="Web-{E7DCBCB0-3946-40D2-85D0-6AD9B2D0CDA1}" dt="2021-03-31T12:57:43.805" v="10"/>
          <ac:spMkLst>
            <pc:docMk/>
            <pc:sldMk cId="109857222" sldId="256"/>
            <ac:spMk id="23" creationId="{7C60369F-A41B-4D6E-8990-30E2715C5730}"/>
          </ac:spMkLst>
        </pc:spChg>
        <pc:spChg chg="add del">
          <ac:chgData name="1911021_SY_KAPADIA HARDIK MITESH" userId="S::hardik.kapadia@somaiya.edu::af783395-b26d-4b68-810f-c719df905d5c" providerId="AD" clId="Web-{E7DCBCB0-3946-40D2-85D0-6AD9B2D0CDA1}" dt="2021-03-31T12:58:36.837" v="32"/>
          <ac:spMkLst>
            <pc:docMk/>
            <pc:sldMk cId="109857222" sldId="256"/>
            <ac:spMk id="24" creationId="{04D8AD8F-EF7F-481F-B99A-B8513897050A}"/>
          </ac:spMkLst>
        </pc:spChg>
        <pc:spChg chg="add del">
          <ac:chgData name="1911021_SY_KAPADIA HARDIK MITESH" userId="S::hardik.kapadia@somaiya.edu::af783395-b26d-4b68-810f-c719df905d5c" providerId="AD" clId="Web-{E7DCBCB0-3946-40D2-85D0-6AD9B2D0CDA1}" dt="2021-03-31T12:58:36.837" v="32"/>
          <ac:spMkLst>
            <pc:docMk/>
            <pc:sldMk cId="109857222" sldId="256"/>
            <ac:spMk id="25" creationId="{79EB4626-023C-436D-9F57-9EB46080909D}"/>
          </ac:spMkLst>
        </pc:spChg>
        <pc:spChg chg="add">
          <ac:chgData name="1911021_SY_KAPADIA HARDIK MITESH" userId="S::hardik.kapadia@somaiya.edu::af783395-b26d-4b68-810f-c719df905d5c" providerId="AD" clId="Web-{E7DCBCB0-3946-40D2-85D0-6AD9B2D0CDA1}" dt="2021-03-31T12:58:36.837" v="32"/>
          <ac:spMkLst>
            <pc:docMk/>
            <pc:sldMk cId="109857222" sldId="256"/>
            <ac:spMk id="30" creationId="{1DB043B4-68C6-45B9-82AC-A5800EADB8DB}"/>
          </ac:spMkLst>
        </pc:spChg>
        <pc:spChg chg="add">
          <ac:chgData name="1911021_SY_KAPADIA HARDIK MITESH" userId="S::hardik.kapadia@somaiya.edu::af783395-b26d-4b68-810f-c719df905d5c" providerId="AD" clId="Web-{E7DCBCB0-3946-40D2-85D0-6AD9B2D0CDA1}" dt="2021-03-31T12:58:36.837" v="32"/>
          <ac:spMkLst>
            <pc:docMk/>
            <pc:sldMk cId="109857222" sldId="256"/>
            <ac:spMk id="36" creationId="{94459D96-B947-4C7F-8BCA-915F8B07C0AA}"/>
          </ac:spMkLst>
        </pc:spChg>
        <pc:grpChg chg="add">
          <ac:chgData name="1911021_SY_KAPADIA HARDIK MITESH" userId="S::hardik.kapadia@somaiya.edu::af783395-b26d-4b68-810f-c719df905d5c" providerId="AD" clId="Web-{E7DCBCB0-3946-40D2-85D0-6AD9B2D0CDA1}" dt="2021-03-31T12:58:36.837" v="32"/>
          <ac:grpSpMkLst>
            <pc:docMk/>
            <pc:sldMk cId="109857222" sldId="256"/>
            <ac:grpSpMk id="32" creationId="{73840CF4-F848-4FE0-AEA6-C9E806911B9E}"/>
          </ac:grpSpMkLst>
        </pc:grpChg>
        <pc:picChg chg="add del">
          <ac:chgData name="1911021_SY_KAPADIA HARDIK MITESH" userId="S::hardik.kapadia@somaiya.edu::af783395-b26d-4b68-810f-c719df905d5c" providerId="AD" clId="Web-{E7DCBCB0-3946-40D2-85D0-6AD9B2D0CDA1}" dt="2021-03-31T12:57:30.071" v="4"/>
          <ac:picMkLst>
            <pc:docMk/>
            <pc:sldMk cId="109857222" sldId="256"/>
            <ac:picMk id="4" creationId="{D2947B74-7846-4C6A-B854-AF9FB3A93439}"/>
          </ac:picMkLst>
        </pc:picChg>
        <pc:picChg chg="add del">
          <ac:chgData name="1911021_SY_KAPADIA HARDIK MITESH" userId="S::hardik.kapadia@somaiya.edu::af783395-b26d-4b68-810f-c719df905d5c" providerId="AD" clId="Web-{E7DCBCB0-3946-40D2-85D0-6AD9B2D0CDA1}" dt="2021-03-31T12:57:34.086" v="6"/>
          <ac:picMkLst>
            <pc:docMk/>
            <pc:sldMk cId="109857222" sldId="256"/>
            <ac:picMk id="6" creationId="{01B1CC07-3873-4CD3-A6BB-E5F7292590CB}"/>
          </ac:picMkLst>
        </pc:picChg>
        <pc:picChg chg="add del">
          <ac:chgData name="1911021_SY_KAPADIA HARDIK MITESH" userId="S::hardik.kapadia@somaiya.edu::af783395-b26d-4b68-810f-c719df905d5c" providerId="AD" clId="Web-{E7DCBCB0-3946-40D2-85D0-6AD9B2D0CDA1}" dt="2021-03-31T12:57:39.399" v="8"/>
          <ac:picMkLst>
            <pc:docMk/>
            <pc:sldMk cId="109857222" sldId="256"/>
            <ac:picMk id="10" creationId="{3F313662-6F48-46E7-8372-675D5321688B}"/>
          </ac:picMkLst>
        </pc:picChg>
        <pc:picChg chg="add del">
          <ac:chgData name="1911021_SY_KAPADIA HARDIK MITESH" userId="S::hardik.kapadia@somaiya.edu::af783395-b26d-4b68-810f-c719df905d5c" providerId="AD" clId="Web-{E7DCBCB0-3946-40D2-85D0-6AD9B2D0CDA1}" dt="2021-03-31T12:57:43.805" v="10"/>
          <ac:picMkLst>
            <pc:docMk/>
            <pc:sldMk cId="109857222" sldId="256"/>
            <ac:picMk id="16" creationId="{BE49718B-5DE5-41F6-BA3F-BB96BBE2AF90}"/>
          </ac:picMkLst>
        </pc:picChg>
        <pc:picChg chg="add mod ord">
          <ac:chgData name="1911021_SY_KAPADIA HARDIK MITESH" userId="S::hardik.kapadia@somaiya.edu::af783395-b26d-4b68-810f-c719df905d5c" providerId="AD" clId="Web-{E7DCBCB0-3946-40D2-85D0-6AD9B2D0CDA1}" dt="2021-03-31T13:00:30.339" v="34"/>
          <ac:picMkLst>
            <pc:docMk/>
            <pc:sldMk cId="109857222" sldId="256"/>
            <ac:picMk id="22" creationId="{01B1CC07-3873-4CD3-A6BB-E5F7292590CB}"/>
          </ac:picMkLst>
        </pc:picChg>
      </pc:sldChg>
      <pc:sldChg chg="addSp delSp modSp new mod setBg">
        <pc:chgData name="1911021_SY_KAPADIA HARDIK MITESH" userId="S::hardik.kapadia@somaiya.edu::af783395-b26d-4b68-810f-c719df905d5c" providerId="AD" clId="Web-{E7DCBCB0-3946-40D2-85D0-6AD9B2D0CDA1}" dt="2021-03-31T13:21:32.167" v="471"/>
        <pc:sldMkLst>
          <pc:docMk/>
          <pc:sldMk cId="403738738" sldId="257"/>
        </pc:sldMkLst>
        <pc:spChg chg="mod">
          <ac:chgData name="1911021_SY_KAPADIA HARDIK MITESH" userId="S::hardik.kapadia@somaiya.edu::af783395-b26d-4b68-810f-c719df905d5c" providerId="AD" clId="Web-{E7DCBCB0-3946-40D2-85D0-6AD9B2D0CDA1}" dt="2021-03-31T13:16:01.132" v="224"/>
          <ac:spMkLst>
            <pc:docMk/>
            <pc:sldMk cId="403738738" sldId="257"/>
            <ac:spMk id="2" creationId="{57FF0233-D8B3-4B4F-9834-9F5B36C4A6AD}"/>
          </ac:spMkLst>
        </pc:spChg>
        <pc:spChg chg="del mod">
          <ac:chgData name="1911021_SY_KAPADIA HARDIK MITESH" userId="S::hardik.kapadia@somaiya.edu::af783395-b26d-4b68-810f-c719df905d5c" providerId="AD" clId="Web-{E7DCBCB0-3946-40D2-85D0-6AD9B2D0CDA1}" dt="2021-03-31T13:13:54.833" v="204"/>
          <ac:spMkLst>
            <pc:docMk/>
            <pc:sldMk cId="403738738" sldId="257"/>
            <ac:spMk id="3" creationId="{C5960ACC-3B28-4924-9682-48ED0A3845C4}"/>
          </ac:spMkLst>
        </pc:spChg>
        <pc:spChg chg="add del">
          <ac:chgData name="1911021_SY_KAPADIA HARDIK MITESH" userId="S::hardik.kapadia@somaiya.edu::af783395-b26d-4b68-810f-c719df905d5c" providerId="AD" clId="Web-{E7DCBCB0-3946-40D2-85D0-6AD9B2D0CDA1}" dt="2021-03-31T13:15:10.787" v="220"/>
          <ac:spMkLst>
            <pc:docMk/>
            <pc:sldMk cId="403738738" sldId="257"/>
            <ac:spMk id="9" creationId="{60B7752B-728D-4CA3-8923-C4F7F77029E3}"/>
          </ac:spMkLst>
        </pc:spChg>
        <pc:spChg chg="add del">
          <ac:chgData name="1911021_SY_KAPADIA HARDIK MITESH" userId="S::hardik.kapadia@somaiya.edu::af783395-b26d-4b68-810f-c719df905d5c" providerId="AD" clId="Web-{E7DCBCB0-3946-40D2-85D0-6AD9B2D0CDA1}" dt="2021-03-31T13:15:10.787" v="220"/>
          <ac:spMkLst>
            <pc:docMk/>
            <pc:sldMk cId="403738738" sldId="257"/>
            <ac:spMk id="11" creationId="{88392DC7-0988-443B-A0D0-E726C7DB622B}"/>
          </ac:spMkLst>
        </pc:spChg>
        <pc:spChg chg="add del">
          <ac:chgData name="1911021_SY_KAPADIA HARDIK MITESH" userId="S::hardik.kapadia@somaiya.edu::af783395-b26d-4b68-810f-c719df905d5c" providerId="AD" clId="Web-{E7DCBCB0-3946-40D2-85D0-6AD9B2D0CDA1}" dt="2021-03-31T13:15:10.725" v="219"/>
          <ac:spMkLst>
            <pc:docMk/>
            <pc:sldMk cId="403738738" sldId="257"/>
            <ac:spMk id="13" creationId="{60B7752B-728D-4CA3-8923-C4F7F77029E3}"/>
          </ac:spMkLst>
        </pc:spChg>
        <pc:spChg chg="add del">
          <ac:chgData name="1911021_SY_KAPADIA HARDIK MITESH" userId="S::hardik.kapadia@somaiya.edu::af783395-b26d-4b68-810f-c719df905d5c" providerId="AD" clId="Web-{E7DCBCB0-3946-40D2-85D0-6AD9B2D0CDA1}" dt="2021-03-31T13:16:01.179" v="225"/>
          <ac:spMkLst>
            <pc:docMk/>
            <pc:sldMk cId="403738738" sldId="257"/>
            <ac:spMk id="14" creationId="{60B7752B-728D-4CA3-8923-C4F7F77029E3}"/>
          </ac:spMkLst>
        </pc:spChg>
        <pc:spChg chg="add del">
          <ac:chgData name="1911021_SY_KAPADIA HARDIK MITESH" userId="S::hardik.kapadia@somaiya.edu::af783395-b26d-4b68-810f-c719df905d5c" providerId="AD" clId="Web-{E7DCBCB0-3946-40D2-85D0-6AD9B2D0CDA1}" dt="2021-03-31T13:15:00.928" v="217"/>
          <ac:spMkLst>
            <pc:docMk/>
            <pc:sldMk cId="403738738" sldId="257"/>
            <ac:spMk id="16" creationId="{60B7752B-728D-4CA3-8923-C4F7F77029E3}"/>
          </ac:spMkLst>
        </pc:spChg>
        <pc:spChg chg="add del">
          <ac:chgData name="1911021_SY_KAPADIA HARDIK MITESH" userId="S::hardik.kapadia@somaiya.edu::af783395-b26d-4b68-810f-c719df905d5c" providerId="AD" clId="Web-{E7DCBCB0-3946-40D2-85D0-6AD9B2D0CDA1}" dt="2021-03-31T13:15:00.928" v="217"/>
          <ac:spMkLst>
            <pc:docMk/>
            <pc:sldMk cId="403738738" sldId="257"/>
            <ac:spMk id="18" creationId="{429899A3-416E-4DB5-846D-023526052013}"/>
          </ac:spMkLst>
        </pc:spChg>
        <pc:spChg chg="add del">
          <ac:chgData name="1911021_SY_KAPADIA HARDIK MITESH" userId="S::hardik.kapadia@somaiya.edu::af783395-b26d-4b68-810f-c719df905d5c" providerId="AD" clId="Web-{E7DCBCB0-3946-40D2-85D0-6AD9B2D0CDA1}" dt="2021-03-31T13:16:01.179" v="225"/>
          <ac:spMkLst>
            <pc:docMk/>
            <pc:sldMk cId="403738738" sldId="257"/>
            <ac:spMk id="22" creationId="{52D58DC7-20C8-4471-BAA7-B296A2AEC3F6}"/>
          </ac:spMkLst>
        </pc:spChg>
        <pc:spChg chg="add del">
          <ac:chgData name="1911021_SY_KAPADIA HARDIK MITESH" userId="S::hardik.kapadia@somaiya.edu::af783395-b26d-4b68-810f-c719df905d5c" providerId="AD" clId="Web-{E7DCBCB0-3946-40D2-85D0-6AD9B2D0CDA1}" dt="2021-03-31T13:16:01.179" v="225"/>
          <ac:spMkLst>
            <pc:docMk/>
            <pc:sldMk cId="403738738" sldId="257"/>
            <ac:spMk id="24" creationId="{8E4AABAC-100B-437F-86D3-981412859411}"/>
          </ac:spMkLst>
        </pc:spChg>
        <pc:spChg chg="add del">
          <ac:chgData name="1911021_SY_KAPADIA HARDIK MITESH" userId="S::hardik.kapadia@somaiya.edu::af783395-b26d-4b68-810f-c719df905d5c" providerId="AD" clId="Web-{E7DCBCB0-3946-40D2-85D0-6AD9B2D0CDA1}" dt="2021-03-31T13:16:01.179" v="225"/>
          <ac:spMkLst>
            <pc:docMk/>
            <pc:sldMk cId="403738738" sldId="257"/>
            <ac:spMk id="26" creationId="{1DFD33E0-4D46-4176-BAE2-6AED15231C59}"/>
          </ac:spMkLst>
        </pc:spChg>
        <pc:spChg chg="add del">
          <ac:chgData name="1911021_SY_KAPADIA HARDIK MITESH" userId="S::hardik.kapadia@somaiya.edu::af783395-b26d-4b68-810f-c719df905d5c" providerId="AD" clId="Web-{E7DCBCB0-3946-40D2-85D0-6AD9B2D0CDA1}" dt="2021-03-31T13:16:01.179" v="225"/>
          <ac:spMkLst>
            <pc:docMk/>
            <pc:sldMk cId="403738738" sldId="257"/>
            <ac:spMk id="28" creationId="{022B5D87-7689-4E7F-B03A-7F803B5DF799}"/>
          </ac:spMkLst>
        </pc:spChg>
        <pc:spChg chg="add del">
          <ac:chgData name="1911021_SY_KAPADIA HARDIK MITESH" userId="S::hardik.kapadia@somaiya.edu::af783395-b26d-4b68-810f-c719df905d5c" providerId="AD" clId="Web-{E7DCBCB0-3946-40D2-85D0-6AD9B2D0CDA1}" dt="2021-03-31T13:17:17.102" v="257"/>
          <ac:spMkLst>
            <pc:docMk/>
            <pc:sldMk cId="403738738" sldId="257"/>
            <ac:spMk id="30" creationId="{60B7752B-728D-4CA3-8923-C4F7F77029E3}"/>
          </ac:spMkLst>
        </pc:spChg>
        <pc:spChg chg="add del">
          <ac:chgData name="1911021_SY_KAPADIA HARDIK MITESH" userId="S::hardik.kapadia@somaiya.edu::af783395-b26d-4b68-810f-c719df905d5c" providerId="AD" clId="Web-{E7DCBCB0-3946-40D2-85D0-6AD9B2D0CDA1}" dt="2021-03-31T13:17:17.070" v="256"/>
          <ac:spMkLst>
            <pc:docMk/>
            <pc:sldMk cId="403738738" sldId="257"/>
            <ac:spMk id="32" creationId="{60B7752B-728D-4CA3-8923-C4F7F77029E3}"/>
          </ac:spMkLst>
        </pc:spChg>
        <pc:spChg chg="add del">
          <ac:chgData name="1911021_SY_KAPADIA HARDIK MITESH" userId="S::hardik.kapadia@somaiya.edu::af783395-b26d-4b68-810f-c719df905d5c" providerId="AD" clId="Web-{E7DCBCB0-3946-40D2-85D0-6AD9B2D0CDA1}" dt="2021-03-31T13:16:01.132" v="224"/>
          <ac:spMkLst>
            <pc:docMk/>
            <pc:sldMk cId="403738738" sldId="257"/>
            <ac:spMk id="33" creationId="{60B7752B-728D-4CA3-8923-C4F7F77029E3}"/>
          </ac:spMkLst>
        </pc:spChg>
        <pc:spChg chg="add del">
          <ac:chgData name="1911021_SY_KAPADIA HARDIK MITESH" userId="S::hardik.kapadia@somaiya.edu::af783395-b26d-4b68-810f-c719df905d5c" providerId="AD" clId="Web-{E7DCBCB0-3946-40D2-85D0-6AD9B2D0CDA1}" dt="2021-03-31T13:21:32.167" v="471"/>
          <ac:spMkLst>
            <pc:docMk/>
            <pc:sldMk cId="403738738" sldId="257"/>
            <ac:spMk id="34" creationId="{60B7752B-728D-4CA3-8923-C4F7F77029E3}"/>
          </ac:spMkLst>
        </pc:spChg>
        <pc:spChg chg="add del">
          <ac:chgData name="1911021_SY_KAPADIA HARDIK MITESH" userId="S::hardik.kapadia@somaiya.edu::af783395-b26d-4b68-810f-c719df905d5c" providerId="AD" clId="Web-{E7DCBCB0-3946-40D2-85D0-6AD9B2D0CDA1}" dt="2021-03-31T13:16:01.132" v="224"/>
          <ac:spMkLst>
            <pc:docMk/>
            <pc:sldMk cId="403738738" sldId="257"/>
            <ac:spMk id="35" creationId="{88392DC7-0988-443B-A0D0-E726C7DB622B}"/>
          </ac:spMkLst>
        </pc:spChg>
        <pc:spChg chg="add">
          <ac:chgData name="1911021_SY_KAPADIA HARDIK MITESH" userId="S::hardik.kapadia@somaiya.edu::af783395-b26d-4b68-810f-c719df905d5c" providerId="AD" clId="Web-{E7DCBCB0-3946-40D2-85D0-6AD9B2D0CDA1}" dt="2021-03-31T13:21:32.167" v="471"/>
          <ac:spMkLst>
            <pc:docMk/>
            <pc:sldMk cId="403738738" sldId="257"/>
            <ac:spMk id="39" creationId="{60B7752B-728D-4CA3-8923-C4F7F77029E3}"/>
          </ac:spMkLst>
        </pc:spChg>
        <pc:spChg chg="add">
          <ac:chgData name="1911021_SY_KAPADIA HARDIK MITESH" userId="S::hardik.kapadia@somaiya.edu::af783395-b26d-4b68-810f-c719df905d5c" providerId="AD" clId="Web-{E7DCBCB0-3946-40D2-85D0-6AD9B2D0CDA1}" dt="2021-03-31T13:21:32.167" v="471"/>
          <ac:spMkLst>
            <pc:docMk/>
            <pc:sldMk cId="403738738" sldId="257"/>
            <ac:spMk id="40" creationId="{52D58DC7-20C8-4471-BAA7-B296A2AEC3F6}"/>
          </ac:spMkLst>
        </pc:spChg>
        <pc:spChg chg="add del">
          <ac:chgData name="1911021_SY_KAPADIA HARDIK MITESH" userId="S::hardik.kapadia@somaiya.edu::af783395-b26d-4b68-810f-c719df905d5c" providerId="AD" clId="Web-{E7DCBCB0-3946-40D2-85D0-6AD9B2D0CDA1}" dt="2021-03-31T13:17:17.070" v="256"/>
          <ac:spMkLst>
            <pc:docMk/>
            <pc:sldMk cId="403738738" sldId="257"/>
            <ac:spMk id="41" creationId="{52D58DC7-20C8-4471-BAA7-B296A2AEC3F6}"/>
          </ac:spMkLst>
        </pc:spChg>
        <pc:spChg chg="add del">
          <ac:chgData name="1911021_SY_KAPADIA HARDIK MITESH" userId="S::hardik.kapadia@somaiya.edu::af783395-b26d-4b68-810f-c719df905d5c" providerId="AD" clId="Web-{E7DCBCB0-3946-40D2-85D0-6AD9B2D0CDA1}" dt="2021-03-31T13:17:17.070" v="256"/>
          <ac:spMkLst>
            <pc:docMk/>
            <pc:sldMk cId="403738738" sldId="257"/>
            <ac:spMk id="43" creationId="{8E4AABAC-100B-437F-86D3-981412859411}"/>
          </ac:spMkLst>
        </pc:spChg>
        <pc:spChg chg="add">
          <ac:chgData name="1911021_SY_KAPADIA HARDIK MITESH" userId="S::hardik.kapadia@somaiya.edu::af783395-b26d-4b68-810f-c719df905d5c" providerId="AD" clId="Web-{E7DCBCB0-3946-40D2-85D0-6AD9B2D0CDA1}" dt="2021-03-31T13:21:32.167" v="471"/>
          <ac:spMkLst>
            <pc:docMk/>
            <pc:sldMk cId="403738738" sldId="257"/>
            <ac:spMk id="44" creationId="{8E4AABAC-100B-437F-86D3-981412859411}"/>
          </ac:spMkLst>
        </pc:spChg>
        <pc:spChg chg="add del">
          <ac:chgData name="1911021_SY_KAPADIA HARDIK MITESH" userId="S::hardik.kapadia@somaiya.edu::af783395-b26d-4b68-810f-c719df905d5c" providerId="AD" clId="Web-{E7DCBCB0-3946-40D2-85D0-6AD9B2D0CDA1}" dt="2021-03-31T13:17:17.070" v="256"/>
          <ac:spMkLst>
            <pc:docMk/>
            <pc:sldMk cId="403738738" sldId="257"/>
            <ac:spMk id="45" creationId="{1DFD33E0-4D46-4176-BAE2-6AED15231C59}"/>
          </ac:spMkLst>
        </pc:spChg>
        <pc:spChg chg="add del">
          <ac:chgData name="1911021_SY_KAPADIA HARDIK MITESH" userId="S::hardik.kapadia@somaiya.edu::af783395-b26d-4b68-810f-c719df905d5c" providerId="AD" clId="Web-{E7DCBCB0-3946-40D2-85D0-6AD9B2D0CDA1}" dt="2021-03-31T13:17:17.070" v="256"/>
          <ac:spMkLst>
            <pc:docMk/>
            <pc:sldMk cId="403738738" sldId="257"/>
            <ac:spMk id="47" creationId="{022B5D87-7689-4E7F-B03A-7F803B5DF799}"/>
          </ac:spMkLst>
        </pc:spChg>
        <pc:spChg chg="add">
          <ac:chgData name="1911021_SY_KAPADIA HARDIK MITESH" userId="S::hardik.kapadia@somaiya.edu::af783395-b26d-4b68-810f-c719df905d5c" providerId="AD" clId="Web-{E7DCBCB0-3946-40D2-85D0-6AD9B2D0CDA1}" dt="2021-03-31T13:21:32.167" v="471"/>
          <ac:spMkLst>
            <pc:docMk/>
            <pc:sldMk cId="403738738" sldId="257"/>
            <ac:spMk id="49" creationId="{1DFD33E0-4D46-4176-BAE2-6AED15231C59}"/>
          </ac:spMkLst>
        </pc:spChg>
        <pc:spChg chg="add">
          <ac:chgData name="1911021_SY_KAPADIA HARDIK MITESH" userId="S::hardik.kapadia@somaiya.edu::af783395-b26d-4b68-810f-c719df905d5c" providerId="AD" clId="Web-{E7DCBCB0-3946-40D2-85D0-6AD9B2D0CDA1}" dt="2021-03-31T13:21:32.167" v="471"/>
          <ac:spMkLst>
            <pc:docMk/>
            <pc:sldMk cId="403738738" sldId="257"/>
            <ac:spMk id="51" creationId="{022B5D87-7689-4E7F-B03A-7F803B5DF799}"/>
          </ac:spMkLst>
        </pc:spChg>
        <pc:grpChg chg="add del">
          <ac:chgData name="1911021_SY_KAPADIA HARDIK MITESH" userId="S::hardik.kapadia@somaiya.edu::af783395-b26d-4b68-810f-c719df905d5c" providerId="AD" clId="Web-{E7DCBCB0-3946-40D2-85D0-6AD9B2D0CDA1}" dt="2021-03-31T13:16:01.179" v="225"/>
          <ac:grpSpMkLst>
            <pc:docMk/>
            <pc:sldMk cId="403738738" sldId="257"/>
            <ac:grpSpMk id="15" creationId="{20205E53-D75C-4F15-A4A3-21DA0826FCE9}"/>
          </ac:grpSpMkLst>
        </pc:grpChg>
        <pc:grpChg chg="add">
          <ac:chgData name="1911021_SY_KAPADIA HARDIK MITESH" userId="S::hardik.kapadia@somaiya.edu::af783395-b26d-4b68-810f-c719df905d5c" providerId="AD" clId="Web-{E7DCBCB0-3946-40D2-85D0-6AD9B2D0CDA1}" dt="2021-03-31T13:21:32.167" v="471"/>
          <ac:grpSpMkLst>
            <pc:docMk/>
            <pc:sldMk cId="403738738" sldId="257"/>
            <ac:grpSpMk id="36" creationId="{20205E53-D75C-4F15-A4A3-21DA0826FCE9}"/>
          </ac:grpSpMkLst>
        </pc:grpChg>
        <pc:grpChg chg="add del">
          <ac:chgData name="1911021_SY_KAPADIA HARDIK MITESH" userId="S::hardik.kapadia@somaiya.edu::af783395-b26d-4b68-810f-c719df905d5c" providerId="AD" clId="Web-{E7DCBCB0-3946-40D2-85D0-6AD9B2D0CDA1}" dt="2021-03-31T13:17:17.070" v="256"/>
          <ac:grpSpMkLst>
            <pc:docMk/>
            <pc:sldMk cId="403738738" sldId="257"/>
            <ac:grpSpMk id="37" creationId="{20205E53-D75C-4F15-A4A3-21DA0826FCE9}"/>
          </ac:grpSpMkLst>
        </pc:grpChg>
        <pc:graphicFrameChg chg="add mod modGraphic">
          <ac:chgData name="1911021_SY_KAPADIA HARDIK MITESH" userId="S::hardik.kapadia@somaiya.edu::af783395-b26d-4b68-810f-c719df905d5c" providerId="AD" clId="Web-{E7DCBCB0-3946-40D2-85D0-6AD9B2D0CDA1}" dt="2021-03-31T13:21:32.167" v="471"/>
          <ac:graphicFrameMkLst>
            <pc:docMk/>
            <pc:sldMk cId="403738738" sldId="257"/>
            <ac:graphicFrameMk id="5" creationId="{585F9610-C230-473E-B17A-B9DEFFB5279A}"/>
          </ac:graphicFrameMkLst>
        </pc:graphicFrameChg>
      </pc:sldChg>
      <pc:sldChg chg="addSp delSp modSp new mod setBg">
        <pc:chgData name="1911021_SY_KAPADIA HARDIK MITESH" userId="S::hardik.kapadia@somaiya.edu::af783395-b26d-4b68-810f-c719df905d5c" providerId="AD" clId="Web-{E7DCBCB0-3946-40D2-85D0-6AD9B2D0CDA1}" dt="2021-03-31T13:22:07.433" v="474" actId="1076"/>
        <pc:sldMkLst>
          <pc:docMk/>
          <pc:sldMk cId="4103725908" sldId="258"/>
        </pc:sldMkLst>
        <pc:spChg chg="mod">
          <ac:chgData name="1911021_SY_KAPADIA HARDIK MITESH" userId="S::hardik.kapadia@somaiya.edu::af783395-b26d-4b68-810f-c719df905d5c" providerId="AD" clId="Web-{E7DCBCB0-3946-40D2-85D0-6AD9B2D0CDA1}" dt="2021-03-31T13:21:57.558" v="473"/>
          <ac:spMkLst>
            <pc:docMk/>
            <pc:sldMk cId="4103725908" sldId="258"/>
            <ac:spMk id="2" creationId="{AF5A2DBC-3A92-4FC1-B001-F55E4C6680E9}"/>
          </ac:spMkLst>
        </pc:spChg>
        <pc:spChg chg="del mod">
          <ac:chgData name="1911021_SY_KAPADIA HARDIK MITESH" userId="S::hardik.kapadia@somaiya.edu::af783395-b26d-4b68-810f-c719df905d5c" providerId="AD" clId="Web-{E7DCBCB0-3946-40D2-85D0-6AD9B2D0CDA1}" dt="2021-03-31T13:21:22.589" v="470"/>
          <ac:spMkLst>
            <pc:docMk/>
            <pc:sldMk cId="4103725908" sldId="258"/>
            <ac:spMk id="3" creationId="{28F367F7-6EC3-42E2-B352-ABC6D5686D8D}"/>
          </ac:spMkLst>
        </pc:spChg>
        <pc:spChg chg="add del">
          <ac:chgData name="1911021_SY_KAPADIA HARDIK MITESH" userId="S::hardik.kapadia@somaiya.edu::af783395-b26d-4b68-810f-c719df905d5c" providerId="AD" clId="Web-{E7DCBCB0-3946-40D2-85D0-6AD9B2D0CDA1}" dt="2021-03-31T13:21:57.558" v="473"/>
          <ac:spMkLst>
            <pc:docMk/>
            <pc:sldMk cId="4103725908" sldId="258"/>
            <ac:spMk id="10" creationId="{60B7752B-728D-4CA3-8923-C4F7F77029E3}"/>
          </ac:spMkLst>
        </pc:spChg>
        <pc:spChg chg="add">
          <ac:chgData name="1911021_SY_KAPADIA HARDIK MITESH" userId="S::hardik.kapadia@somaiya.edu::af783395-b26d-4b68-810f-c719df905d5c" providerId="AD" clId="Web-{E7DCBCB0-3946-40D2-85D0-6AD9B2D0CDA1}" dt="2021-03-31T13:21:57.558" v="473"/>
          <ac:spMkLst>
            <pc:docMk/>
            <pc:sldMk cId="4103725908" sldId="258"/>
            <ac:spMk id="15" creationId="{60B7752B-728D-4CA3-8923-C4F7F77029E3}"/>
          </ac:spMkLst>
        </pc:spChg>
        <pc:spChg chg="add">
          <ac:chgData name="1911021_SY_KAPADIA HARDIK MITESH" userId="S::hardik.kapadia@somaiya.edu::af783395-b26d-4b68-810f-c719df905d5c" providerId="AD" clId="Web-{E7DCBCB0-3946-40D2-85D0-6AD9B2D0CDA1}" dt="2021-03-31T13:21:57.558" v="473"/>
          <ac:spMkLst>
            <pc:docMk/>
            <pc:sldMk cId="4103725908" sldId="258"/>
            <ac:spMk id="17" creationId="{AFF323B2-FCDB-4497-8AF0-2F7A3C881B85}"/>
          </ac:spMkLst>
        </pc:spChg>
        <pc:grpChg chg="add">
          <ac:chgData name="1911021_SY_KAPADIA HARDIK MITESH" userId="S::hardik.kapadia@somaiya.edu::af783395-b26d-4b68-810f-c719df905d5c" providerId="AD" clId="Web-{E7DCBCB0-3946-40D2-85D0-6AD9B2D0CDA1}" dt="2021-03-31T13:21:57.558" v="473"/>
          <ac:grpSpMkLst>
            <pc:docMk/>
            <pc:sldMk cId="4103725908" sldId="258"/>
            <ac:grpSpMk id="19" creationId="{7B7CADF7-83F2-4D18-8E02-975078DBAAB2}"/>
          </ac:grpSpMkLst>
        </pc:grpChg>
        <pc:grpChg chg="add">
          <ac:chgData name="1911021_SY_KAPADIA HARDIK MITESH" userId="S::hardik.kapadia@somaiya.edu::af783395-b26d-4b68-810f-c719df905d5c" providerId="AD" clId="Web-{E7DCBCB0-3946-40D2-85D0-6AD9B2D0CDA1}" dt="2021-03-31T13:21:57.558" v="473"/>
          <ac:grpSpMkLst>
            <pc:docMk/>
            <pc:sldMk cId="4103725908" sldId="258"/>
            <ac:grpSpMk id="24" creationId="{F76A531C-147A-4C94-B721-EA95D8E88BB2}"/>
          </ac:grpSpMkLst>
        </pc:grpChg>
        <pc:graphicFrameChg chg="add mod modGraphic">
          <ac:chgData name="1911021_SY_KAPADIA HARDIK MITESH" userId="S::hardik.kapadia@somaiya.edu::af783395-b26d-4b68-810f-c719df905d5c" providerId="AD" clId="Web-{E7DCBCB0-3946-40D2-85D0-6AD9B2D0CDA1}" dt="2021-03-31T13:22:07.433" v="474" actId="1076"/>
          <ac:graphicFrameMkLst>
            <pc:docMk/>
            <pc:sldMk cId="4103725908" sldId="258"/>
            <ac:graphicFrameMk id="5" creationId="{7F10AF4C-5DBF-4AF9-981B-2771CA9D3BC8}"/>
          </ac:graphicFrameMkLst>
        </pc:graphicFrameChg>
      </pc:sldChg>
      <pc:sldChg chg="addSp delSp modSp new mod setBg">
        <pc:chgData name="1911021_SY_KAPADIA HARDIK MITESH" userId="S::hardik.kapadia@somaiya.edu::af783395-b26d-4b68-810f-c719df905d5c" providerId="AD" clId="Web-{E7DCBCB0-3946-40D2-85D0-6AD9B2D0CDA1}" dt="2021-03-31T13:34:13.490" v="850"/>
        <pc:sldMkLst>
          <pc:docMk/>
          <pc:sldMk cId="3032385617" sldId="259"/>
        </pc:sldMkLst>
        <pc:spChg chg="mod">
          <ac:chgData name="1911021_SY_KAPADIA HARDIK MITESH" userId="S::hardik.kapadia@somaiya.edu::af783395-b26d-4b68-810f-c719df905d5c" providerId="AD" clId="Web-{E7DCBCB0-3946-40D2-85D0-6AD9B2D0CDA1}" dt="2021-03-31T13:34:13.490" v="850"/>
          <ac:spMkLst>
            <pc:docMk/>
            <pc:sldMk cId="3032385617" sldId="259"/>
            <ac:spMk id="2" creationId="{F929CCE9-8DD7-4494-A847-EF41FB5EFEBD}"/>
          </ac:spMkLst>
        </pc:spChg>
        <pc:spChg chg="del mod">
          <ac:chgData name="1911021_SY_KAPADIA HARDIK MITESH" userId="S::hardik.kapadia@somaiya.edu::af783395-b26d-4b68-810f-c719df905d5c" providerId="AD" clId="Web-{E7DCBCB0-3946-40D2-85D0-6AD9B2D0CDA1}" dt="2021-03-31T13:33:36.474" v="844"/>
          <ac:spMkLst>
            <pc:docMk/>
            <pc:sldMk cId="3032385617" sldId="259"/>
            <ac:spMk id="3" creationId="{AAB256EA-4F46-4B12-A246-49D0C3C47BC5}"/>
          </ac:spMkLst>
        </pc:spChg>
        <pc:spChg chg="add del">
          <ac:chgData name="1911021_SY_KAPADIA HARDIK MITESH" userId="S::hardik.kapadia@somaiya.edu::af783395-b26d-4b68-810f-c719df905d5c" providerId="AD" clId="Web-{E7DCBCB0-3946-40D2-85D0-6AD9B2D0CDA1}" dt="2021-03-31T13:34:13.490" v="850"/>
          <ac:spMkLst>
            <pc:docMk/>
            <pc:sldMk cId="3032385617" sldId="259"/>
            <ac:spMk id="6" creationId="{60B7752B-728D-4CA3-8923-C4F7F77029E3}"/>
          </ac:spMkLst>
        </pc:spChg>
        <pc:spChg chg="add del">
          <ac:chgData name="1911021_SY_KAPADIA HARDIK MITESH" userId="S::hardik.kapadia@somaiya.edu::af783395-b26d-4b68-810f-c719df905d5c" providerId="AD" clId="Web-{E7DCBCB0-3946-40D2-85D0-6AD9B2D0CDA1}" dt="2021-03-31T13:34:13.490" v="850"/>
          <ac:spMkLst>
            <pc:docMk/>
            <pc:sldMk cId="3032385617" sldId="259"/>
            <ac:spMk id="7" creationId="{88392DC7-0988-443B-A0D0-E726C7DB622B}"/>
          </ac:spMkLst>
        </pc:spChg>
        <pc:spChg chg="add del">
          <ac:chgData name="1911021_SY_KAPADIA HARDIK MITESH" userId="S::hardik.kapadia@somaiya.edu::af783395-b26d-4b68-810f-c719df905d5c" providerId="AD" clId="Web-{E7DCBCB0-3946-40D2-85D0-6AD9B2D0CDA1}" dt="2021-03-31T13:33:36.427" v="843"/>
          <ac:spMkLst>
            <pc:docMk/>
            <pc:sldMk cId="3032385617" sldId="259"/>
            <ac:spMk id="9" creationId="{A5931BE0-4B93-4D6C-878E-ACC59D6B4587}"/>
          </ac:spMkLst>
        </pc:spChg>
        <pc:spChg chg="add">
          <ac:chgData name="1911021_SY_KAPADIA HARDIK MITESH" userId="S::hardik.kapadia@somaiya.edu::af783395-b26d-4b68-810f-c719df905d5c" providerId="AD" clId="Web-{E7DCBCB0-3946-40D2-85D0-6AD9B2D0CDA1}" dt="2021-03-31T13:34:13.490" v="850"/>
          <ac:spMkLst>
            <pc:docMk/>
            <pc:sldMk cId="3032385617" sldId="259"/>
            <ac:spMk id="10" creationId="{60B7752B-728D-4CA3-8923-C4F7F77029E3}"/>
          </ac:spMkLst>
        </pc:spChg>
        <pc:spChg chg="add del">
          <ac:chgData name="1911021_SY_KAPADIA HARDIK MITESH" userId="S::hardik.kapadia@somaiya.edu::af783395-b26d-4b68-810f-c719df905d5c" providerId="AD" clId="Web-{E7DCBCB0-3946-40D2-85D0-6AD9B2D0CDA1}" dt="2021-03-31T13:33:36.427" v="843"/>
          <ac:spMkLst>
            <pc:docMk/>
            <pc:sldMk cId="3032385617" sldId="259"/>
            <ac:spMk id="11" creationId="{6FF3A87B-2255-45E0-A551-C11FAF93290C}"/>
          </ac:spMkLst>
        </pc:spChg>
        <pc:spChg chg="add del">
          <ac:chgData name="1911021_SY_KAPADIA HARDIK MITESH" userId="S::hardik.kapadia@somaiya.edu::af783395-b26d-4b68-810f-c719df905d5c" providerId="AD" clId="Web-{E7DCBCB0-3946-40D2-85D0-6AD9B2D0CDA1}" dt="2021-03-31T13:34:13.458" v="849"/>
          <ac:spMkLst>
            <pc:docMk/>
            <pc:sldMk cId="3032385617" sldId="259"/>
            <ac:spMk id="13" creationId="{60B7752B-728D-4CA3-8923-C4F7F77029E3}"/>
          </ac:spMkLst>
        </pc:spChg>
        <pc:spChg chg="add del">
          <ac:chgData name="1911021_SY_KAPADIA HARDIK MITESH" userId="S::hardik.kapadia@somaiya.edu::af783395-b26d-4b68-810f-c719df905d5c" providerId="AD" clId="Web-{E7DCBCB0-3946-40D2-85D0-6AD9B2D0CDA1}" dt="2021-03-31T13:34:13.458" v="849"/>
          <ac:spMkLst>
            <pc:docMk/>
            <pc:sldMk cId="3032385617" sldId="259"/>
            <ac:spMk id="19" creationId="{52D58DC7-20C8-4471-BAA7-B296A2AEC3F6}"/>
          </ac:spMkLst>
        </pc:spChg>
        <pc:spChg chg="add del">
          <ac:chgData name="1911021_SY_KAPADIA HARDIK MITESH" userId="S::hardik.kapadia@somaiya.edu::af783395-b26d-4b68-810f-c719df905d5c" providerId="AD" clId="Web-{E7DCBCB0-3946-40D2-85D0-6AD9B2D0CDA1}" dt="2021-03-31T13:34:13.458" v="849"/>
          <ac:spMkLst>
            <pc:docMk/>
            <pc:sldMk cId="3032385617" sldId="259"/>
            <ac:spMk id="21" creationId="{8E4AABAC-100B-437F-86D3-981412859411}"/>
          </ac:spMkLst>
        </pc:spChg>
        <pc:spChg chg="add del">
          <ac:chgData name="1911021_SY_KAPADIA HARDIK MITESH" userId="S::hardik.kapadia@somaiya.edu::af783395-b26d-4b68-810f-c719df905d5c" providerId="AD" clId="Web-{E7DCBCB0-3946-40D2-85D0-6AD9B2D0CDA1}" dt="2021-03-31T13:34:13.458" v="849"/>
          <ac:spMkLst>
            <pc:docMk/>
            <pc:sldMk cId="3032385617" sldId="259"/>
            <ac:spMk id="23" creationId="{1DFD33E0-4D46-4176-BAE2-6AED15231C59}"/>
          </ac:spMkLst>
        </pc:spChg>
        <pc:spChg chg="add del">
          <ac:chgData name="1911021_SY_KAPADIA HARDIK MITESH" userId="S::hardik.kapadia@somaiya.edu::af783395-b26d-4b68-810f-c719df905d5c" providerId="AD" clId="Web-{E7DCBCB0-3946-40D2-85D0-6AD9B2D0CDA1}" dt="2021-03-31T13:34:13.458" v="849"/>
          <ac:spMkLst>
            <pc:docMk/>
            <pc:sldMk cId="3032385617" sldId="259"/>
            <ac:spMk id="25" creationId="{022B5D87-7689-4E7F-B03A-7F803B5DF799}"/>
          </ac:spMkLst>
        </pc:spChg>
        <pc:grpChg chg="add del">
          <ac:chgData name="1911021_SY_KAPADIA HARDIK MITESH" userId="S::hardik.kapadia@somaiya.edu::af783395-b26d-4b68-810f-c719df905d5c" providerId="AD" clId="Web-{E7DCBCB0-3946-40D2-85D0-6AD9B2D0CDA1}" dt="2021-03-31T13:34:13.458" v="849"/>
          <ac:grpSpMkLst>
            <pc:docMk/>
            <pc:sldMk cId="3032385617" sldId="259"/>
            <ac:grpSpMk id="15" creationId="{20205E53-D75C-4F15-A4A3-21DA0826FCE9}"/>
          </ac:grpSpMkLst>
        </pc:grpChg>
        <pc:graphicFrameChg chg="add mod modGraphic">
          <ac:chgData name="1911021_SY_KAPADIA HARDIK MITESH" userId="S::hardik.kapadia@somaiya.edu::af783395-b26d-4b68-810f-c719df905d5c" providerId="AD" clId="Web-{E7DCBCB0-3946-40D2-85D0-6AD9B2D0CDA1}" dt="2021-03-31T13:34:13.490" v="850"/>
          <ac:graphicFrameMkLst>
            <pc:docMk/>
            <pc:sldMk cId="3032385617" sldId="259"/>
            <ac:graphicFrameMk id="8" creationId="{63A7C549-DBBA-4A1B-BD78-9A556DEECB96}"/>
          </ac:graphicFrameMkLst>
        </pc:graphicFrameChg>
        <pc:picChg chg="add del">
          <ac:chgData name="1911021_SY_KAPADIA HARDIK MITESH" userId="S::hardik.kapadia@somaiya.edu::af783395-b26d-4b68-810f-c719df905d5c" providerId="AD" clId="Web-{E7DCBCB0-3946-40D2-85D0-6AD9B2D0CDA1}" dt="2021-03-31T13:33:36.427" v="843"/>
          <ac:picMkLst>
            <pc:docMk/>
            <pc:sldMk cId="3032385617" sldId="259"/>
            <ac:picMk id="5" creationId="{DE265CA5-0B25-44D8-B882-3534004A2C46}"/>
          </ac:picMkLst>
        </pc:picChg>
      </pc:sldChg>
      <pc:sldChg chg="addSp delSp modSp new mod setBg">
        <pc:chgData name="1911021_SY_KAPADIA HARDIK MITESH" userId="S::hardik.kapadia@somaiya.edu::af783395-b26d-4b68-810f-c719df905d5c" providerId="AD" clId="Web-{E7DCBCB0-3946-40D2-85D0-6AD9B2D0CDA1}" dt="2021-03-31T13:42:28.355" v="1141" actId="1076"/>
        <pc:sldMkLst>
          <pc:docMk/>
          <pc:sldMk cId="2744698667" sldId="260"/>
        </pc:sldMkLst>
        <pc:spChg chg="mod">
          <ac:chgData name="1911021_SY_KAPADIA HARDIK MITESH" userId="S::hardik.kapadia@somaiya.edu::af783395-b26d-4b68-810f-c719df905d5c" providerId="AD" clId="Web-{E7DCBCB0-3946-40D2-85D0-6AD9B2D0CDA1}" dt="2021-03-31T13:41:55.152" v="1137"/>
          <ac:spMkLst>
            <pc:docMk/>
            <pc:sldMk cId="2744698667" sldId="260"/>
            <ac:spMk id="2" creationId="{54B5157B-E1F7-4645-B898-41D15532058E}"/>
          </ac:spMkLst>
        </pc:spChg>
        <pc:spChg chg="add del mod">
          <ac:chgData name="1911021_SY_KAPADIA HARDIK MITESH" userId="S::hardik.kapadia@somaiya.edu::af783395-b26d-4b68-810f-c719df905d5c" providerId="AD" clId="Web-{E7DCBCB0-3946-40D2-85D0-6AD9B2D0CDA1}" dt="2021-03-31T13:42:28.355" v="1141" actId="1076"/>
          <ac:spMkLst>
            <pc:docMk/>
            <pc:sldMk cId="2744698667" sldId="260"/>
            <ac:spMk id="3" creationId="{9BCF46E6-1225-4F74-88C0-4F689474F133}"/>
          </ac:spMkLst>
        </pc:spChg>
        <pc:spChg chg="add">
          <ac:chgData name="1911021_SY_KAPADIA HARDIK MITESH" userId="S::hardik.kapadia@somaiya.edu::af783395-b26d-4b68-810f-c719df905d5c" providerId="AD" clId="Web-{E7DCBCB0-3946-40D2-85D0-6AD9B2D0CDA1}" dt="2021-03-31T13:41:55.152" v="1137"/>
          <ac:spMkLst>
            <pc:docMk/>
            <pc:sldMk cId="2744698667" sldId="260"/>
            <ac:spMk id="6" creationId="{A5931BE0-4B93-4D6C-878E-ACC59D6B4587}"/>
          </ac:spMkLst>
        </pc:spChg>
        <pc:spChg chg="add">
          <ac:chgData name="1911021_SY_KAPADIA HARDIK MITESH" userId="S::hardik.kapadia@somaiya.edu::af783395-b26d-4b68-810f-c719df905d5c" providerId="AD" clId="Web-{E7DCBCB0-3946-40D2-85D0-6AD9B2D0CDA1}" dt="2021-03-31T13:41:55.152" v="1137"/>
          <ac:spMkLst>
            <pc:docMk/>
            <pc:sldMk cId="2744698667" sldId="260"/>
            <ac:spMk id="7" creationId="{6959C3E7-D59B-44C4-9BBD-3BC2A41A0CB1}"/>
          </ac:spMkLst>
        </pc:spChg>
        <pc:spChg chg="add del">
          <ac:chgData name="1911021_SY_KAPADIA HARDIK MITESH" userId="S::hardik.kapadia@somaiya.edu::af783395-b26d-4b68-810f-c719df905d5c" providerId="AD" clId="Web-{E7DCBCB0-3946-40D2-85D0-6AD9B2D0CDA1}" dt="2021-03-31T13:41:55.136" v="1136"/>
          <ac:spMkLst>
            <pc:docMk/>
            <pc:sldMk cId="2744698667" sldId="260"/>
            <ac:spMk id="8" creationId="{A5931BE0-4B93-4D6C-878E-ACC59D6B4587}"/>
          </ac:spMkLst>
        </pc:spChg>
        <pc:spChg chg="add del">
          <ac:chgData name="1911021_SY_KAPADIA HARDIK MITESH" userId="S::hardik.kapadia@somaiya.edu::af783395-b26d-4b68-810f-c719df905d5c" providerId="AD" clId="Web-{E7DCBCB0-3946-40D2-85D0-6AD9B2D0CDA1}" dt="2021-03-31T13:41:55.136" v="1136"/>
          <ac:spMkLst>
            <pc:docMk/>
            <pc:sldMk cId="2744698667" sldId="260"/>
            <ac:spMk id="10" creationId="{504E6BD3-B518-46A4-9CC0-30D09555230F}"/>
          </ac:spMkLst>
        </pc:spChg>
        <pc:spChg chg="add del">
          <ac:chgData name="1911021_SY_KAPADIA HARDIK MITESH" userId="S::hardik.kapadia@somaiya.edu::af783395-b26d-4b68-810f-c719df905d5c" providerId="AD" clId="Web-{E7DCBCB0-3946-40D2-85D0-6AD9B2D0CDA1}" dt="2021-03-31T13:41:55.136" v="1136"/>
          <ac:spMkLst>
            <pc:docMk/>
            <pc:sldMk cId="2744698667" sldId="260"/>
            <ac:spMk id="16" creationId="{A0DAEA90-11E9-4069-BC2C-6F65C6C1C3E8}"/>
          </ac:spMkLst>
        </pc:spChg>
        <pc:spChg chg="add del">
          <ac:chgData name="1911021_SY_KAPADIA HARDIK MITESH" userId="S::hardik.kapadia@somaiya.edu::af783395-b26d-4b68-810f-c719df905d5c" providerId="AD" clId="Web-{E7DCBCB0-3946-40D2-85D0-6AD9B2D0CDA1}" dt="2021-03-31T13:41:55.136" v="1136"/>
          <ac:spMkLst>
            <pc:docMk/>
            <pc:sldMk cId="2744698667" sldId="260"/>
            <ac:spMk id="18" creationId="{E0E8189B-747E-48AE-99A9-1BEE68012551}"/>
          </ac:spMkLst>
        </pc:spChg>
        <pc:spChg chg="add del">
          <ac:chgData name="1911021_SY_KAPADIA HARDIK MITESH" userId="S::hardik.kapadia@somaiya.edu::af783395-b26d-4b68-810f-c719df905d5c" providerId="AD" clId="Web-{E7DCBCB0-3946-40D2-85D0-6AD9B2D0CDA1}" dt="2021-03-31T13:41:55.136" v="1136"/>
          <ac:spMkLst>
            <pc:docMk/>
            <pc:sldMk cId="2744698667" sldId="260"/>
            <ac:spMk id="20" creationId="{D9DE43D0-73AC-46B4-A39F-E66967A1F9B4}"/>
          </ac:spMkLst>
        </pc:spChg>
        <pc:spChg chg="add del">
          <ac:chgData name="1911021_SY_KAPADIA HARDIK MITESH" userId="S::hardik.kapadia@somaiya.edu::af783395-b26d-4b68-810f-c719df905d5c" providerId="AD" clId="Web-{E7DCBCB0-3946-40D2-85D0-6AD9B2D0CDA1}" dt="2021-03-31T13:41:55.136" v="1136"/>
          <ac:spMkLst>
            <pc:docMk/>
            <pc:sldMk cId="2744698667" sldId="260"/>
            <ac:spMk id="22" creationId="{803C343E-7EAC-4512-955A-33B1833F2D76}"/>
          </ac:spMkLst>
        </pc:spChg>
        <pc:grpChg chg="add">
          <ac:chgData name="1911021_SY_KAPADIA HARDIK MITESH" userId="S::hardik.kapadia@somaiya.edu::af783395-b26d-4b68-810f-c719df905d5c" providerId="AD" clId="Web-{E7DCBCB0-3946-40D2-85D0-6AD9B2D0CDA1}" dt="2021-03-31T13:41:55.152" v="1137"/>
          <ac:grpSpMkLst>
            <pc:docMk/>
            <pc:sldMk cId="2744698667" sldId="260"/>
            <ac:grpSpMk id="9" creationId="{3654876B-FB01-4E58-9C9F-3D510011B13A}"/>
          </ac:grpSpMkLst>
        </pc:grpChg>
        <pc:grpChg chg="add del">
          <ac:chgData name="1911021_SY_KAPADIA HARDIK MITESH" userId="S::hardik.kapadia@somaiya.edu::af783395-b26d-4b68-810f-c719df905d5c" providerId="AD" clId="Web-{E7DCBCB0-3946-40D2-85D0-6AD9B2D0CDA1}" dt="2021-03-31T13:41:55.136" v="1136"/>
          <ac:grpSpMkLst>
            <pc:docMk/>
            <pc:sldMk cId="2744698667" sldId="260"/>
            <ac:grpSpMk id="12" creationId="{A31FBE92-3FC2-48E4-874B-A5273A042528}"/>
          </ac:grpSpMkLst>
        </pc:grpChg>
        <pc:graphicFrameChg chg="add del">
          <ac:chgData name="1911021_SY_KAPADIA HARDIK MITESH" userId="S::hardik.kapadia@somaiya.edu::af783395-b26d-4b68-810f-c719df905d5c" providerId="AD" clId="Web-{E7DCBCB0-3946-40D2-85D0-6AD9B2D0CDA1}" dt="2021-03-31T13:41:52.277" v="1134"/>
          <ac:graphicFrameMkLst>
            <pc:docMk/>
            <pc:sldMk cId="2744698667" sldId="260"/>
            <ac:graphicFrameMk id="5" creationId="{FF02FE41-701F-419F-BBC2-EF0E505129D2}"/>
          </ac:graphicFrameMkLst>
        </pc:graphicFrameChg>
      </pc:sldChg>
      <pc:sldChg chg="modSp new">
        <pc:chgData name="1911021_SY_KAPADIA HARDIK MITESH" userId="S::hardik.kapadia@somaiya.edu::af783395-b26d-4b68-810f-c719df905d5c" providerId="AD" clId="Web-{E7DCBCB0-3946-40D2-85D0-6AD9B2D0CDA1}" dt="2021-03-31T13:46:10.483" v="1160" actId="20577"/>
        <pc:sldMkLst>
          <pc:docMk/>
          <pc:sldMk cId="2325321028" sldId="261"/>
        </pc:sldMkLst>
        <pc:spChg chg="mod">
          <ac:chgData name="1911021_SY_KAPADIA HARDIK MITESH" userId="S::hardik.kapadia@somaiya.edu::af783395-b26d-4b68-810f-c719df905d5c" providerId="AD" clId="Web-{E7DCBCB0-3946-40D2-85D0-6AD9B2D0CDA1}" dt="2021-03-31T13:46:10.483" v="1160" actId="20577"/>
          <ac:spMkLst>
            <pc:docMk/>
            <pc:sldMk cId="2325321028" sldId="261"/>
            <ac:spMk id="2" creationId="{5E1EFB0E-F55B-464C-8193-126FB73B7325}"/>
          </ac:spMkLst>
        </pc:spChg>
      </pc:sldChg>
      <pc:sldChg chg="add del replId">
        <pc:chgData name="1911021_SY_KAPADIA HARDIK MITESH" userId="S::hardik.kapadia@somaiya.edu::af783395-b26d-4b68-810f-c719df905d5c" providerId="AD" clId="Web-{E7DCBCB0-3946-40D2-85D0-6AD9B2D0CDA1}" dt="2021-03-31T13:34:46.178" v="853"/>
        <pc:sldMkLst>
          <pc:docMk/>
          <pc:sldMk cId="3754665843" sldId="261"/>
        </pc:sldMkLst>
      </pc:sldChg>
      <pc:sldMasterChg chg="add del addSldLayout delSldLayout">
        <pc:chgData name="1911021_SY_KAPADIA HARDIK MITESH" userId="S::hardik.kapadia@somaiya.edu::af783395-b26d-4b68-810f-c719df905d5c" providerId="AD" clId="Web-{E7DCBCB0-3946-40D2-85D0-6AD9B2D0CDA1}" dt="2021-03-31T12:57:43.883" v="11"/>
        <pc:sldMasterMkLst>
          <pc:docMk/>
          <pc:sldMasterMk cId="2460954070" sldId="2147483660"/>
        </pc:sldMasterMkLst>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2385387890" sldId="2147483661"/>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949138452" sldId="2147483662"/>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2591524520" sldId="2147483663"/>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1203092039" sldId="2147483664"/>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3733172339" sldId="2147483665"/>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3210312558" sldId="2147483666"/>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3146388984" sldId="2147483667"/>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3171841454" sldId="2147483668"/>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1718958274" sldId="2147483669"/>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2202905451" sldId="2147483670"/>
          </pc:sldLayoutMkLst>
        </pc:sldLayoutChg>
        <pc:sldLayoutChg chg="add del">
          <pc:chgData name="1911021_SY_KAPADIA HARDIK MITESH" userId="S::hardik.kapadia@somaiya.edu::af783395-b26d-4b68-810f-c719df905d5c" providerId="AD" clId="Web-{E7DCBCB0-3946-40D2-85D0-6AD9B2D0CDA1}" dt="2021-03-31T12:57:43.883" v="11"/>
          <pc:sldLayoutMkLst>
            <pc:docMk/>
            <pc:sldMasterMk cId="2460954070" sldId="2147483660"/>
            <pc:sldLayoutMk cId="3479445657" sldId="2147483671"/>
          </pc:sldLayoutMkLst>
        </pc:sldLayoutChg>
      </pc:sldMasterChg>
      <pc:sldMasterChg chg="add del replId addSldLayout delSldLayout">
        <pc:chgData name="1911021_SY_KAPADIA HARDIK MITESH" userId="S::hardik.kapadia@somaiya.edu::af783395-b26d-4b68-810f-c719df905d5c" providerId="AD" clId="Web-{E7DCBCB0-3946-40D2-85D0-6AD9B2D0CDA1}" dt="2021-03-31T12:57:30.071" v="4"/>
        <pc:sldMasterMkLst>
          <pc:docMk/>
          <pc:sldMasterMk cId="547980872" sldId="2147483672"/>
        </pc:sldMasterMkLst>
        <pc:sldLayoutChg chg="add del">
          <pc:chgData name="1911021_SY_KAPADIA HARDIK MITESH" userId="S::hardik.kapadia@somaiya.edu::af783395-b26d-4b68-810f-c719df905d5c" providerId="AD" clId="Web-{E7DCBCB0-3946-40D2-85D0-6AD9B2D0CDA1}" dt="2021-03-31T12:57:30.071" v="4"/>
          <pc:sldLayoutMkLst>
            <pc:docMk/>
            <pc:sldMasterMk cId="547980872" sldId="2147483672"/>
            <pc:sldLayoutMk cId="2530523731" sldId="2147483673"/>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1883020874" sldId="2147483674"/>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1436586081" sldId="2147483675"/>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318136665" sldId="2147483676"/>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3398166832" sldId="2147483677"/>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1124721757" sldId="2147483678"/>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2956164487" sldId="2147483679"/>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696013580" sldId="2147483680"/>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287765172" sldId="2147483681"/>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604208903" sldId="2147483682"/>
          </pc:sldLayoutMkLst>
        </pc:sldLayoutChg>
        <pc:sldLayoutChg chg="add del replId">
          <pc:chgData name="1911021_SY_KAPADIA HARDIK MITESH" userId="S::hardik.kapadia@somaiya.edu::af783395-b26d-4b68-810f-c719df905d5c" providerId="AD" clId="Web-{E7DCBCB0-3946-40D2-85D0-6AD9B2D0CDA1}" dt="2021-03-31T12:57:30.071" v="4"/>
          <pc:sldLayoutMkLst>
            <pc:docMk/>
            <pc:sldMasterMk cId="547980872" sldId="2147483672"/>
            <pc:sldLayoutMk cId="2079643559" sldId="2147483683"/>
          </pc:sldLayoutMkLst>
        </pc:sldLayoutChg>
      </pc:sldMasterChg>
      <pc:sldMasterChg chg="add del addSldLayout delSldLayout">
        <pc:chgData name="1911021_SY_KAPADIA HARDIK MITESH" userId="S::hardik.kapadia@somaiya.edu::af783395-b26d-4b68-810f-c719df905d5c" providerId="AD" clId="Web-{E7DCBCB0-3946-40D2-85D0-6AD9B2D0CDA1}" dt="2021-03-31T12:57:39.399" v="8"/>
        <pc:sldMasterMkLst>
          <pc:docMk/>
          <pc:sldMasterMk cId="1156145781" sldId="2147483738"/>
        </pc:sldMasterMkLst>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2524782206" sldId="2147483726"/>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359513771" sldId="2147483727"/>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2336818483" sldId="2147483728"/>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3260801885" sldId="2147483729"/>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992736205" sldId="2147483730"/>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78409298" sldId="2147483731"/>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681755487" sldId="2147483732"/>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747711180" sldId="2147483733"/>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502840523" sldId="2147483734"/>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227158382" sldId="2147483735"/>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2630457585" sldId="2147483736"/>
          </pc:sldLayoutMkLst>
        </pc:sldLayoutChg>
        <pc:sldLayoutChg chg="add del">
          <pc:chgData name="1911021_SY_KAPADIA HARDIK MITESH" userId="S::hardik.kapadia@somaiya.edu::af783395-b26d-4b68-810f-c719df905d5c" providerId="AD" clId="Web-{E7DCBCB0-3946-40D2-85D0-6AD9B2D0CDA1}" dt="2021-03-31T12:57:39.399" v="8"/>
          <pc:sldLayoutMkLst>
            <pc:docMk/>
            <pc:sldMasterMk cId="1156145781" sldId="2147483738"/>
            <pc:sldLayoutMk cId="3167467819" sldId="2147483737"/>
          </pc:sldLayoutMkLst>
        </pc:sldLayoutChg>
      </pc:sldMasterChg>
      <pc:sldMasterChg chg="add del addSldLayout delSldLayout">
        <pc:chgData name="1911021_SY_KAPADIA HARDIK MITESH" userId="S::hardik.kapadia@somaiya.edu::af783395-b26d-4b68-810f-c719df905d5c" providerId="AD" clId="Web-{E7DCBCB0-3946-40D2-85D0-6AD9B2D0CDA1}" dt="2021-03-31T12:58:36.837" v="32"/>
        <pc:sldMasterMkLst>
          <pc:docMk/>
          <pc:sldMasterMk cId="616711800" sldId="2147483751"/>
        </pc:sldMasterMkLst>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675109723" sldId="2147483740"/>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3745464900" sldId="2147483741"/>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374935212" sldId="2147483742"/>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3407449879" sldId="2147483743"/>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3499969161" sldId="2147483744"/>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57015870" sldId="2147483745"/>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1265165502" sldId="2147483746"/>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215528154" sldId="2147483747"/>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4034762335" sldId="2147483748"/>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1212255689" sldId="2147483749"/>
          </pc:sldLayoutMkLst>
        </pc:sldLayoutChg>
        <pc:sldLayoutChg chg="add del">
          <pc:chgData name="1911021_SY_KAPADIA HARDIK MITESH" userId="S::hardik.kapadia@somaiya.edu::af783395-b26d-4b68-810f-c719df905d5c" providerId="AD" clId="Web-{E7DCBCB0-3946-40D2-85D0-6AD9B2D0CDA1}" dt="2021-03-31T12:58:36.837" v="32"/>
          <pc:sldLayoutMkLst>
            <pc:docMk/>
            <pc:sldMasterMk cId="616711800" sldId="2147483751"/>
            <pc:sldLayoutMk cId="2304841500" sldId="2147483750"/>
          </pc:sldLayoutMkLst>
        </pc:sldLayoutChg>
      </pc:sldMasterChg>
      <pc:sldMasterChg chg="add del addSldLayout delSldLayout">
        <pc:chgData name="1911021_SY_KAPADIA HARDIK MITESH" userId="S::hardik.kapadia@somaiya.edu::af783395-b26d-4b68-810f-c719df905d5c" providerId="AD" clId="Web-{E7DCBCB0-3946-40D2-85D0-6AD9B2D0CDA1}" dt="2021-03-31T12:57:43.805" v="10"/>
        <pc:sldMasterMkLst>
          <pc:docMk/>
          <pc:sldMasterMk cId="737238841" sldId="2147483764"/>
        </pc:sldMasterMkLst>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812606000" sldId="2147483753"/>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2116133459" sldId="2147483754"/>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3408585022" sldId="2147483755"/>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4029587416" sldId="2147483756"/>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2561106232" sldId="2147483757"/>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2676981458" sldId="2147483758"/>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2618865632" sldId="2147483759"/>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1088286195" sldId="2147483760"/>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3615173096" sldId="2147483761"/>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237798378" sldId="2147483762"/>
          </pc:sldLayoutMkLst>
        </pc:sldLayoutChg>
        <pc:sldLayoutChg chg="add del">
          <pc:chgData name="1911021_SY_KAPADIA HARDIK MITESH" userId="S::hardik.kapadia@somaiya.edu::af783395-b26d-4b68-810f-c719df905d5c" providerId="AD" clId="Web-{E7DCBCB0-3946-40D2-85D0-6AD9B2D0CDA1}" dt="2021-03-31T12:57:43.805" v="10"/>
          <pc:sldLayoutMkLst>
            <pc:docMk/>
            <pc:sldMasterMk cId="737238841" sldId="2147483764"/>
            <pc:sldLayoutMk cId="795763919" sldId="2147483763"/>
          </pc:sldLayoutMkLst>
        </pc:sldLayoutChg>
      </pc:sldMasterChg>
      <pc:sldMasterChg chg="add addSldLayout">
        <pc:chgData name="1911021_SY_KAPADIA HARDIK MITESH" userId="S::hardik.kapadia@somaiya.edu::af783395-b26d-4b68-810f-c719df905d5c" providerId="AD" clId="Web-{E7DCBCB0-3946-40D2-85D0-6AD9B2D0CDA1}" dt="2021-03-31T12:58:36.837" v="32"/>
        <pc:sldMasterMkLst>
          <pc:docMk/>
          <pc:sldMasterMk cId="2999991973" sldId="2147483840"/>
        </pc:sldMasterMkLst>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88172399" sldId="2147483829"/>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10652396" sldId="2147483830"/>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2901899800" sldId="2147483831"/>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1671321456" sldId="2147483832"/>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840161444" sldId="2147483833"/>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3087103847" sldId="2147483834"/>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1882504173" sldId="2147483835"/>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127703882" sldId="2147483836"/>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21255701" sldId="2147483837"/>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958669017" sldId="2147483838"/>
          </pc:sldLayoutMkLst>
        </pc:sldLayoutChg>
        <pc:sldLayoutChg chg="add">
          <pc:chgData name="1911021_SY_KAPADIA HARDIK MITESH" userId="S::hardik.kapadia@somaiya.edu::af783395-b26d-4b68-810f-c719df905d5c" providerId="AD" clId="Web-{E7DCBCB0-3946-40D2-85D0-6AD9B2D0CDA1}" dt="2021-03-31T12:58:36.837" v="32"/>
          <pc:sldLayoutMkLst>
            <pc:docMk/>
            <pc:sldMasterMk cId="2999991973" sldId="2147483840"/>
            <pc:sldLayoutMk cId="2993992729" sldId="2147483839"/>
          </pc:sldLayoutMkLst>
        </pc:sldLayoutChg>
      </pc:sldMasterChg>
    </pc:docChg>
  </pc:docChgLst>
  <pc:docChgLst>
    <pc:chgData name="1911021_SY_KAPADIA HARDIK MITESH" userId="S::hardik.kapadia@somaiya.edu::af783395-b26d-4b68-810f-c719df905d5c" providerId="AD" clId="Web-{9491F26D-A130-2851-842F-C1230DEE75FB}"/>
    <pc:docChg chg="modSld">
      <pc:chgData name="1911021_SY_KAPADIA HARDIK MITESH" userId="S::hardik.kapadia@somaiya.edu::af783395-b26d-4b68-810f-c719df905d5c" providerId="AD" clId="Web-{9491F26D-A130-2851-842F-C1230DEE75FB}" dt="2021-04-05T09:53:55.084" v="71" actId="20577"/>
      <pc:docMkLst>
        <pc:docMk/>
      </pc:docMkLst>
      <pc:sldChg chg="modSp">
        <pc:chgData name="1911021_SY_KAPADIA HARDIK MITESH" userId="S::hardik.kapadia@somaiya.edu::af783395-b26d-4b68-810f-c719df905d5c" providerId="AD" clId="Web-{9491F26D-A130-2851-842F-C1230DEE75FB}" dt="2021-04-05T09:53:55.084" v="71" actId="20577"/>
        <pc:sldMkLst>
          <pc:docMk/>
          <pc:sldMk cId="463281344" sldId="262"/>
        </pc:sldMkLst>
        <pc:spChg chg="mod">
          <ac:chgData name="1911021_SY_KAPADIA HARDIK MITESH" userId="S::hardik.kapadia@somaiya.edu::af783395-b26d-4b68-810f-c719df905d5c" providerId="AD" clId="Web-{9491F26D-A130-2851-842F-C1230DEE75FB}" dt="2021-04-05T09:48:30.653" v="1" actId="20577"/>
          <ac:spMkLst>
            <pc:docMk/>
            <pc:sldMk cId="463281344" sldId="262"/>
            <ac:spMk id="2" creationId="{65CD9167-16D2-40F9-A786-7C9F71CAC8CF}"/>
          </ac:spMkLst>
        </pc:spChg>
        <pc:spChg chg="mod">
          <ac:chgData name="1911021_SY_KAPADIA HARDIK MITESH" userId="S::hardik.kapadia@somaiya.edu::af783395-b26d-4b68-810f-c719df905d5c" providerId="AD" clId="Web-{9491F26D-A130-2851-842F-C1230DEE75FB}" dt="2021-04-05T09:53:55.084" v="71" actId="20577"/>
          <ac:spMkLst>
            <pc:docMk/>
            <pc:sldMk cId="463281344" sldId="262"/>
            <ac:spMk id="3" creationId="{485A1DD9-AB3D-4B8F-B82B-98C39C9331E9}"/>
          </ac:spMkLst>
        </pc:spChg>
      </pc:sldChg>
    </pc:docChg>
  </pc:docChgLst>
  <pc:docChgLst>
    <pc:chgData name="1911021_SY_KAPADIA HARDIK MITESH" userId="S::hardik.kapadia@somaiya.edu::af783395-b26d-4b68-810f-c719df905d5c" providerId="AD" clId="Web-{C5C82B01-8513-20E7-E2C8-DC9643A118E7}"/>
    <pc:docChg chg="addSld modSld">
      <pc:chgData name="1911021_SY_KAPADIA HARDIK MITESH" userId="S::hardik.kapadia@somaiya.edu::af783395-b26d-4b68-810f-c719df905d5c" providerId="AD" clId="Web-{C5C82B01-8513-20E7-E2C8-DC9643A118E7}" dt="2021-04-04T11:15:23.265" v="62" actId="20577"/>
      <pc:docMkLst>
        <pc:docMk/>
      </pc:docMkLst>
      <pc:sldChg chg="addSp modSp mod setBg">
        <pc:chgData name="1911021_SY_KAPADIA HARDIK MITESH" userId="S::hardik.kapadia@somaiya.edu::af783395-b26d-4b68-810f-c719df905d5c" providerId="AD" clId="Web-{C5C82B01-8513-20E7-E2C8-DC9643A118E7}" dt="2021-04-04T11:15:23.265" v="62" actId="20577"/>
        <pc:sldMkLst>
          <pc:docMk/>
          <pc:sldMk cId="2325321028" sldId="261"/>
        </pc:sldMkLst>
        <pc:spChg chg="mod">
          <ac:chgData name="1911021_SY_KAPADIA HARDIK MITESH" userId="S::hardik.kapadia@somaiya.edu::af783395-b26d-4b68-810f-c719df905d5c" providerId="AD" clId="Web-{C5C82B01-8513-20E7-E2C8-DC9643A118E7}" dt="2021-04-04T11:15:23.265" v="62" actId="20577"/>
          <ac:spMkLst>
            <pc:docMk/>
            <pc:sldMk cId="2325321028" sldId="261"/>
            <ac:spMk id="2" creationId="{5E1EFB0E-F55B-464C-8193-126FB73B7325}"/>
          </ac:spMkLst>
        </pc:spChg>
        <pc:spChg chg="mod">
          <ac:chgData name="1911021_SY_KAPADIA HARDIK MITESH" userId="S::hardik.kapadia@somaiya.edu::af783395-b26d-4b68-810f-c719df905d5c" providerId="AD" clId="Web-{C5C82B01-8513-20E7-E2C8-DC9643A118E7}" dt="2021-04-04T10:06:07.955" v="58" actId="1076"/>
          <ac:spMkLst>
            <pc:docMk/>
            <pc:sldMk cId="2325321028" sldId="261"/>
            <ac:spMk id="3" creationId="{ADA118E8-48C7-4D6A-AB3C-5215BA988B47}"/>
          </ac:spMkLst>
        </pc:spChg>
        <pc:spChg chg="add">
          <ac:chgData name="1911021_SY_KAPADIA HARDIK MITESH" userId="S::hardik.kapadia@somaiya.edu::af783395-b26d-4b68-810f-c719df905d5c" providerId="AD" clId="Web-{C5C82B01-8513-20E7-E2C8-DC9643A118E7}" dt="2021-04-04T10:05:49.657" v="53"/>
          <ac:spMkLst>
            <pc:docMk/>
            <pc:sldMk cId="2325321028" sldId="261"/>
            <ac:spMk id="8" creationId="{A5931BE0-4B93-4D6C-878E-ACC59D6B4587}"/>
          </ac:spMkLst>
        </pc:spChg>
        <pc:spChg chg="add">
          <ac:chgData name="1911021_SY_KAPADIA HARDIK MITESH" userId="S::hardik.kapadia@somaiya.edu::af783395-b26d-4b68-810f-c719df905d5c" providerId="AD" clId="Web-{C5C82B01-8513-20E7-E2C8-DC9643A118E7}" dt="2021-04-04T10:05:49.657" v="53"/>
          <ac:spMkLst>
            <pc:docMk/>
            <pc:sldMk cId="2325321028" sldId="261"/>
            <ac:spMk id="14" creationId="{7CCE2654-1954-4F80-83E6-81BD872247E1}"/>
          </ac:spMkLst>
        </pc:spChg>
        <pc:spChg chg="add">
          <ac:chgData name="1911021_SY_KAPADIA HARDIK MITESH" userId="S::hardik.kapadia@somaiya.edu::af783395-b26d-4b68-810f-c719df905d5c" providerId="AD" clId="Web-{C5C82B01-8513-20E7-E2C8-DC9643A118E7}" dt="2021-04-04T10:05:49.657" v="53"/>
          <ac:spMkLst>
            <pc:docMk/>
            <pc:sldMk cId="2325321028" sldId="261"/>
            <ac:spMk id="16" creationId="{401FF468-B01E-44CD-8D45-389736C046A6}"/>
          </ac:spMkLst>
        </pc:spChg>
        <pc:spChg chg="add">
          <ac:chgData name="1911021_SY_KAPADIA HARDIK MITESH" userId="S::hardik.kapadia@somaiya.edu::af783395-b26d-4b68-810f-c719df905d5c" providerId="AD" clId="Web-{C5C82B01-8513-20E7-E2C8-DC9643A118E7}" dt="2021-04-04T10:05:49.657" v="53"/>
          <ac:spMkLst>
            <pc:docMk/>
            <pc:sldMk cId="2325321028" sldId="261"/>
            <ac:spMk id="18" creationId="{86DCA8DF-0D08-476B-8EC2-1CBC0393EB3B}"/>
          </ac:spMkLst>
        </pc:spChg>
        <pc:spChg chg="add">
          <ac:chgData name="1911021_SY_KAPADIA HARDIK MITESH" userId="S::hardik.kapadia@somaiya.edu::af783395-b26d-4b68-810f-c719df905d5c" providerId="AD" clId="Web-{C5C82B01-8513-20E7-E2C8-DC9643A118E7}" dt="2021-04-04T10:05:49.657" v="53"/>
          <ac:spMkLst>
            <pc:docMk/>
            <pc:sldMk cId="2325321028" sldId="261"/>
            <ac:spMk id="20" creationId="{B34B48DE-4617-4FF6-BC21-1D69B10B9A31}"/>
          </ac:spMkLst>
        </pc:spChg>
        <pc:grpChg chg="add">
          <ac:chgData name="1911021_SY_KAPADIA HARDIK MITESH" userId="S::hardik.kapadia@somaiya.edu::af783395-b26d-4b68-810f-c719df905d5c" providerId="AD" clId="Web-{C5C82B01-8513-20E7-E2C8-DC9643A118E7}" dt="2021-04-04T10:05:49.657" v="53"/>
          <ac:grpSpMkLst>
            <pc:docMk/>
            <pc:sldMk cId="2325321028" sldId="261"/>
            <ac:grpSpMk id="10" creationId="{6008F0E6-D3CE-49C5-8B21-D4FD170E7BE9}"/>
          </ac:grpSpMkLst>
        </pc:grpChg>
      </pc:sldChg>
      <pc:sldChg chg="new">
        <pc:chgData name="1911021_SY_KAPADIA HARDIK MITESH" userId="S::hardik.kapadia@somaiya.edu::af783395-b26d-4b68-810f-c719df905d5c" providerId="AD" clId="Web-{C5C82B01-8513-20E7-E2C8-DC9643A118E7}" dt="2021-04-04T10:06:30.252" v="59"/>
        <pc:sldMkLst>
          <pc:docMk/>
          <pc:sldMk cId="463281344" sldId="262"/>
        </pc:sldMkLst>
      </pc:sldChg>
    </pc:docChg>
  </pc:docChgLst>
  <pc:docChgLst>
    <pc:chgData name="1911021_SY_KAPADIA HARDIK MITESH" userId="S::hardik.kapadia@somaiya.edu::af783395-b26d-4b68-810f-c719df905d5c" providerId="AD" clId="Web-{08B97DE8-B6B1-23E6-6F89-238096B79C11}"/>
    <pc:docChg chg="addSld modSld">
      <pc:chgData name="1911021_SY_KAPADIA HARDIK MITESH" userId="S::hardik.kapadia@somaiya.edu::af783395-b26d-4b68-810f-c719df905d5c" providerId="AD" clId="Web-{08B97DE8-B6B1-23E6-6F89-238096B79C11}" dt="2021-04-06T11:23:29.230" v="60" actId="20577"/>
      <pc:docMkLst>
        <pc:docMk/>
      </pc:docMkLst>
      <pc:sldChg chg="modSp">
        <pc:chgData name="1911021_SY_KAPADIA HARDIK MITESH" userId="S::hardik.kapadia@somaiya.edu::af783395-b26d-4b68-810f-c719df905d5c" providerId="AD" clId="Web-{08B97DE8-B6B1-23E6-6F89-238096B79C11}" dt="2021-04-06T11:17:26.191" v="9" actId="20577"/>
        <pc:sldMkLst>
          <pc:docMk/>
          <pc:sldMk cId="463281344" sldId="262"/>
        </pc:sldMkLst>
        <pc:spChg chg="mod">
          <ac:chgData name="1911021_SY_KAPADIA HARDIK MITESH" userId="S::hardik.kapadia@somaiya.edu::af783395-b26d-4b68-810f-c719df905d5c" providerId="AD" clId="Web-{08B97DE8-B6B1-23E6-6F89-238096B79C11}" dt="2021-04-06T11:17:26.191" v="9" actId="20577"/>
          <ac:spMkLst>
            <pc:docMk/>
            <pc:sldMk cId="463281344" sldId="262"/>
            <ac:spMk id="3" creationId="{485A1DD9-AB3D-4B8F-B82B-98C39C9331E9}"/>
          </ac:spMkLst>
        </pc:spChg>
      </pc:sldChg>
      <pc:sldChg chg="new">
        <pc:chgData name="1911021_SY_KAPADIA HARDIK MITESH" userId="S::hardik.kapadia@somaiya.edu::af783395-b26d-4b68-810f-c719df905d5c" providerId="AD" clId="Web-{08B97DE8-B6B1-23E6-6F89-238096B79C11}" dt="2021-04-06T11:17:26.660" v="10"/>
        <pc:sldMkLst>
          <pc:docMk/>
          <pc:sldMk cId="3632704383" sldId="263"/>
        </pc:sldMkLst>
      </pc:sldChg>
      <pc:sldChg chg="modSp new">
        <pc:chgData name="1911021_SY_KAPADIA HARDIK MITESH" userId="S::hardik.kapadia@somaiya.edu::af783395-b26d-4b68-810f-c719df905d5c" providerId="AD" clId="Web-{08B97DE8-B6B1-23E6-6F89-238096B79C11}" dt="2021-04-06T11:23:29.230" v="60" actId="20577"/>
        <pc:sldMkLst>
          <pc:docMk/>
          <pc:sldMk cId="2788358846" sldId="264"/>
        </pc:sldMkLst>
        <pc:spChg chg="mod">
          <ac:chgData name="1911021_SY_KAPADIA HARDIK MITESH" userId="S::hardik.kapadia@somaiya.edu::af783395-b26d-4b68-810f-c719df905d5c" providerId="AD" clId="Web-{08B97DE8-B6B1-23E6-6F89-238096B79C11}" dt="2021-04-06T11:17:35.504" v="17" actId="20577"/>
          <ac:spMkLst>
            <pc:docMk/>
            <pc:sldMk cId="2788358846" sldId="264"/>
            <ac:spMk id="2" creationId="{39CA59A0-357D-4BB9-A9BD-183E29551E57}"/>
          </ac:spMkLst>
        </pc:spChg>
        <pc:spChg chg="mod">
          <ac:chgData name="1911021_SY_KAPADIA HARDIK MITESH" userId="S::hardik.kapadia@somaiya.edu::af783395-b26d-4b68-810f-c719df905d5c" providerId="AD" clId="Web-{08B97DE8-B6B1-23E6-6F89-238096B79C11}" dt="2021-04-06T11:23:29.230" v="60" actId="20577"/>
          <ac:spMkLst>
            <pc:docMk/>
            <pc:sldMk cId="2788358846" sldId="264"/>
            <ac:spMk id="3" creationId="{14DF9D84-99AB-4220-A5D2-81BBAADF8E56}"/>
          </ac:spMkLst>
        </pc:spChg>
      </pc:sldChg>
    </pc:docChg>
  </pc:docChgLst>
  <pc:docChgLst>
    <pc:chgData name="1911021_SY_KAPADIA HARDIK MITESH" userId="S::hardik.kapadia@somaiya.edu::af783395-b26d-4b68-810f-c719df905d5c" providerId="AD" clId="Web-{A3A76AA2-8BB9-AC28-BF36-2AA765724CD2}"/>
    <pc:docChg chg="addSld modSld sldOrd">
      <pc:chgData name="1911021_SY_KAPADIA HARDIK MITESH" userId="S::hardik.kapadia@somaiya.edu::af783395-b26d-4b68-810f-c719df905d5c" providerId="AD" clId="Web-{A3A76AA2-8BB9-AC28-BF36-2AA765724CD2}" dt="2021-04-12T05:21:07.744" v="8"/>
      <pc:docMkLst>
        <pc:docMk/>
      </pc:docMkLst>
      <pc:sldChg chg="addSp delSp modSp new ord">
        <pc:chgData name="1911021_SY_KAPADIA HARDIK MITESH" userId="S::hardik.kapadia@somaiya.edu::af783395-b26d-4b68-810f-c719df905d5c" providerId="AD" clId="Web-{A3A76AA2-8BB9-AC28-BF36-2AA765724CD2}" dt="2021-04-12T05:21:07.744" v="8"/>
        <pc:sldMkLst>
          <pc:docMk/>
          <pc:sldMk cId="1885410485" sldId="277"/>
        </pc:sldMkLst>
        <pc:spChg chg="mod">
          <ac:chgData name="1911021_SY_KAPADIA HARDIK MITESH" userId="S::hardik.kapadia@somaiya.edu::af783395-b26d-4b68-810f-c719df905d5c" providerId="AD" clId="Web-{A3A76AA2-8BB9-AC28-BF36-2AA765724CD2}" dt="2021-04-12T05:21:00.025" v="7" actId="20577"/>
          <ac:spMkLst>
            <pc:docMk/>
            <pc:sldMk cId="1885410485" sldId="277"/>
            <ac:spMk id="2" creationId="{D55A5218-87D1-4A4A-844B-82B77EE932A4}"/>
          </ac:spMkLst>
        </pc:spChg>
        <pc:spChg chg="del">
          <ac:chgData name="1911021_SY_KAPADIA HARDIK MITESH" userId="S::hardik.kapadia@somaiya.edu::af783395-b26d-4b68-810f-c719df905d5c" providerId="AD" clId="Web-{A3A76AA2-8BB9-AC28-BF36-2AA765724CD2}" dt="2021-04-12T05:20:48.212" v="1"/>
          <ac:spMkLst>
            <pc:docMk/>
            <pc:sldMk cId="1885410485" sldId="277"/>
            <ac:spMk id="3" creationId="{A0C20460-4A2E-4088-9835-A644C5EE3D49}"/>
          </ac:spMkLst>
        </pc:spChg>
        <pc:spChg chg="del">
          <ac:chgData name="1911021_SY_KAPADIA HARDIK MITESH" userId="S::hardik.kapadia@somaiya.edu::af783395-b26d-4b68-810f-c719df905d5c" providerId="AD" clId="Web-{A3A76AA2-8BB9-AC28-BF36-2AA765724CD2}" dt="2021-04-12T05:20:54.009" v="2"/>
          <ac:spMkLst>
            <pc:docMk/>
            <pc:sldMk cId="1885410485" sldId="277"/>
            <ac:spMk id="4" creationId="{657EC332-95F0-4C9B-8CC4-04A9BBCE5DF8}"/>
          </ac:spMkLst>
        </pc:spChg>
        <pc:picChg chg="add mod ord">
          <ac:chgData name="1911021_SY_KAPADIA HARDIK MITESH" userId="S::hardik.kapadia@somaiya.edu::af783395-b26d-4b68-810f-c719df905d5c" providerId="AD" clId="Web-{A3A76AA2-8BB9-AC28-BF36-2AA765724CD2}" dt="2021-04-12T05:20:48.212" v="1"/>
          <ac:picMkLst>
            <pc:docMk/>
            <pc:sldMk cId="1885410485" sldId="277"/>
            <ac:picMk id="5" creationId="{13C783E4-CFBD-4F7B-8326-B8773364CED4}"/>
          </ac:picMkLst>
        </pc:picChg>
        <pc:picChg chg="add mod ord">
          <ac:chgData name="1911021_SY_KAPADIA HARDIK MITESH" userId="S::hardik.kapadia@somaiya.edu::af783395-b26d-4b68-810f-c719df905d5c" providerId="AD" clId="Web-{A3A76AA2-8BB9-AC28-BF36-2AA765724CD2}" dt="2021-04-12T05:20:54.009" v="2"/>
          <ac:picMkLst>
            <pc:docMk/>
            <pc:sldMk cId="1885410485" sldId="277"/>
            <ac:picMk id="6" creationId="{D211D273-0357-4822-8045-DFC14A1AA948}"/>
          </ac:picMkLst>
        </pc:picChg>
      </pc:sldChg>
    </pc:docChg>
  </pc:docChgLst>
  <pc:docChgLst>
    <pc:chgData name="1911021_SY_KAPADIA HARDIK MITESH" userId="S::hardik.kapadia@somaiya.edu::af783395-b26d-4b68-810f-c719df905d5c" providerId="AD" clId="Web-{3473A6E5-954D-7072-9C6D-1453937C6B03}"/>
    <pc:docChg chg="addSld delSld modSld sldOrd">
      <pc:chgData name="1911021_SY_KAPADIA HARDIK MITESH" userId="S::hardik.kapadia@somaiya.edu::af783395-b26d-4b68-810f-c719df905d5c" providerId="AD" clId="Web-{3473A6E5-954D-7072-9C6D-1453937C6B03}" dt="2021-04-06T16:54:14.224" v="253" actId="14100"/>
      <pc:docMkLst>
        <pc:docMk/>
      </pc:docMkLst>
      <pc:sldChg chg="addSp delSp modSp mod setBg">
        <pc:chgData name="1911021_SY_KAPADIA HARDIK MITESH" userId="S::hardik.kapadia@somaiya.edu::af783395-b26d-4b68-810f-c719df905d5c" providerId="AD" clId="Web-{3473A6E5-954D-7072-9C6D-1453937C6B03}" dt="2021-04-06T16:54:14.224" v="253" actId="14100"/>
        <pc:sldMkLst>
          <pc:docMk/>
          <pc:sldMk cId="2606441868" sldId="273"/>
        </pc:sldMkLst>
        <pc:spChg chg="mod">
          <ac:chgData name="1911021_SY_KAPADIA HARDIK MITESH" userId="S::hardik.kapadia@somaiya.edu::af783395-b26d-4b68-810f-c719df905d5c" providerId="AD" clId="Web-{3473A6E5-954D-7072-9C6D-1453937C6B03}" dt="2021-04-06T16:45:59.182" v="135"/>
          <ac:spMkLst>
            <pc:docMk/>
            <pc:sldMk cId="2606441868" sldId="273"/>
            <ac:spMk id="2" creationId="{29808289-6FA5-4D31-8EDB-B530DD345B60}"/>
          </ac:spMkLst>
        </pc:spChg>
        <pc:spChg chg="add del">
          <ac:chgData name="1911021_SY_KAPADIA HARDIK MITESH" userId="S::hardik.kapadia@somaiya.edu::af783395-b26d-4b68-810f-c719df905d5c" providerId="AD" clId="Web-{3473A6E5-954D-7072-9C6D-1453937C6B03}" dt="2021-04-06T16:45:59.182" v="135"/>
          <ac:spMkLst>
            <pc:docMk/>
            <pc:sldMk cId="2606441868" sldId="273"/>
            <ac:spMk id="3" creationId="{9F71A8B7-B892-431E-9FA5-3193713555AD}"/>
          </ac:spMkLst>
        </pc:spChg>
        <pc:spChg chg="add">
          <ac:chgData name="1911021_SY_KAPADIA HARDIK MITESH" userId="S::hardik.kapadia@somaiya.edu::af783395-b26d-4b68-810f-c719df905d5c" providerId="AD" clId="Web-{3473A6E5-954D-7072-9C6D-1453937C6B03}" dt="2021-04-06T16:45:59.182" v="135"/>
          <ac:spMkLst>
            <pc:docMk/>
            <pc:sldMk cId="2606441868" sldId="273"/>
            <ac:spMk id="6" creationId="{60B7752B-728D-4CA3-8923-C4F7F77029E3}"/>
          </ac:spMkLst>
        </pc:spChg>
        <pc:spChg chg="add">
          <ac:chgData name="1911021_SY_KAPADIA HARDIK MITESH" userId="S::hardik.kapadia@somaiya.edu::af783395-b26d-4b68-810f-c719df905d5c" providerId="AD" clId="Web-{3473A6E5-954D-7072-9C6D-1453937C6B03}" dt="2021-04-06T16:45:59.182" v="135"/>
          <ac:spMkLst>
            <pc:docMk/>
            <pc:sldMk cId="2606441868" sldId="273"/>
            <ac:spMk id="7" creationId="{88392DC7-0988-443B-A0D0-E726C7DB622B}"/>
          </ac:spMkLst>
        </pc:spChg>
        <pc:spChg chg="add del">
          <ac:chgData name="1911021_SY_KAPADIA HARDIK MITESH" userId="S::hardik.kapadia@somaiya.edu::af783395-b26d-4b68-810f-c719df905d5c" providerId="AD" clId="Web-{3473A6E5-954D-7072-9C6D-1453937C6B03}" dt="2021-04-06T16:45:59.151" v="134"/>
          <ac:spMkLst>
            <pc:docMk/>
            <pc:sldMk cId="2606441868" sldId="273"/>
            <ac:spMk id="9" creationId="{60B7752B-728D-4CA3-8923-C4F7F77029E3}"/>
          </ac:spMkLst>
        </pc:spChg>
        <pc:spChg chg="add del">
          <ac:chgData name="1911021_SY_KAPADIA HARDIK MITESH" userId="S::hardik.kapadia@somaiya.edu::af783395-b26d-4b68-810f-c719df905d5c" providerId="AD" clId="Web-{3473A6E5-954D-7072-9C6D-1453937C6B03}" dt="2021-04-06T16:45:59.151" v="134"/>
          <ac:spMkLst>
            <pc:docMk/>
            <pc:sldMk cId="2606441868" sldId="273"/>
            <ac:spMk id="11" creationId="{429899A3-416E-4DB5-846D-023526052013}"/>
          </ac:spMkLst>
        </pc:spChg>
        <pc:graphicFrameChg chg="add del">
          <ac:chgData name="1911021_SY_KAPADIA HARDIK MITESH" userId="S::hardik.kapadia@somaiya.edu::af783395-b26d-4b68-810f-c719df905d5c" providerId="AD" clId="Web-{3473A6E5-954D-7072-9C6D-1453937C6B03}" dt="2021-04-06T16:45:59.151" v="134"/>
          <ac:graphicFrameMkLst>
            <pc:docMk/>
            <pc:sldMk cId="2606441868" sldId="273"/>
            <ac:graphicFrameMk id="5" creationId="{0295572D-1C76-4FA6-A1C4-3497C770852E}"/>
          </ac:graphicFrameMkLst>
        </pc:graphicFrameChg>
        <pc:graphicFrameChg chg="add mod">
          <ac:chgData name="1911021_SY_KAPADIA HARDIK MITESH" userId="S::hardik.kapadia@somaiya.edu::af783395-b26d-4b68-810f-c719df905d5c" providerId="AD" clId="Web-{3473A6E5-954D-7072-9C6D-1453937C6B03}" dt="2021-04-06T16:54:14.224" v="253" actId="14100"/>
          <ac:graphicFrameMkLst>
            <pc:docMk/>
            <pc:sldMk cId="2606441868" sldId="273"/>
            <ac:graphicFrameMk id="8" creationId="{0439DC4A-DD33-4012-9EB3-98EF338F086F}"/>
          </ac:graphicFrameMkLst>
        </pc:graphicFrameChg>
      </pc:sldChg>
      <pc:sldChg chg="addSp delSp modSp new mod setBg">
        <pc:chgData name="1911021_SY_KAPADIA HARDIK MITESH" userId="S::hardik.kapadia@somaiya.edu::af783395-b26d-4b68-810f-c719df905d5c" providerId="AD" clId="Web-{3473A6E5-954D-7072-9C6D-1453937C6B03}" dt="2021-04-06T16:52:10.065" v="236"/>
        <pc:sldMkLst>
          <pc:docMk/>
          <pc:sldMk cId="483926000" sldId="274"/>
        </pc:sldMkLst>
        <pc:spChg chg="mod">
          <ac:chgData name="1911021_SY_KAPADIA HARDIK MITESH" userId="S::hardik.kapadia@somaiya.edu::af783395-b26d-4b68-810f-c719df905d5c" providerId="AD" clId="Web-{3473A6E5-954D-7072-9C6D-1453937C6B03}" dt="2021-04-06T16:52:10.065" v="236"/>
          <ac:spMkLst>
            <pc:docMk/>
            <pc:sldMk cId="483926000" sldId="274"/>
            <ac:spMk id="2" creationId="{A406C75A-98F0-4801-94E1-BEB06C29C9A0}"/>
          </ac:spMkLst>
        </pc:spChg>
        <pc:spChg chg="del mod">
          <ac:chgData name="1911021_SY_KAPADIA HARDIK MITESH" userId="S::hardik.kapadia@somaiya.edu::af783395-b26d-4b68-810f-c719df905d5c" providerId="AD" clId="Web-{3473A6E5-954D-7072-9C6D-1453937C6B03}" dt="2021-04-06T16:46:13.292" v="136"/>
          <ac:spMkLst>
            <pc:docMk/>
            <pc:sldMk cId="483926000" sldId="274"/>
            <ac:spMk id="3" creationId="{224181F6-558E-4EF3-90A8-F6B1BF2C173C}"/>
          </ac:spMkLst>
        </pc:spChg>
        <pc:spChg chg="add del">
          <ac:chgData name="1911021_SY_KAPADIA HARDIK MITESH" userId="S::hardik.kapadia@somaiya.edu::af783395-b26d-4b68-810f-c719df905d5c" providerId="AD" clId="Web-{3473A6E5-954D-7072-9C6D-1453937C6B03}" dt="2021-04-06T16:52:10.065" v="236"/>
          <ac:spMkLst>
            <pc:docMk/>
            <pc:sldMk cId="483926000" sldId="274"/>
            <ac:spMk id="9" creationId="{60B7752B-728D-4CA3-8923-C4F7F77029E3}"/>
          </ac:spMkLst>
        </pc:spChg>
        <pc:spChg chg="add del">
          <ac:chgData name="1911021_SY_KAPADIA HARDIK MITESH" userId="S::hardik.kapadia@somaiya.edu::af783395-b26d-4b68-810f-c719df905d5c" providerId="AD" clId="Web-{3473A6E5-954D-7072-9C6D-1453937C6B03}" dt="2021-04-06T16:52:10.065" v="236"/>
          <ac:spMkLst>
            <pc:docMk/>
            <pc:sldMk cId="483926000" sldId="274"/>
            <ac:spMk id="11" creationId="{429899A3-416E-4DB5-846D-023526052013}"/>
          </ac:spMkLst>
        </pc:spChg>
        <pc:spChg chg="add">
          <ac:chgData name="1911021_SY_KAPADIA HARDIK MITESH" userId="S::hardik.kapadia@somaiya.edu::af783395-b26d-4b68-810f-c719df905d5c" providerId="AD" clId="Web-{3473A6E5-954D-7072-9C6D-1453937C6B03}" dt="2021-04-06T16:52:10.065" v="236"/>
          <ac:spMkLst>
            <pc:docMk/>
            <pc:sldMk cId="483926000" sldId="274"/>
            <ac:spMk id="16" creationId="{60B7752B-728D-4CA3-8923-C4F7F77029E3}"/>
          </ac:spMkLst>
        </pc:spChg>
        <pc:spChg chg="add">
          <ac:chgData name="1911021_SY_KAPADIA HARDIK MITESH" userId="S::hardik.kapadia@somaiya.edu::af783395-b26d-4b68-810f-c719df905d5c" providerId="AD" clId="Web-{3473A6E5-954D-7072-9C6D-1453937C6B03}" dt="2021-04-06T16:52:10.065" v="236"/>
          <ac:spMkLst>
            <pc:docMk/>
            <pc:sldMk cId="483926000" sldId="274"/>
            <ac:spMk id="18" creationId="{429899A3-416E-4DB5-846D-023526052013}"/>
          </ac:spMkLst>
        </pc:spChg>
        <pc:graphicFrameChg chg="add mod modGraphic">
          <ac:chgData name="1911021_SY_KAPADIA HARDIK MITESH" userId="S::hardik.kapadia@somaiya.edu::af783395-b26d-4b68-810f-c719df905d5c" providerId="AD" clId="Web-{3473A6E5-954D-7072-9C6D-1453937C6B03}" dt="2021-04-06T16:52:10.065" v="236"/>
          <ac:graphicFrameMkLst>
            <pc:docMk/>
            <pc:sldMk cId="483926000" sldId="274"/>
            <ac:graphicFrameMk id="5" creationId="{ECA99B31-66E3-4147-AFBA-4E71E500A89D}"/>
          </ac:graphicFrameMkLst>
        </pc:graphicFrameChg>
      </pc:sldChg>
      <pc:sldChg chg="addSp delSp modSp new mod ord setBg">
        <pc:chgData name="1911021_SY_KAPADIA HARDIK MITESH" userId="S::hardik.kapadia@somaiya.edu::af783395-b26d-4b68-810f-c719df905d5c" providerId="AD" clId="Web-{3473A6E5-954D-7072-9C6D-1453937C6B03}" dt="2021-04-06T16:49:37.328" v="199"/>
        <pc:sldMkLst>
          <pc:docMk/>
          <pc:sldMk cId="1680355165" sldId="275"/>
        </pc:sldMkLst>
        <pc:spChg chg="mod">
          <ac:chgData name="1911021_SY_KAPADIA HARDIK MITESH" userId="S::hardik.kapadia@somaiya.edu::af783395-b26d-4b68-810f-c719df905d5c" providerId="AD" clId="Web-{3473A6E5-954D-7072-9C6D-1453937C6B03}" dt="2021-04-06T16:49:27.359" v="198"/>
          <ac:spMkLst>
            <pc:docMk/>
            <pc:sldMk cId="1680355165" sldId="275"/>
            <ac:spMk id="2" creationId="{D4D4920C-C874-433F-9739-08DD5A233C93}"/>
          </ac:spMkLst>
        </pc:spChg>
        <pc:spChg chg="del mod">
          <ac:chgData name="1911021_SY_KAPADIA HARDIK MITESH" userId="S::hardik.kapadia@somaiya.edu::af783395-b26d-4b68-810f-c719df905d5c" providerId="AD" clId="Web-{3473A6E5-954D-7072-9C6D-1453937C6B03}" dt="2021-04-06T16:49:27.359" v="198"/>
          <ac:spMkLst>
            <pc:docMk/>
            <pc:sldMk cId="1680355165" sldId="275"/>
            <ac:spMk id="3" creationId="{5EB2EA31-D760-465C-BE95-0AF47FF66469}"/>
          </ac:spMkLst>
        </pc:spChg>
        <pc:spChg chg="add">
          <ac:chgData name="1911021_SY_KAPADIA HARDIK MITESH" userId="S::hardik.kapadia@somaiya.edu::af783395-b26d-4b68-810f-c719df905d5c" providerId="AD" clId="Web-{3473A6E5-954D-7072-9C6D-1453937C6B03}" dt="2021-04-06T16:49:27.359" v="198"/>
          <ac:spMkLst>
            <pc:docMk/>
            <pc:sldMk cId="1680355165" sldId="275"/>
            <ac:spMk id="9" creationId="{60B7752B-728D-4CA3-8923-C4F7F77029E3}"/>
          </ac:spMkLst>
        </pc:spChg>
        <pc:spChg chg="add">
          <ac:chgData name="1911021_SY_KAPADIA HARDIK MITESH" userId="S::hardik.kapadia@somaiya.edu::af783395-b26d-4b68-810f-c719df905d5c" providerId="AD" clId="Web-{3473A6E5-954D-7072-9C6D-1453937C6B03}" dt="2021-04-06T16:49:27.359" v="198"/>
          <ac:spMkLst>
            <pc:docMk/>
            <pc:sldMk cId="1680355165" sldId="275"/>
            <ac:spMk id="11" creationId="{429899A3-416E-4DB5-846D-023526052013}"/>
          </ac:spMkLst>
        </pc:spChg>
        <pc:graphicFrameChg chg="add">
          <ac:chgData name="1911021_SY_KAPADIA HARDIK MITESH" userId="S::hardik.kapadia@somaiya.edu::af783395-b26d-4b68-810f-c719df905d5c" providerId="AD" clId="Web-{3473A6E5-954D-7072-9C6D-1453937C6B03}" dt="2021-04-06T16:49:27.359" v="198"/>
          <ac:graphicFrameMkLst>
            <pc:docMk/>
            <pc:sldMk cId="1680355165" sldId="275"/>
            <ac:graphicFrameMk id="5" creationId="{99222B49-A792-4EE3-9755-6CBD084F7933}"/>
          </ac:graphicFrameMkLst>
        </pc:graphicFrameChg>
      </pc:sldChg>
      <pc:sldChg chg="addSp delSp modSp new mod setBg">
        <pc:chgData name="1911021_SY_KAPADIA HARDIK MITESH" userId="S::hardik.kapadia@somaiya.edu::af783395-b26d-4b68-810f-c719df905d5c" providerId="AD" clId="Web-{3473A6E5-954D-7072-9C6D-1453937C6B03}" dt="2021-04-06T16:53:52.271" v="251" actId="14100"/>
        <pc:sldMkLst>
          <pc:docMk/>
          <pc:sldMk cId="2900347458" sldId="276"/>
        </pc:sldMkLst>
        <pc:spChg chg="mod">
          <ac:chgData name="1911021_SY_KAPADIA HARDIK MITESH" userId="S::hardik.kapadia@somaiya.edu::af783395-b26d-4b68-810f-c719df905d5c" providerId="AD" clId="Web-{3473A6E5-954D-7072-9C6D-1453937C6B03}" dt="2021-04-06T16:53:52.271" v="251" actId="14100"/>
          <ac:spMkLst>
            <pc:docMk/>
            <pc:sldMk cId="2900347458" sldId="276"/>
            <ac:spMk id="2" creationId="{51E1DDA2-F5ED-4A36-A351-9509148C5919}"/>
          </ac:spMkLst>
        </pc:spChg>
        <pc:spChg chg="add del">
          <ac:chgData name="1911021_SY_KAPADIA HARDIK MITESH" userId="S::hardik.kapadia@somaiya.edu::af783395-b26d-4b68-810f-c719df905d5c" providerId="AD" clId="Web-{3473A6E5-954D-7072-9C6D-1453937C6B03}" dt="2021-04-06T16:53:29.458" v="247"/>
          <ac:spMkLst>
            <pc:docMk/>
            <pc:sldMk cId="2900347458" sldId="276"/>
            <ac:spMk id="4" creationId="{82184FF4-7029-4ED7-813A-192E60608764}"/>
          </ac:spMkLst>
        </pc:spChg>
        <pc:spChg chg="add del">
          <ac:chgData name="1911021_SY_KAPADIA HARDIK MITESH" userId="S::hardik.kapadia@somaiya.edu::af783395-b26d-4b68-810f-c719df905d5c" providerId="AD" clId="Web-{3473A6E5-954D-7072-9C6D-1453937C6B03}" dt="2021-04-06T16:53:29.458" v="247"/>
          <ac:spMkLst>
            <pc:docMk/>
            <pc:sldMk cId="2900347458" sldId="276"/>
            <ac:spMk id="5" creationId="{AAA7AB09-557C-41AD-9113-FF9F68FA1035}"/>
          </ac:spMkLst>
        </pc:spChg>
        <pc:spChg chg="add del">
          <ac:chgData name="1911021_SY_KAPADIA HARDIK MITESH" userId="S::hardik.kapadia@somaiya.edu::af783395-b26d-4b68-810f-c719df905d5c" providerId="AD" clId="Web-{3473A6E5-954D-7072-9C6D-1453937C6B03}" dt="2021-04-06T16:53:29.458" v="247"/>
          <ac:spMkLst>
            <pc:docMk/>
            <pc:sldMk cId="2900347458" sldId="276"/>
            <ac:spMk id="7" creationId="{EF99ECAA-1F11-4937-BBA6-51935AB44C9D}"/>
          </ac:spMkLst>
        </pc:spChg>
        <pc:spChg chg="add del">
          <ac:chgData name="1911021_SY_KAPADIA HARDIK MITESH" userId="S::hardik.kapadia@somaiya.edu::af783395-b26d-4b68-810f-c719df905d5c" providerId="AD" clId="Web-{3473A6E5-954D-7072-9C6D-1453937C6B03}" dt="2021-04-06T16:53:13.598" v="244"/>
          <ac:spMkLst>
            <pc:docMk/>
            <pc:sldMk cId="2900347458" sldId="276"/>
            <ac:spMk id="9" creationId="{82184FF4-7029-4ED7-813A-192E60608764}"/>
          </ac:spMkLst>
        </pc:spChg>
        <pc:spChg chg="add del">
          <ac:chgData name="1911021_SY_KAPADIA HARDIK MITESH" userId="S::hardik.kapadia@somaiya.edu::af783395-b26d-4b68-810f-c719df905d5c" providerId="AD" clId="Web-{3473A6E5-954D-7072-9C6D-1453937C6B03}" dt="2021-04-06T16:53:29.458" v="247"/>
          <ac:spMkLst>
            <pc:docMk/>
            <pc:sldMk cId="2900347458" sldId="276"/>
            <ac:spMk id="10" creationId="{1DB043B4-68C6-45B9-82AC-A5800EADB8DB}"/>
          </ac:spMkLst>
        </pc:spChg>
        <pc:spChg chg="add del">
          <ac:chgData name="1911021_SY_KAPADIA HARDIK MITESH" userId="S::hardik.kapadia@somaiya.edu::af783395-b26d-4b68-810f-c719df905d5c" providerId="AD" clId="Web-{3473A6E5-954D-7072-9C6D-1453937C6B03}" dt="2021-04-06T16:53:13.598" v="244"/>
          <ac:spMkLst>
            <pc:docMk/>
            <pc:sldMk cId="2900347458" sldId="276"/>
            <ac:spMk id="11" creationId="{AAA7AB09-557C-41AD-9113-FF9F68FA1035}"/>
          </ac:spMkLst>
        </pc:spChg>
        <pc:spChg chg="add del">
          <ac:chgData name="1911021_SY_KAPADIA HARDIK MITESH" userId="S::hardik.kapadia@somaiya.edu::af783395-b26d-4b68-810f-c719df905d5c" providerId="AD" clId="Web-{3473A6E5-954D-7072-9C6D-1453937C6B03}" dt="2021-04-06T16:53:13.598" v="244"/>
          <ac:spMkLst>
            <pc:docMk/>
            <pc:sldMk cId="2900347458" sldId="276"/>
            <ac:spMk id="13" creationId="{EF99ECAA-1F11-4937-BBA6-51935AB44C9D}"/>
          </ac:spMkLst>
        </pc:spChg>
        <pc:spChg chg="add del">
          <ac:chgData name="1911021_SY_KAPADIA HARDIK MITESH" userId="S::hardik.kapadia@somaiya.edu::af783395-b26d-4b68-810f-c719df905d5c" providerId="AD" clId="Web-{3473A6E5-954D-7072-9C6D-1453937C6B03}" dt="2021-04-06T16:53:13.598" v="244"/>
          <ac:spMkLst>
            <pc:docMk/>
            <pc:sldMk cId="2900347458" sldId="276"/>
            <ac:spMk id="21" creationId="{1DB043B4-68C6-45B9-82AC-A5800EADB8DB}"/>
          </ac:spMkLst>
        </pc:spChg>
        <pc:spChg chg="add del">
          <ac:chgData name="1911021_SY_KAPADIA HARDIK MITESH" userId="S::hardik.kapadia@somaiya.edu::af783395-b26d-4b68-810f-c719df905d5c" providerId="AD" clId="Web-{3473A6E5-954D-7072-9C6D-1453937C6B03}" dt="2021-04-06T16:53:29.458" v="247"/>
          <ac:spMkLst>
            <pc:docMk/>
            <pc:sldMk cId="2900347458" sldId="276"/>
            <ac:spMk id="23" creationId="{D7750348-5249-48BE-B8D8-43608AD74ED1}"/>
          </ac:spMkLst>
        </pc:spChg>
        <pc:spChg chg="add del">
          <ac:chgData name="1911021_SY_KAPADIA HARDIK MITESH" userId="S::hardik.kapadia@somaiya.edu::af783395-b26d-4b68-810f-c719df905d5c" providerId="AD" clId="Web-{3473A6E5-954D-7072-9C6D-1453937C6B03}" dt="2021-04-06T16:53:29.458" v="247"/>
          <ac:spMkLst>
            <pc:docMk/>
            <pc:sldMk cId="2900347458" sldId="276"/>
            <ac:spMk id="25" creationId="{1BC3C586-41D9-4369-AF7F-3A2DB21DBF81}"/>
          </ac:spMkLst>
        </pc:spChg>
        <pc:spChg chg="add">
          <ac:chgData name="1911021_SY_KAPADIA HARDIK MITESH" userId="S::hardik.kapadia@somaiya.edu::af783395-b26d-4b68-810f-c719df905d5c" providerId="AD" clId="Web-{3473A6E5-954D-7072-9C6D-1453937C6B03}" dt="2021-04-06T16:53:29.458" v="247"/>
          <ac:spMkLst>
            <pc:docMk/>
            <pc:sldMk cId="2900347458" sldId="276"/>
            <ac:spMk id="30" creationId="{82184FF4-7029-4ED7-813A-192E60608764}"/>
          </ac:spMkLst>
        </pc:spChg>
        <pc:spChg chg="add">
          <ac:chgData name="1911021_SY_KAPADIA HARDIK MITESH" userId="S::hardik.kapadia@somaiya.edu::af783395-b26d-4b68-810f-c719df905d5c" providerId="AD" clId="Web-{3473A6E5-954D-7072-9C6D-1453937C6B03}" dt="2021-04-06T16:53:29.458" v="247"/>
          <ac:spMkLst>
            <pc:docMk/>
            <pc:sldMk cId="2900347458" sldId="276"/>
            <ac:spMk id="32" creationId="{AAA7AB09-557C-41AD-9113-FF9F68FA1035}"/>
          </ac:spMkLst>
        </pc:spChg>
        <pc:spChg chg="add">
          <ac:chgData name="1911021_SY_KAPADIA HARDIK MITESH" userId="S::hardik.kapadia@somaiya.edu::af783395-b26d-4b68-810f-c719df905d5c" providerId="AD" clId="Web-{3473A6E5-954D-7072-9C6D-1453937C6B03}" dt="2021-04-06T16:53:29.458" v="247"/>
          <ac:spMkLst>
            <pc:docMk/>
            <pc:sldMk cId="2900347458" sldId="276"/>
            <ac:spMk id="34" creationId="{EF99ECAA-1F11-4937-BBA6-51935AB44C9D}"/>
          </ac:spMkLst>
        </pc:spChg>
        <pc:spChg chg="add">
          <ac:chgData name="1911021_SY_KAPADIA HARDIK MITESH" userId="S::hardik.kapadia@somaiya.edu::af783395-b26d-4b68-810f-c719df905d5c" providerId="AD" clId="Web-{3473A6E5-954D-7072-9C6D-1453937C6B03}" dt="2021-04-06T16:53:29.458" v="247"/>
          <ac:spMkLst>
            <pc:docMk/>
            <pc:sldMk cId="2900347458" sldId="276"/>
            <ac:spMk id="42" creationId="{1DB043B4-68C6-45B9-82AC-A5800EADB8DB}"/>
          </ac:spMkLst>
        </pc:spChg>
        <pc:spChg chg="add">
          <ac:chgData name="1911021_SY_KAPADIA HARDIK MITESH" userId="S::hardik.kapadia@somaiya.edu::af783395-b26d-4b68-810f-c719df905d5c" providerId="AD" clId="Web-{3473A6E5-954D-7072-9C6D-1453937C6B03}" dt="2021-04-06T16:53:29.458" v="247"/>
          <ac:spMkLst>
            <pc:docMk/>
            <pc:sldMk cId="2900347458" sldId="276"/>
            <ac:spMk id="44" creationId="{28A00A08-E4E6-4184-B484-E0E034072AE0}"/>
          </ac:spMkLst>
        </pc:spChg>
        <pc:grpChg chg="add del">
          <ac:chgData name="1911021_SY_KAPADIA HARDIK MITESH" userId="S::hardik.kapadia@somaiya.edu::af783395-b26d-4b68-810f-c719df905d5c" providerId="AD" clId="Web-{3473A6E5-954D-7072-9C6D-1453937C6B03}" dt="2021-04-06T16:53:29.458" v="247"/>
          <ac:grpSpMkLst>
            <pc:docMk/>
            <pc:sldMk cId="2900347458" sldId="276"/>
            <ac:grpSpMk id="8" creationId="{79DE9FAB-6BBA-4CFE-B67D-77B47F01ECA4}"/>
          </ac:grpSpMkLst>
        </pc:grpChg>
        <pc:grpChg chg="add del">
          <ac:chgData name="1911021_SY_KAPADIA HARDIK MITESH" userId="S::hardik.kapadia@somaiya.edu::af783395-b26d-4b68-810f-c719df905d5c" providerId="AD" clId="Web-{3473A6E5-954D-7072-9C6D-1453937C6B03}" dt="2021-04-06T16:53:13.598" v="244"/>
          <ac:grpSpMkLst>
            <pc:docMk/>
            <pc:sldMk cId="2900347458" sldId="276"/>
            <ac:grpSpMk id="15" creationId="{79DE9FAB-6BBA-4CFE-B67D-77B47F01ECA4}"/>
          </ac:grpSpMkLst>
        </pc:grpChg>
        <pc:grpChg chg="add">
          <ac:chgData name="1911021_SY_KAPADIA HARDIK MITESH" userId="S::hardik.kapadia@somaiya.edu::af783395-b26d-4b68-810f-c719df905d5c" providerId="AD" clId="Web-{3473A6E5-954D-7072-9C6D-1453937C6B03}" dt="2021-04-06T16:53:29.458" v="247"/>
          <ac:grpSpMkLst>
            <pc:docMk/>
            <pc:sldMk cId="2900347458" sldId="276"/>
            <ac:grpSpMk id="36" creationId="{79DE9FAB-6BBA-4CFE-B67D-77B47F01ECA4}"/>
          </ac:grpSpMkLst>
        </pc:grpChg>
        <pc:grpChg chg="add">
          <ac:chgData name="1911021_SY_KAPADIA HARDIK MITESH" userId="S::hardik.kapadia@somaiya.edu::af783395-b26d-4b68-810f-c719df905d5c" providerId="AD" clId="Web-{3473A6E5-954D-7072-9C6D-1453937C6B03}" dt="2021-04-06T16:53:29.458" v="247"/>
          <ac:grpSpMkLst>
            <pc:docMk/>
            <pc:sldMk cId="2900347458" sldId="276"/>
            <ac:grpSpMk id="46" creationId="{0780E404-3121-4F33-AF2D-65F659A97798}"/>
          </ac:grpSpMkLst>
        </pc:grpChg>
        <pc:grpChg chg="add">
          <ac:chgData name="1911021_SY_KAPADIA HARDIK MITESH" userId="S::hardik.kapadia@somaiya.edu::af783395-b26d-4b68-810f-c719df905d5c" providerId="AD" clId="Web-{3473A6E5-954D-7072-9C6D-1453937C6B03}" dt="2021-04-06T16:53:29.458" v="247"/>
          <ac:grpSpMkLst>
            <pc:docMk/>
            <pc:sldMk cId="2900347458" sldId="276"/>
            <ac:grpSpMk id="50" creationId="{4B158E9A-DBF4-4AA7-B6B7-8C8EB2FBDD68}"/>
          </ac:grpSpMkLst>
        </pc:grpChg>
        <pc:picChg chg="add del">
          <ac:chgData name="1911021_SY_KAPADIA HARDIK MITESH" userId="S::hardik.kapadia@somaiya.edu::af783395-b26d-4b68-810f-c719df905d5c" providerId="AD" clId="Web-{3473A6E5-954D-7072-9C6D-1453937C6B03}" dt="2021-04-06T16:53:13.598" v="244"/>
          <ac:picMkLst>
            <pc:docMk/>
            <pc:sldMk cId="2900347458" sldId="276"/>
            <ac:picMk id="6" creationId="{A46FDCCB-965B-4C5A-982F-4814F9C58F6E}"/>
          </ac:picMkLst>
        </pc:picChg>
        <pc:picChg chg="add mod ord">
          <ac:chgData name="1911021_SY_KAPADIA HARDIK MITESH" userId="S::hardik.kapadia@somaiya.edu::af783395-b26d-4b68-810f-c719df905d5c" providerId="AD" clId="Web-{3473A6E5-954D-7072-9C6D-1453937C6B03}" dt="2021-04-06T16:53:29.458" v="247"/>
          <ac:picMkLst>
            <pc:docMk/>
            <pc:sldMk cId="2900347458" sldId="276"/>
            <ac:picMk id="12" creationId="{C17E5F38-4CC8-4BFA-8A87-41D0114C7535}"/>
          </ac:picMkLst>
        </pc:picChg>
      </pc:sldChg>
      <pc:sldChg chg="modSp new del">
        <pc:chgData name="1911021_SY_KAPADIA HARDIK MITESH" userId="S::hardik.kapadia@somaiya.edu::af783395-b26d-4b68-810f-c719df905d5c" providerId="AD" clId="Web-{3473A6E5-954D-7072-9C6D-1453937C6B03}" dt="2021-04-06T16:51:36.455" v="232"/>
        <pc:sldMkLst>
          <pc:docMk/>
          <pc:sldMk cId="3314223761" sldId="276"/>
        </pc:sldMkLst>
        <pc:spChg chg="mod">
          <ac:chgData name="1911021_SY_KAPADIA HARDIK MITESH" userId="S::hardik.kapadia@somaiya.edu::af783395-b26d-4b68-810f-c719df905d5c" providerId="AD" clId="Web-{3473A6E5-954D-7072-9C6D-1453937C6B03}" dt="2021-04-06T16:51:20.205" v="231" actId="20577"/>
          <ac:spMkLst>
            <pc:docMk/>
            <pc:sldMk cId="3314223761" sldId="276"/>
            <ac:spMk id="2" creationId="{00324ED9-21B3-47F8-A842-25A264DB73E2}"/>
          </ac:spMkLst>
        </pc:spChg>
      </pc:sldChg>
    </pc:docChg>
  </pc:docChgLst>
  <pc:docChgLst>
    <pc:chgData name="1911021_SY_KAPADIA HARDIK MITESH" userId="S::hardik.kapadia@somaiya.edu::af783395-b26d-4b68-810f-c719df905d5c" providerId="AD" clId="Web-{1EE1E61A-A933-BCF7-A282-8D8FD1F274E3}"/>
    <pc:docChg chg="modSld sldOrd">
      <pc:chgData name="1911021_SY_KAPADIA HARDIK MITESH" userId="S::hardik.kapadia@somaiya.edu::af783395-b26d-4b68-810f-c719df905d5c" providerId="AD" clId="Web-{1EE1E61A-A933-BCF7-A282-8D8FD1F274E3}" dt="2021-04-09T05:18:06.710" v="70" actId="20577"/>
      <pc:docMkLst>
        <pc:docMk/>
      </pc:docMkLst>
      <pc:sldChg chg="addSp modSp">
        <pc:chgData name="1911021_SY_KAPADIA HARDIK MITESH" userId="S::hardik.kapadia@somaiya.edu::af783395-b26d-4b68-810f-c719df905d5c" providerId="AD" clId="Web-{1EE1E61A-A933-BCF7-A282-8D8FD1F274E3}" dt="2021-04-09T05:09:39.836" v="68" actId="20577"/>
        <pc:sldMkLst>
          <pc:docMk/>
          <pc:sldMk cId="109857222" sldId="256"/>
        </pc:sldMkLst>
        <pc:spChg chg="mod">
          <ac:chgData name="1911021_SY_KAPADIA HARDIK MITESH" userId="S::hardik.kapadia@somaiya.edu::af783395-b26d-4b68-810f-c719df905d5c" providerId="AD" clId="Web-{1EE1E61A-A933-BCF7-A282-8D8FD1F274E3}" dt="2021-04-09T05:01:56.214" v="63" actId="1076"/>
          <ac:spMkLst>
            <pc:docMk/>
            <pc:sldMk cId="109857222" sldId="256"/>
            <ac:spMk id="3" creationId="{00000000-0000-0000-0000-000000000000}"/>
          </ac:spMkLst>
        </pc:spChg>
        <pc:spChg chg="add mod">
          <ac:chgData name="1911021_SY_KAPADIA HARDIK MITESH" userId="S::hardik.kapadia@somaiya.edu::af783395-b26d-4b68-810f-c719df905d5c" providerId="AD" clId="Web-{1EE1E61A-A933-BCF7-A282-8D8FD1F274E3}" dt="2021-04-09T05:09:39.836" v="68" actId="20577"/>
          <ac:spMkLst>
            <pc:docMk/>
            <pc:sldMk cId="109857222" sldId="256"/>
            <ac:spMk id="4" creationId="{5721499B-B057-4F61-8CD6-CA7CD25F5659}"/>
          </ac:spMkLst>
        </pc:spChg>
        <pc:picChg chg="mod">
          <ac:chgData name="1911021_SY_KAPADIA HARDIK MITESH" userId="S::hardik.kapadia@somaiya.edu::af783395-b26d-4b68-810f-c719df905d5c" providerId="AD" clId="Web-{1EE1E61A-A933-BCF7-A282-8D8FD1F274E3}" dt="2021-04-09T05:02:09.183" v="65" actId="1076"/>
          <ac:picMkLst>
            <pc:docMk/>
            <pc:sldMk cId="109857222" sldId="256"/>
            <ac:picMk id="22" creationId="{01B1CC07-3873-4CD3-A6BB-E5F7292590CB}"/>
          </ac:picMkLst>
        </pc:picChg>
      </pc:sldChg>
      <pc:sldChg chg="modSp">
        <pc:chgData name="1911021_SY_KAPADIA HARDIK MITESH" userId="S::hardik.kapadia@somaiya.edu::af783395-b26d-4b68-810f-c719df905d5c" providerId="AD" clId="Web-{1EE1E61A-A933-BCF7-A282-8D8FD1F274E3}" dt="2021-04-09T05:18:06.710" v="70" actId="20577"/>
        <pc:sldMkLst>
          <pc:docMk/>
          <pc:sldMk cId="2476445491" sldId="272"/>
        </pc:sldMkLst>
        <pc:spChg chg="mod">
          <ac:chgData name="1911021_SY_KAPADIA HARDIK MITESH" userId="S::hardik.kapadia@somaiya.edu::af783395-b26d-4b68-810f-c719df905d5c" providerId="AD" clId="Web-{1EE1E61A-A933-BCF7-A282-8D8FD1F274E3}" dt="2021-04-09T05:18:06.710" v="70" actId="20577"/>
          <ac:spMkLst>
            <pc:docMk/>
            <pc:sldMk cId="2476445491" sldId="272"/>
            <ac:spMk id="2" creationId="{B5A18EB6-3BE3-464D-B11E-7C4E4C494449}"/>
          </ac:spMkLst>
        </pc:spChg>
      </pc:sldChg>
      <pc:sldChg chg="ord">
        <pc:chgData name="1911021_SY_KAPADIA HARDIK MITESH" userId="S::hardik.kapadia@somaiya.edu::af783395-b26d-4b68-810f-c719df905d5c" providerId="AD" clId="Web-{1EE1E61A-A933-BCF7-A282-8D8FD1F274E3}" dt="2021-04-09T05:17:59.366" v="69"/>
        <pc:sldMkLst>
          <pc:docMk/>
          <pc:sldMk cId="1680355165" sldId="275"/>
        </pc:sldMkLst>
      </pc:sldChg>
      <pc:sldChg chg="ord">
        <pc:chgData name="1911021_SY_KAPADIA HARDIK MITESH" userId="S::hardik.kapadia@somaiya.edu::af783395-b26d-4b68-810f-c719df905d5c" providerId="AD" clId="Web-{1EE1E61A-A933-BCF7-A282-8D8FD1F274E3}" dt="2021-04-09T05:03:35.107" v="66"/>
        <pc:sldMkLst>
          <pc:docMk/>
          <pc:sldMk cId="2900347458" sldId="276"/>
        </pc:sldMkLst>
      </pc:sldChg>
    </pc:docChg>
  </pc:docChgLst>
  <pc:docChgLst>
    <pc:chgData name="1911021_SY_KAPADIA HARDIK MITESH" userId="S::hardik.kapadia@somaiya.edu::af783395-b26d-4b68-810f-c719df905d5c" providerId="AD" clId="Web-{9C4B9758-E508-55AA-CE1B-87992C27F3F9}"/>
    <pc:docChg chg="modSld">
      <pc:chgData name="1911021_SY_KAPADIA HARDIK MITESH" userId="S::hardik.kapadia@somaiya.edu::af783395-b26d-4b68-810f-c719df905d5c" providerId="AD" clId="Web-{9C4B9758-E508-55AA-CE1B-87992C27F3F9}" dt="2021-04-07T04:10:19.110" v="1" actId="20577"/>
      <pc:docMkLst>
        <pc:docMk/>
      </pc:docMkLst>
      <pc:sldChg chg="modSp">
        <pc:chgData name="1911021_SY_KAPADIA HARDIK MITESH" userId="S::hardik.kapadia@somaiya.edu::af783395-b26d-4b68-810f-c719df905d5c" providerId="AD" clId="Web-{9C4B9758-E508-55AA-CE1B-87992C27F3F9}" dt="2021-04-07T04:10:19.110" v="1" actId="20577"/>
        <pc:sldMkLst>
          <pc:docMk/>
          <pc:sldMk cId="2744698667" sldId="260"/>
        </pc:sldMkLst>
        <pc:spChg chg="mod">
          <ac:chgData name="1911021_SY_KAPADIA HARDIK MITESH" userId="S::hardik.kapadia@somaiya.edu::af783395-b26d-4b68-810f-c719df905d5c" providerId="AD" clId="Web-{9C4B9758-E508-55AA-CE1B-87992C27F3F9}" dt="2021-04-07T04:10:19.110" v="1" actId="20577"/>
          <ac:spMkLst>
            <pc:docMk/>
            <pc:sldMk cId="2744698667" sldId="260"/>
            <ac:spMk id="3" creationId="{9BCF46E6-1225-4F74-88C0-4F689474F133}"/>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1" Type="http://schemas.openxmlformats.org/officeDocument/2006/relationships/hyperlink" Target="https://cran.r-project.org/web/packages/cvTools"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1" Type="http://schemas.openxmlformats.org/officeDocument/2006/relationships/hyperlink" Target="https://cran.r-project.org/web/packages/cvTool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07E1FD-D394-4A18-AB90-457B4080FAD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AC9537-4786-4E69-961A-5CFB783FDBF3}">
      <dgm:prSet/>
      <dgm:spPr/>
      <dgm:t>
        <a:bodyPr/>
        <a:lstStyle/>
        <a:p>
          <a:r>
            <a:rPr lang="en-US"/>
            <a:t>Churn Prediction is one of the biggest applications od Big Data using Machine Learning</a:t>
          </a:r>
        </a:p>
      </dgm:t>
    </dgm:pt>
    <dgm:pt modelId="{3437D3DB-8CDC-44E3-9B84-D3D5C17DE037}" type="parTrans" cxnId="{3B9CB173-BD26-4E81-BEDB-44463E21A090}">
      <dgm:prSet/>
      <dgm:spPr/>
      <dgm:t>
        <a:bodyPr/>
        <a:lstStyle/>
        <a:p>
          <a:endParaRPr lang="en-US"/>
        </a:p>
      </dgm:t>
    </dgm:pt>
    <dgm:pt modelId="{B50809CA-9727-4D90-B03A-6CF53735B11F}" type="sibTrans" cxnId="{3B9CB173-BD26-4E81-BEDB-44463E21A090}">
      <dgm:prSet/>
      <dgm:spPr/>
      <dgm:t>
        <a:bodyPr/>
        <a:lstStyle/>
        <a:p>
          <a:endParaRPr lang="en-US"/>
        </a:p>
      </dgm:t>
    </dgm:pt>
    <dgm:pt modelId="{9DEF2EC8-AEAB-423B-AF68-B5704733EA5B}">
      <dgm:prSet phldr="0"/>
      <dgm:spPr/>
      <dgm:t>
        <a:bodyPr/>
        <a:lstStyle/>
        <a:p>
          <a:pPr rtl="0"/>
          <a:r>
            <a:rPr lang="en-US"/>
            <a:t>Churn Prediction is a technique used by various global companies to determine the sustainability of their customer base.</a:t>
          </a:r>
        </a:p>
      </dgm:t>
    </dgm:pt>
    <dgm:pt modelId="{CC4182D3-DC84-46A7-B769-A9562AC53267}" type="parTrans" cxnId="{5F29CFDD-E8A1-414A-A601-79754B9F3D07}">
      <dgm:prSet/>
      <dgm:spPr/>
    </dgm:pt>
    <dgm:pt modelId="{7E2F07DD-3E06-4D35-8774-F53AF00DE791}" type="sibTrans" cxnId="{5F29CFDD-E8A1-414A-A601-79754B9F3D07}">
      <dgm:prSet/>
      <dgm:spPr/>
      <dgm:t>
        <a:bodyPr/>
        <a:lstStyle/>
        <a:p>
          <a:endParaRPr lang="en-US"/>
        </a:p>
      </dgm:t>
    </dgm:pt>
    <dgm:pt modelId="{FA1C39FD-EA81-4B40-8F17-0114487B5E40}">
      <dgm:prSet phldr="0"/>
      <dgm:spPr/>
      <dgm:t>
        <a:bodyPr/>
        <a:lstStyle/>
        <a:p>
          <a:r>
            <a:rPr lang="en-US">
              <a:latin typeface="Avenir Next LT Pro"/>
            </a:rPr>
            <a:t>Simply</a:t>
          </a:r>
          <a:r>
            <a:rPr lang="en-US"/>
            <a:t> put, Churn prediction involves predicting how long a customer is likely to use your service/ products.</a:t>
          </a:r>
        </a:p>
      </dgm:t>
    </dgm:pt>
    <dgm:pt modelId="{8D607C19-29FF-47B0-8B7A-556F2D22DC14}" type="parTrans" cxnId="{E8B13EA6-F28D-4DF6-8B9C-AC6A50B711CF}">
      <dgm:prSet/>
      <dgm:spPr/>
    </dgm:pt>
    <dgm:pt modelId="{89997B3F-9519-43CB-8B34-707E29E661C6}" type="sibTrans" cxnId="{E8B13EA6-F28D-4DF6-8B9C-AC6A50B711CF}">
      <dgm:prSet/>
      <dgm:spPr/>
      <dgm:t>
        <a:bodyPr/>
        <a:lstStyle/>
        <a:p>
          <a:endParaRPr lang="en-US"/>
        </a:p>
      </dgm:t>
    </dgm:pt>
    <dgm:pt modelId="{DCE15C2B-726F-44B2-B2A3-40ED60B11986}" type="pres">
      <dgm:prSet presAssocID="{F707E1FD-D394-4A18-AB90-457B4080FAD6}" presName="diagram" presStyleCnt="0">
        <dgm:presLayoutVars>
          <dgm:dir/>
          <dgm:resizeHandles val="exact"/>
        </dgm:presLayoutVars>
      </dgm:prSet>
      <dgm:spPr/>
    </dgm:pt>
    <dgm:pt modelId="{C3FD53A7-732E-4EA1-9FF1-37AAE61C7680}" type="pres">
      <dgm:prSet presAssocID="{9DEF2EC8-AEAB-423B-AF68-B5704733EA5B}" presName="node" presStyleLbl="node1" presStyleIdx="0" presStyleCnt="3">
        <dgm:presLayoutVars>
          <dgm:bulletEnabled val="1"/>
        </dgm:presLayoutVars>
      </dgm:prSet>
      <dgm:spPr/>
    </dgm:pt>
    <dgm:pt modelId="{3F018F2F-DCE9-435A-94B5-FFEF69418C0E}" type="pres">
      <dgm:prSet presAssocID="{7E2F07DD-3E06-4D35-8774-F53AF00DE791}" presName="sibTrans" presStyleCnt="0"/>
      <dgm:spPr/>
    </dgm:pt>
    <dgm:pt modelId="{61DC0F54-B269-4219-96BF-DDF42D5EA488}" type="pres">
      <dgm:prSet presAssocID="{FA1C39FD-EA81-4B40-8F17-0114487B5E40}" presName="node" presStyleLbl="node1" presStyleIdx="1" presStyleCnt="3">
        <dgm:presLayoutVars>
          <dgm:bulletEnabled val="1"/>
        </dgm:presLayoutVars>
      </dgm:prSet>
      <dgm:spPr/>
    </dgm:pt>
    <dgm:pt modelId="{9D730B99-35F5-4CE9-BBA0-70EE92435448}" type="pres">
      <dgm:prSet presAssocID="{89997B3F-9519-43CB-8B34-707E29E661C6}" presName="sibTrans" presStyleCnt="0"/>
      <dgm:spPr/>
    </dgm:pt>
    <dgm:pt modelId="{AC4EFCA5-1283-4A76-88DA-C0E191DAF49B}" type="pres">
      <dgm:prSet presAssocID="{01AC9537-4786-4E69-961A-5CFB783FDBF3}" presName="node" presStyleLbl="node1" presStyleIdx="2" presStyleCnt="3">
        <dgm:presLayoutVars>
          <dgm:bulletEnabled val="1"/>
        </dgm:presLayoutVars>
      </dgm:prSet>
      <dgm:spPr/>
    </dgm:pt>
  </dgm:ptLst>
  <dgm:cxnLst>
    <dgm:cxn modelId="{7E728805-6DCF-4D23-8E20-8C83FE24E418}" type="presOf" srcId="{01AC9537-4786-4E69-961A-5CFB783FDBF3}" destId="{AC4EFCA5-1283-4A76-88DA-C0E191DAF49B}" srcOrd="0" destOrd="0" presId="urn:microsoft.com/office/officeart/2005/8/layout/default"/>
    <dgm:cxn modelId="{22EE021D-016D-4F1A-963C-06E17D49E014}" type="presOf" srcId="{FA1C39FD-EA81-4B40-8F17-0114487B5E40}" destId="{61DC0F54-B269-4219-96BF-DDF42D5EA488}" srcOrd="0" destOrd="0" presId="urn:microsoft.com/office/officeart/2005/8/layout/default"/>
    <dgm:cxn modelId="{40A08F64-D033-4607-B655-655281EA14A3}" type="presOf" srcId="{F707E1FD-D394-4A18-AB90-457B4080FAD6}" destId="{DCE15C2B-726F-44B2-B2A3-40ED60B11986}" srcOrd="0" destOrd="0" presId="urn:microsoft.com/office/officeart/2005/8/layout/default"/>
    <dgm:cxn modelId="{3B9CB173-BD26-4E81-BEDB-44463E21A090}" srcId="{F707E1FD-D394-4A18-AB90-457B4080FAD6}" destId="{01AC9537-4786-4E69-961A-5CFB783FDBF3}" srcOrd="2" destOrd="0" parTransId="{3437D3DB-8CDC-44E3-9B84-D3D5C17DE037}" sibTransId="{B50809CA-9727-4D90-B03A-6CF53735B11F}"/>
    <dgm:cxn modelId="{E8B13EA6-F28D-4DF6-8B9C-AC6A50B711CF}" srcId="{F707E1FD-D394-4A18-AB90-457B4080FAD6}" destId="{FA1C39FD-EA81-4B40-8F17-0114487B5E40}" srcOrd="1" destOrd="0" parTransId="{8D607C19-29FF-47B0-8B7A-556F2D22DC14}" sibTransId="{89997B3F-9519-43CB-8B34-707E29E661C6}"/>
    <dgm:cxn modelId="{C6D139D8-C93D-41E1-9820-9E7F7277E8CB}" type="presOf" srcId="{9DEF2EC8-AEAB-423B-AF68-B5704733EA5B}" destId="{C3FD53A7-732E-4EA1-9FF1-37AAE61C7680}" srcOrd="0" destOrd="0" presId="urn:microsoft.com/office/officeart/2005/8/layout/default"/>
    <dgm:cxn modelId="{5F29CFDD-E8A1-414A-A601-79754B9F3D07}" srcId="{F707E1FD-D394-4A18-AB90-457B4080FAD6}" destId="{9DEF2EC8-AEAB-423B-AF68-B5704733EA5B}" srcOrd="0" destOrd="0" parTransId="{CC4182D3-DC84-46A7-B769-A9562AC53267}" sibTransId="{7E2F07DD-3E06-4D35-8774-F53AF00DE791}"/>
    <dgm:cxn modelId="{6FC3C124-3A79-4882-BDC7-926DF2C712E7}" type="presParOf" srcId="{DCE15C2B-726F-44B2-B2A3-40ED60B11986}" destId="{C3FD53A7-732E-4EA1-9FF1-37AAE61C7680}" srcOrd="0" destOrd="0" presId="urn:microsoft.com/office/officeart/2005/8/layout/default"/>
    <dgm:cxn modelId="{B754D62F-2C87-4259-BA36-DF6CB206F6B4}" type="presParOf" srcId="{DCE15C2B-726F-44B2-B2A3-40ED60B11986}" destId="{3F018F2F-DCE9-435A-94B5-FFEF69418C0E}" srcOrd="1" destOrd="0" presId="urn:microsoft.com/office/officeart/2005/8/layout/default"/>
    <dgm:cxn modelId="{8B0BA72F-EB40-416E-AA05-7E2F6ADBB956}" type="presParOf" srcId="{DCE15C2B-726F-44B2-B2A3-40ED60B11986}" destId="{61DC0F54-B269-4219-96BF-DDF42D5EA488}" srcOrd="2" destOrd="0" presId="urn:microsoft.com/office/officeart/2005/8/layout/default"/>
    <dgm:cxn modelId="{041BA232-5300-4512-9412-3FEFE3AA8AA0}" type="presParOf" srcId="{DCE15C2B-726F-44B2-B2A3-40ED60B11986}" destId="{9D730B99-35F5-4CE9-BBA0-70EE92435448}" srcOrd="3" destOrd="0" presId="urn:microsoft.com/office/officeart/2005/8/layout/default"/>
    <dgm:cxn modelId="{F135928F-E780-4587-9A50-5613DD7AFC17}" type="presParOf" srcId="{DCE15C2B-726F-44B2-B2A3-40ED60B11986}" destId="{AC4EFCA5-1283-4A76-88DA-C0E191DAF49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2A2D7F-A1D9-4E43-9753-145A84D4D33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3B53C22-BAF0-4936-8C6B-53933B8B8699}">
      <dgm:prSet/>
      <dgm:spPr/>
      <dgm:t>
        <a:bodyPr/>
        <a:lstStyle/>
        <a:p>
          <a:r>
            <a:rPr lang="en-US"/>
            <a:t>In Recent years, the Gaming industry has risen exponentially in value, with an estimated net worth of $115 billion.</a:t>
          </a:r>
        </a:p>
      </dgm:t>
    </dgm:pt>
    <dgm:pt modelId="{0B5D66D4-00D5-4FC6-8C86-AA8C855B78F2}" type="parTrans" cxnId="{BAF23F87-B750-43DE-ABA2-BD5CECF0BFED}">
      <dgm:prSet/>
      <dgm:spPr/>
      <dgm:t>
        <a:bodyPr/>
        <a:lstStyle/>
        <a:p>
          <a:endParaRPr lang="en-US"/>
        </a:p>
      </dgm:t>
    </dgm:pt>
    <dgm:pt modelId="{81B189B3-088F-4B3A-9895-7A2E91BE27A0}" type="sibTrans" cxnId="{BAF23F87-B750-43DE-ABA2-BD5CECF0BFED}">
      <dgm:prSet/>
      <dgm:spPr/>
      <dgm:t>
        <a:bodyPr/>
        <a:lstStyle/>
        <a:p>
          <a:endParaRPr lang="en-US"/>
        </a:p>
      </dgm:t>
    </dgm:pt>
    <dgm:pt modelId="{DE52AD83-3F93-4929-A9ED-9A915D7742C5}">
      <dgm:prSet/>
      <dgm:spPr/>
      <dgm:t>
        <a:bodyPr/>
        <a:lstStyle/>
        <a:p>
          <a:r>
            <a:rPr lang="en-US"/>
            <a:t>One of the many factors for this meteoric rise is the introduction of mainstream mobile games, which account for over the 70% of the gaming industry's net worth.</a:t>
          </a:r>
        </a:p>
      </dgm:t>
    </dgm:pt>
    <dgm:pt modelId="{9F2480A2-9AB1-46BE-8C76-C702CE0C84FF}" type="parTrans" cxnId="{B75C3C50-321A-47B9-B15E-A9FCF28E6C80}">
      <dgm:prSet/>
      <dgm:spPr/>
      <dgm:t>
        <a:bodyPr/>
        <a:lstStyle/>
        <a:p>
          <a:endParaRPr lang="en-US"/>
        </a:p>
      </dgm:t>
    </dgm:pt>
    <dgm:pt modelId="{D5F83E5D-3F95-4AEA-9CF1-52468DEF9C8B}" type="sibTrans" cxnId="{B75C3C50-321A-47B9-B15E-A9FCF28E6C80}">
      <dgm:prSet/>
      <dgm:spPr/>
      <dgm:t>
        <a:bodyPr/>
        <a:lstStyle/>
        <a:p>
          <a:endParaRPr lang="en-US"/>
        </a:p>
      </dgm:t>
    </dgm:pt>
    <dgm:pt modelId="{C0D06C20-CA5B-4872-89A9-CCEBA9A19B9D}">
      <dgm:prSet/>
      <dgm:spPr/>
      <dgm:t>
        <a:bodyPr/>
        <a:lstStyle/>
        <a:p>
          <a:r>
            <a:rPr lang="en-US"/>
            <a:t>As the industry becomes larger, new problems emerge...</a:t>
          </a:r>
        </a:p>
      </dgm:t>
    </dgm:pt>
    <dgm:pt modelId="{D28339D0-02C5-46D4-8BEA-AF27FAA309FF}" type="parTrans" cxnId="{0075389C-2624-4B5D-9014-24E28D3462FD}">
      <dgm:prSet/>
      <dgm:spPr/>
      <dgm:t>
        <a:bodyPr/>
        <a:lstStyle/>
        <a:p>
          <a:endParaRPr lang="en-US"/>
        </a:p>
      </dgm:t>
    </dgm:pt>
    <dgm:pt modelId="{D6B07660-AB59-4E2E-967A-ECB6BDD473AC}" type="sibTrans" cxnId="{0075389C-2624-4B5D-9014-24E28D3462FD}">
      <dgm:prSet/>
      <dgm:spPr/>
      <dgm:t>
        <a:bodyPr/>
        <a:lstStyle/>
        <a:p>
          <a:endParaRPr lang="en-US"/>
        </a:p>
      </dgm:t>
    </dgm:pt>
    <dgm:pt modelId="{C7AD8B32-1A2D-4A6E-9C32-3359794E25D0}" type="pres">
      <dgm:prSet presAssocID="{002A2D7F-A1D9-4E43-9753-145A84D4D333}" presName="vert0" presStyleCnt="0">
        <dgm:presLayoutVars>
          <dgm:dir/>
          <dgm:animOne val="branch"/>
          <dgm:animLvl val="lvl"/>
        </dgm:presLayoutVars>
      </dgm:prSet>
      <dgm:spPr/>
    </dgm:pt>
    <dgm:pt modelId="{F86EA66C-5708-406B-8E40-4B4BCEED5D76}" type="pres">
      <dgm:prSet presAssocID="{73B53C22-BAF0-4936-8C6B-53933B8B8699}" presName="thickLine" presStyleLbl="alignNode1" presStyleIdx="0" presStyleCnt="3"/>
      <dgm:spPr/>
    </dgm:pt>
    <dgm:pt modelId="{4852D353-24B7-4AA8-9878-9FE46BB0703E}" type="pres">
      <dgm:prSet presAssocID="{73B53C22-BAF0-4936-8C6B-53933B8B8699}" presName="horz1" presStyleCnt="0"/>
      <dgm:spPr/>
    </dgm:pt>
    <dgm:pt modelId="{3C6BF35A-2C84-43CC-AA87-1F0355553063}" type="pres">
      <dgm:prSet presAssocID="{73B53C22-BAF0-4936-8C6B-53933B8B8699}" presName="tx1" presStyleLbl="revTx" presStyleIdx="0" presStyleCnt="3"/>
      <dgm:spPr/>
    </dgm:pt>
    <dgm:pt modelId="{C6FED2D9-B6FD-4C0C-8CD6-27E95351709C}" type="pres">
      <dgm:prSet presAssocID="{73B53C22-BAF0-4936-8C6B-53933B8B8699}" presName="vert1" presStyleCnt="0"/>
      <dgm:spPr/>
    </dgm:pt>
    <dgm:pt modelId="{895354AC-1B06-4B10-A1F4-9EE28AEC0E35}" type="pres">
      <dgm:prSet presAssocID="{DE52AD83-3F93-4929-A9ED-9A915D7742C5}" presName="thickLine" presStyleLbl="alignNode1" presStyleIdx="1" presStyleCnt="3"/>
      <dgm:spPr/>
    </dgm:pt>
    <dgm:pt modelId="{68A66B67-B915-4194-9342-D664AF854E81}" type="pres">
      <dgm:prSet presAssocID="{DE52AD83-3F93-4929-A9ED-9A915D7742C5}" presName="horz1" presStyleCnt="0"/>
      <dgm:spPr/>
    </dgm:pt>
    <dgm:pt modelId="{4B8D1265-5447-4264-A3D0-AA9C50FF74D0}" type="pres">
      <dgm:prSet presAssocID="{DE52AD83-3F93-4929-A9ED-9A915D7742C5}" presName="tx1" presStyleLbl="revTx" presStyleIdx="1" presStyleCnt="3"/>
      <dgm:spPr/>
    </dgm:pt>
    <dgm:pt modelId="{A48F7C13-9BF4-4859-B131-21FB30DF7029}" type="pres">
      <dgm:prSet presAssocID="{DE52AD83-3F93-4929-A9ED-9A915D7742C5}" presName="vert1" presStyleCnt="0"/>
      <dgm:spPr/>
    </dgm:pt>
    <dgm:pt modelId="{9ACB566E-FCE3-46A4-93A5-67D3434ED9C6}" type="pres">
      <dgm:prSet presAssocID="{C0D06C20-CA5B-4872-89A9-CCEBA9A19B9D}" presName="thickLine" presStyleLbl="alignNode1" presStyleIdx="2" presStyleCnt="3"/>
      <dgm:spPr/>
    </dgm:pt>
    <dgm:pt modelId="{F7857C90-7ECF-4E8C-8F30-744EDC1F46C0}" type="pres">
      <dgm:prSet presAssocID="{C0D06C20-CA5B-4872-89A9-CCEBA9A19B9D}" presName="horz1" presStyleCnt="0"/>
      <dgm:spPr/>
    </dgm:pt>
    <dgm:pt modelId="{C54014B8-2FC1-47FA-B469-457E3827651A}" type="pres">
      <dgm:prSet presAssocID="{C0D06C20-CA5B-4872-89A9-CCEBA9A19B9D}" presName="tx1" presStyleLbl="revTx" presStyleIdx="2" presStyleCnt="3"/>
      <dgm:spPr/>
    </dgm:pt>
    <dgm:pt modelId="{2DB96B6C-FE99-4250-9014-8B0D2FA935A3}" type="pres">
      <dgm:prSet presAssocID="{C0D06C20-CA5B-4872-89A9-CCEBA9A19B9D}" presName="vert1" presStyleCnt="0"/>
      <dgm:spPr/>
    </dgm:pt>
  </dgm:ptLst>
  <dgm:cxnLst>
    <dgm:cxn modelId="{C03A0526-571A-4E6C-8E5D-9A4379836C58}" type="presOf" srcId="{DE52AD83-3F93-4929-A9ED-9A915D7742C5}" destId="{4B8D1265-5447-4264-A3D0-AA9C50FF74D0}" srcOrd="0" destOrd="0" presId="urn:microsoft.com/office/officeart/2008/layout/LinedList"/>
    <dgm:cxn modelId="{6F461B36-7E8F-455B-9408-29F5DCDC0774}" type="presOf" srcId="{C0D06C20-CA5B-4872-89A9-CCEBA9A19B9D}" destId="{C54014B8-2FC1-47FA-B469-457E3827651A}" srcOrd="0" destOrd="0" presId="urn:microsoft.com/office/officeart/2008/layout/LinedList"/>
    <dgm:cxn modelId="{B75C3C50-321A-47B9-B15E-A9FCF28E6C80}" srcId="{002A2D7F-A1D9-4E43-9753-145A84D4D333}" destId="{DE52AD83-3F93-4929-A9ED-9A915D7742C5}" srcOrd="1" destOrd="0" parTransId="{9F2480A2-9AB1-46BE-8C76-C702CE0C84FF}" sibTransId="{D5F83E5D-3F95-4AEA-9CF1-52468DEF9C8B}"/>
    <dgm:cxn modelId="{BAF23F87-B750-43DE-ABA2-BD5CECF0BFED}" srcId="{002A2D7F-A1D9-4E43-9753-145A84D4D333}" destId="{73B53C22-BAF0-4936-8C6B-53933B8B8699}" srcOrd="0" destOrd="0" parTransId="{0B5D66D4-00D5-4FC6-8C86-AA8C855B78F2}" sibTransId="{81B189B3-088F-4B3A-9895-7A2E91BE27A0}"/>
    <dgm:cxn modelId="{0075389C-2624-4B5D-9014-24E28D3462FD}" srcId="{002A2D7F-A1D9-4E43-9753-145A84D4D333}" destId="{C0D06C20-CA5B-4872-89A9-CCEBA9A19B9D}" srcOrd="2" destOrd="0" parTransId="{D28339D0-02C5-46D4-8BEA-AF27FAA309FF}" sibTransId="{D6B07660-AB59-4E2E-967A-ECB6BDD473AC}"/>
    <dgm:cxn modelId="{85528BBB-666D-4F18-9F7C-AA5970C78F2D}" type="presOf" srcId="{73B53C22-BAF0-4936-8C6B-53933B8B8699}" destId="{3C6BF35A-2C84-43CC-AA87-1F0355553063}" srcOrd="0" destOrd="0" presId="urn:microsoft.com/office/officeart/2008/layout/LinedList"/>
    <dgm:cxn modelId="{388426E7-F89E-4D90-A943-563A8E2E3056}" type="presOf" srcId="{002A2D7F-A1D9-4E43-9753-145A84D4D333}" destId="{C7AD8B32-1A2D-4A6E-9C32-3359794E25D0}" srcOrd="0" destOrd="0" presId="urn:microsoft.com/office/officeart/2008/layout/LinedList"/>
    <dgm:cxn modelId="{106A995D-230F-47AA-B2C5-0F7FFE33B8BE}" type="presParOf" srcId="{C7AD8B32-1A2D-4A6E-9C32-3359794E25D0}" destId="{F86EA66C-5708-406B-8E40-4B4BCEED5D76}" srcOrd="0" destOrd="0" presId="urn:microsoft.com/office/officeart/2008/layout/LinedList"/>
    <dgm:cxn modelId="{B7A39468-7533-4A80-A382-D4EAF43F7A1A}" type="presParOf" srcId="{C7AD8B32-1A2D-4A6E-9C32-3359794E25D0}" destId="{4852D353-24B7-4AA8-9878-9FE46BB0703E}" srcOrd="1" destOrd="0" presId="urn:microsoft.com/office/officeart/2008/layout/LinedList"/>
    <dgm:cxn modelId="{A8750893-78B6-41D4-AF3E-08612AE9389D}" type="presParOf" srcId="{4852D353-24B7-4AA8-9878-9FE46BB0703E}" destId="{3C6BF35A-2C84-43CC-AA87-1F0355553063}" srcOrd="0" destOrd="0" presId="urn:microsoft.com/office/officeart/2008/layout/LinedList"/>
    <dgm:cxn modelId="{54D7318B-C13F-432A-8823-69BF6A3D48FF}" type="presParOf" srcId="{4852D353-24B7-4AA8-9878-9FE46BB0703E}" destId="{C6FED2D9-B6FD-4C0C-8CD6-27E95351709C}" srcOrd="1" destOrd="0" presId="urn:microsoft.com/office/officeart/2008/layout/LinedList"/>
    <dgm:cxn modelId="{DF6987A8-C1F2-4D47-9FFB-4D3ADD50EA38}" type="presParOf" srcId="{C7AD8B32-1A2D-4A6E-9C32-3359794E25D0}" destId="{895354AC-1B06-4B10-A1F4-9EE28AEC0E35}" srcOrd="2" destOrd="0" presId="urn:microsoft.com/office/officeart/2008/layout/LinedList"/>
    <dgm:cxn modelId="{F72EE394-E8D3-40F4-8D25-10DBF2DBE41E}" type="presParOf" srcId="{C7AD8B32-1A2D-4A6E-9C32-3359794E25D0}" destId="{68A66B67-B915-4194-9342-D664AF854E81}" srcOrd="3" destOrd="0" presId="urn:microsoft.com/office/officeart/2008/layout/LinedList"/>
    <dgm:cxn modelId="{2118CAA0-2DC9-499E-BFA4-642C2A3BE177}" type="presParOf" srcId="{68A66B67-B915-4194-9342-D664AF854E81}" destId="{4B8D1265-5447-4264-A3D0-AA9C50FF74D0}" srcOrd="0" destOrd="0" presId="urn:microsoft.com/office/officeart/2008/layout/LinedList"/>
    <dgm:cxn modelId="{CD4B8011-B97A-4698-B885-D85D63344D70}" type="presParOf" srcId="{68A66B67-B915-4194-9342-D664AF854E81}" destId="{A48F7C13-9BF4-4859-B131-21FB30DF7029}" srcOrd="1" destOrd="0" presId="urn:microsoft.com/office/officeart/2008/layout/LinedList"/>
    <dgm:cxn modelId="{67B4CB89-F5F8-48D8-A29F-9A6E7980BEFE}" type="presParOf" srcId="{C7AD8B32-1A2D-4A6E-9C32-3359794E25D0}" destId="{9ACB566E-FCE3-46A4-93A5-67D3434ED9C6}" srcOrd="4" destOrd="0" presId="urn:microsoft.com/office/officeart/2008/layout/LinedList"/>
    <dgm:cxn modelId="{7B538541-81A0-40FB-B4C7-D146DBE6219D}" type="presParOf" srcId="{C7AD8B32-1A2D-4A6E-9C32-3359794E25D0}" destId="{F7857C90-7ECF-4E8C-8F30-744EDC1F46C0}" srcOrd="5" destOrd="0" presId="urn:microsoft.com/office/officeart/2008/layout/LinedList"/>
    <dgm:cxn modelId="{F1C51956-C844-4A7C-9304-6D6BD6DCE238}" type="presParOf" srcId="{F7857C90-7ECF-4E8C-8F30-744EDC1F46C0}" destId="{C54014B8-2FC1-47FA-B469-457E3827651A}" srcOrd="0" destOrd="0" presId="urn:microsoft.com/office/officeart/2008/layout/LinedList"/>
    <dgm:cxn modelId="{9F5085BF-CA04-4184-8C68-2C4AFABB5706}" type="presParOf" srcId="{F7857C90-7ECF-4E8C-8F30-744EDC1F46C0}" destId="{2DB96B6C-FE99-4250-9014-8B0D2FA935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7810E1-0027-459C-A586-3DCF28F782F6}"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F5BE3C9B-ED83-4C39-B831-1A4F8CC039CC}">
      <dgm:prSet/>
      <dgm:spPr/>
      <dgm:t>
        <a:bodyPr/>
        <a:lstStyle/>
        <a:p>
          <a:pPr>
            <a:lnSpc>
              <a:spcPct val="100000"/>
            </a:lnSpc>
          </a:pPr>
          <a:r>
            <a:rPr lang="en-US"/>
            <a:t>As their numbers grow, game development companies need to tackle various new problems which are common among large companies. The problems we are about to see is customer retention.</a:t>
          </a:r>
        </a:p>
      </dgm:t>
    </dgm:pt>
    <dgm:pt modelId="{863435D7-9440-45E0-9C77-149658FEE76F}" type="parTrans" cxnId="{CEA590EB-DE4F-47DF-8F7E-2936833E7C3B}">
      <dgm:prSet/>
      <dgm:spPr/>
      <dgm:t>
        <a:bodyPr/>
        <a:lstStyle/>
        <a:p>
          <a:endParaRPr lang="en-US"/>
        </a:p>
      </dgm:t>
    </dgm:pt>
    <dgm:pt modelId="{60C7C1DA-8787-480C-BA38-00F850B31E9A}" type="sibTrans" cxnId="{CEA590EB-DE4F-47DF-8F7E-2936833E7C3B}">
      <dgm:prSet/>
      <dgm:spPr/>
      <dgm:t>
        <a:bodyPr/>
        <a:lstStyle/>
        <a:p>
          <a:endParaRPr lang="en-US"/>
        </a:p>
      </dgm:t>
    </dgm:pt>
    <dgm:pt modelId="{3600A5B2-3A7A-421E-9E1B-B6ABF74B6BD8}">
      <dgm:prSet/>
      <dgm:spPr/>
      <dgm:t>
        <a:bodyPr/>
        <a:lstStyle/>
        <a:p>
          <a:pPr>
            <a:lnSpc>
              <a:spcPct val="100000"/>
            </a:lnSpc>
          </a:pPr>
          <a:r>
            <a:rPr lang="en-US"/>
            <a:t>Along with adding new users, it is also extremely vital for a company to ensure their existing customer base's loyalty.</a:t>
          </a:r>
        </a:p>
      </dgm:t>
    </dgm:pt>
    <dgm:pt modelId="{9ADB2735-BFC6-4E0E-9BC3-4576991EB4DD}" type="parTrans" cxnId="{0D1397C4-697A-4C89-A8B4-6D8F4E289C8E}">
      <dgm:prSet/>
      <dgm:spPr/>
      <dgm:t>
        <a:bodyPr/>
        <a:lstStyle/>
        <a:p>
          <a:endParaRPr lang="en-US"/>
        </a:p>
      </dgm:t>
    </dgm:pt>
    <dgm:pt modelId="{9C4B82BA-A6FC-4395-AFE1-2AC41F9FF5EC}" type="sibTrans" cxnId="{0D1397C4-697A-4C89-A8B4-6D8F4E289C8E}">
      <dgm:prSet/>
      <dgm:spPr/>
      <dgm:t>
        <a:bodyPr/>
        <a:lstStyle/>
        <a:p>
          <a:endParaRPr lang="en-US"/>
        </a:p>
      </dgm:t>
    </dgm:pt>
    <dgm:pt modelId="{8619370D-795A-485C-91C2-148D75562974}">
      <dgm:prSet/>
      <dgm:spPr/>
      <dgm:t>
        <a:bodyPr/>
        <a:lstStyle/>
        <a:p>
          <a:pPr>
            <a:lnSpc>
              <a:spcPct val="100000"/>
            </a:lnSpc>
          </a:pPr>
          <a:r>
            <a:rPr lang="en-US"/>
            <a:t>This is even more important for game development companies because of various factors</a:t>
          </a:r>
        </a:p>
      </dgm:t>
    </dgm:pt>
    <dgm:pt modelId="{4E8766D8-C5C1-4A59-AA1A-36592B0174DD}" type="parTrans" cxnId="{ED92E915-9200-41B1-B0CB-BACB564CF618}">
      <dgm:prSet/>
      <dgm:spPr/>
      <dgm:t>
        <a:bodyPr/>
        <a:lstStyle/>
        <a:p>
          <a:endParaRPr lang="en-US"/>
        </a:p>
      </dgm:t>
    </dgm:pt>
    <dgm:pt modelId="{547584D4-3291-41DA-A18C-DA2F93F2A896}" type="sibTrans" cxnId="{ED92E915-9200-41B1-B0CB-BACB564CF618}">
      <dgm:prSet/>
      <dgm:spPr/>
      <dgm:t>
        <a:bodyPr/>
        <a:lstStyle/>
        <a:p>
          <a:endParaRPr lang="en-US"/>
        </a:p>
      </dgm:t>
    </dgm:pt>
    <dgm:pt modelId="{31468096-1423-44ED-82EC-FDF4A9DB0D96}" type="pres">
      <dgm:prSet presAssocID="{067810E1-0027-459C-A586-3DCF28F782F6}" presName="root" presStyleCnt="0">
        <dgm:presLayoutVars>
          <dgm:dir/>
          <dgm:resizeHandles val="exact"/>
        </dgm:presLayoutVars>
      </dgm:prSet>
      <dgm:spPr/>
    </dgm:pt>
    <dgm:pt modelId="{6801553C-5D42-4E1E-B0A1-66E0A554BEEE}" type="pres">
      <dgm:prSet presAssocID="{F5BE3C9B-ED83-4C39-B831-1A4F8CC039CC}" presName="compNode" presStyleCnt="0"/>
      <dgm:spPr/>
    </dgm:pt>
    <dgm:pt modelId="{06252CB4-ED51-444E-AB68-84C3FF2B26BE}" type="pres">
      <dgm:prSet presAssocID="{F5BE3C9B-ED83-4C39-B831-1A4F8CC039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81C5FC7-C21C-4153-9651-3AB291F7545F}" type="pres">
      <dgm:prSet presAssocID="{F5BE3C9B-ED83-4C39-B831-1A4F8CC039CC}" presName="spaceRect" presStyleCnt="0"/>
      <dgm:spPr/>
    </dgm:pt>
    <dgm:pt modelId="{774CFF0D-5900-4FB3-89D3-B08ABCA8D9AA}" type="pres">
      <dgm:prSet presAssocID="{F5BE3C9B-ED83-4C39-B831-1A4F8CC039CC}" presName="textRect" presStyleLbl="revTx" presStyleIdx="0" presStyleCnt="3">
        <dgm:presLayoutVars>
          <dgm:chMax val="1"/>
          <dgm:chPref val="1"/>
        </dgm:presLayoutVars>
      </dgm:prSet>
      <dgm:spPr/>
    </dgm:pt>
    <dgm:pt modelId="{91D8CE6D-0FD3-4EB2-B37D-F6A11B6014DD}" type="pres">
      <dgm:prSet presAssocID="{60C7C1DA-8787-480C-BA38-00F850B31E9A}" presName="sibTrans" presStyleCnt="0"/>
      <dgm:spPr/>
    </dgm:pt>
    <dgm:pt modelId="{7DBF02B6-D2D2-416E-BA45-25033170ECC2}" type="pres">
      <dgm:prSet presAssocID="{3600A5B2-3A7A-421E-9E1B-B6ABF74B6BD8}" presName="compNode" presStyleCnt="0"/>
      <dgm:spPr/>
    </dgm:pt>
    <dgm:pt modelId="{F0D98F5C-B95C-4B9F-94DA-9106F36E07CE}" type="pres">
      <dgm:prSet presAssocID="{3600A5B2-3A7A-421E-9E1B-B6ABF74B6B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A64C0891-69FA-4E93-8430-02C775463997}" type="pres">
      <dgm:prSet presAssocID="{3600A5B2-3A7A-421E-9E1B-B6ABF74B6BD8}" presName="spaceRect" presStyleCnt="0"/>
      <dgm:spPr/>
    </dgm:pt>
    <dgm:pt modelId="{B2F26B3A-BD5F-4F35-93F6-E31E03B9CA12}" type="pres">
      <dgm:prSet presAssocID="{3600A5B2-3A7A-421E-9E1B-B6ABF74B6BD8}" presName="textRect" presStyleLbl="revTx" presStyleIdx="1" presStyleCnt="3">
        <dgm:presLayoutVars>
          <dgm:chMax val="1"/>
          <dgm:chPref val="1"/>
        </dgm:presLayoutVars>
      </dgm:prSet>
      <dgm:spPr/>
    </dgm:pt>
    <dgm:pt modelId="{C9688B26-EAA5-4E87-8201-92906571FCC4}" type="pres">
      <dgm:prSet presAssocID="{9C4B82BA-A6FC-4395-AFE1-2AC41F9FF5EC}" presName="sibTrans" presStyleCnt="0"/>
      <dgm:spPr/>
    </dgm:pt>
    <dgm:pt modelId="{093CED0C-2794-48C8-AFE5-1D109309BEF4}" type="pres">
      <dgm:prSet presAssocID="{8619370D-795A-485C-91C2-148D75562974}" presName="compNode" presStyleCnt="0"/>
      <dgm:spPr/>
    </dgm:pt>
    <dgm:pt modelId="{98BDDA42-C3B6-41B8-BD37-1B4577A20926}" type="pres">
      <dgm:prSet presAssocID="{8619370D-795A-485C-91C2-148D755629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5C3F1369-E247-4210-B232-04FCFAF9DAB7}" type="pres">
      <dgm:prSet presAssocID="{8619370D-795A-485C-91C2-148D75562974}" presName="spaceRect" presStyleCnt="0"/>
      <dgm:spPr/>
    </dgm:pt>
    <dgm:pt modelId="{E55609AC-A991-4080-87A1-74CF17A3A951}" type="pres">
      <dgm:prSet presAssocID="{8619370D-795A-485C-91C2-148D75562974}" presName="textRect" presStyleLbl="revTx" presStyleIdx="2" presStyleCnt="3">
        <dgm:presLayoutVars>
          <dgm:chMax val="1"/>
          <dgm:chPref val="1"/>
        </dgm:presLayoutVars>
      </dgm:prSet>
      <dgm:spPr/>
    </dgm:pt>
  </dgm:ptLst>
  <dgm:cxnLst>
    <dgm:cxn modelId="{ED92E915-9200-41B1-B0CB-BACB564CF618}" srcId="{067810E1-0027-459C-A586-3DCF28F782F6}" destId="{8619370D-795A-485C-91C2-148D75562974}" srcOrd="2" destOrd="0" parTransId="{4E8766D8-C5C1-4A59-AA1A-36592B0174DD}" sibTransId="{547584D4-3291-41DA-A18C-DA2F93F2A896}"/>
    <dgm:cxn modelId="{7F4A9427-BE33-4FEB-9527-B6E48DD51D76}" type="presOf" srcId="{8619370D-795A-485C-91C2-148D75562974}" destId="{E55609AC-A991-4080-87A1-74CF17A3A951}" srcOrd="0" destOrd="0" presId="urn:microsoft.com/office/officeart/2018/2/layout/IconLabelList"/>
    <dgm:cxn modelId="{5289652C-6C01-4693-A72B-752D2B0380A1}" type="presOf" srcId="{067810E1-0027-459C-A586-3DCF28F782F6}" destId="{31468096-1423-44ED-82EC-FDF4A9DB0D96}" srcOrd="0" destOrd="0" presId="urn:microsoft.com/office/officeart/2018/2/layout/IconLabelList"/>
    <dgm:cxn modelId="{3D327A70-5143-417C-9725-1B51DE99B98D}" type="presOf" srcId="{F5BE3C9B-ED83-4C39-B831-1A4F8CC039CC}" destId="{774CFF0D-5900-4FB3-89D3-B08ABCA8D9AA}" srcOrd="0" destOrd="0" presId="urn:microsoft.com/office/officeart/2018/2/layout/IconLabelList"/>
    <dgm:cxn modelId="{B9A37F91-5351-4F0D-A10E-E89421414BB6}" type="presOf" srcId="{3600A5B2-3A7A-421E-9E1B-B6ABF74B6BD8}" destId="{B2F26B3A-BD5F-4F35-93F6-E31E03B9CA12}" srcOrd="0" destOrd="0" presId="urn:microsoft.com/office/officeart/2018/2/layout/IconLabelList"/>
    <dgm:cxn modelId="{0D1397C4-697A-4C89-A8B4-6D8F4E289C8E}" srcId="{067810E1-0027-459C-A586-3DCF28F782F6}" destId="{3600A5B2-3A7A-421E-9E1B-B6ABF74B6BD8}" srcOrd="1" destOrd="0" parTransId="{9ADB2735-BFC6-4E0E-9BC3-4576991EB4DD}" sibTransId="{9C4B82BA-A6FC-4395-AFE1-2AC41F9FF5EC}"/>
    <dgm:cxn modelId="{CEA590EB-DE4F-47DF-8F7E-2936833E7C3B}" srcId="{067810E1-0027-459C-A586-3DCF28F782F6}" destId="{F5BE3C9B-ED83-4C39-B831-1A4F8CC039CC}" srcOrd="0" destOrd="0" parTransId="{863435D7-9440-45E0-9C77-149658FEE76F}" sibTransId="{60C7C1DA-8787-480C-BA38-00F850B31E9A}"/>
    <dgm:cxn modelId="{1531DCBD-3DDE-407E-96A7-07ABDD59836B}" type="presParOf" srcId="{31468096-1423-44ED-82EC-FDF4A9DB0D96}" destId="{6801553C-5D42-4E1E-B0A1-66E0A554BEEE}" srcOrd="0" destOrd="0" presId="urn:microsoft.com/office/officeart/2018/2/layout/IconLabelList"/>
    <dgm:cxn modelId="{F35DE2B5-FBFD-479F-9C0C-8A1BAA969BBB}" type="presParOf" srcId="{6801553C-5D42-4E1E-B0A1-66E0A554BEEE}" destId="{06252CB4-ED51-444E-AB68-84C3FF2B26BE}" srcOrd="0" destOrd="0" presId="urn:microsoft.com/office/officeart/2018/2/layout/IconLabelList"/>
    <dgm:cxn modelId="{72AD595C-C9B3-4854-9365-6B69CD27FC37}" type="presParOf" srcId="{6801553C-5D42-4E1E-B0A1-66E0A554BEEE}" destId="{481C5FC7-C21C-4153-9651-3AB291F7545F}" srcOrd="1" destOrd="0" presId="urn:microsoft.com/office/officeart/2018/2/layout/IconLabelList"/>
    <dgm:cxn modelId="{DA6B0551-5040-49CA-8976-3F634CE04D9A}" type="presParOf" srcId="{6801553C-5D42-4E1E-B0A1-66E0A554BEEE}" destId="{774CFF0D-5900-4FB3-89D3-B08ABCA8D9AA}" srcOrd="2" destOrd="0" presId="urn:microsoft.com/office/officeart/2018/2/layout/IconLabelList"/>
    <dgm:cxn modelId="{91CAED6F-305D-4B65-81B2-AF6670A4BE46}" type="presParOf" srcId="{31468096-1423-44ED-82EC-FDF4A9DB0D96}" destId="{91D8CE6D-0FD3-4EB2-B37D-F6A11B6014DD}" srcOrd="1" destOrd="0" presId="urn:microsoft.com/office/officeart/2018/2/layout/IconLabelList"/>
    <dgm:cxn modelId="{4DED9E4D-84D7-4012-B7BD-6D12C8E74D0B}" type="presParOf" srcId="{31468096-1423-44ED-82EC-FDF4A9DB0D96}" destId="{7DBF02B6-D2D2-416E-BA45-25033170ECC2}" srcOrd="2" destOrd="0" presId="urn:microsoft.com/office/officeart/2018/2/layout/IconLabelList"/>
    <dgm:cxn modelId="{7E58F439-73AA-4F22-AB15-1A80F6A713FD}" type="presParOf" srcId="{7DBF02B6-D2D2-416E-BA45-25033170ECC2}" destId="{F0D98F5C-B95C-4B9F-94DA-9106F36E07CE}" srcOrd="0" destOrd="0" presId="urn:microsoft.com/office/officeart/2018/2/layout/IconLabelList"/>
    <dgm:cxn modelId="{9795F624-9A3B-4961-B6FA-FF67D438485C}" type="presParOf" srcId="{7DBF02B6-D2D2-416E-BA45-25033170ECC2}" destId="{A64C0891-69FA-4E93-8430-02C775463997}" srcOrd="1" destOrd="0" presId="urn:microsoft.com/office/officeart/2018/2/layout/IconLabelList"/>
    <dgm:cxn modelId="{585E80D5-6261-46DE-A8F6-01FDD2729D77}" type="presParOf" srcId="{7DBF02B6-D2D2-416E-BA45-25033170ECC2}" destId="{B2F26B3A-BD5F-4F35-93F6-E31E03B9CA12}" srcOrd="2" destOrd="0" presId="urn:microsoft.com/office/officeart/2018/2/layout/IconLabelList"/>
    <dgm:cxn modelId="{D30DD4CB-2178-4107-A5BE-1A4381B0DF6E}" type="presParOf" srcId="{31468096-1423-44ED-82EC-FDF4A9DB0D96}" destId="{C9688B26-EAA5-4E87-8201-92906571FCC4}" srcOrd="3" destOrd="0" presId="urn:microsoft.com/office/officeart/2018/2/layout/IconLabelList"/>
    <dgm:cxn modelId="{E8E3B488-F494-481B-A94A-D12659B002C4}" type="presParOf" srcId="{31468096-1423-44ED-82EC-FDF4A9DB0D96}" destId="{093CED0C-2794-48C8-AFE5-1D109309BEF4}" srcOrd="4" destOrd="0" presId="urn:microsoft.com/office/officeart/2018/2/layout/IconLabelList"/>
    <dgm:cxn modelId="{BAAF82F2-8E3A-495E-BD5C-035939DDE546}" type="presParOf" srcId="{093CED0C-2794-48C8-AFE5-1D109309BEF4}" destId="{98BDDA42-C3B6-41B8-BD37-1B4577A20926}" srcOrd="0" destOrd="0" presId="urn:microsoft.com/office/officeart/2018/2/layout/IconLabelList"/>
    <dgm:cxn modelId="{EF53AEC4-69D7-4803-8E3E-6881CED23DC1}" type="presParOf" srcId="{093CED0C-2794-48C8-AFE5-1D109309BEF4}" destId="{5C3F1369-E247-4210-B232-04FCFAF9DAB7}" srcOrd="1" destOrd="0" presId="urn:microsoft.com/office/officeart/2018/2/layout/IconLabelList"/>
    <dgm:cxn modelId="{3A3EFF8B-3907-4FB6-97A4-FB18EADDA512}" type="presParOf" srcId="{093CED0C-2794-48C8-AFE5-1D109309BEF4}" destId="{E55609AC-A991-4080-87A1-74CF17A3A95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FD07A8-65E7-43BD-B0EE-83B7F94C9762}"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8E17C4-C2DA-4F74-B77E-5123850F05F0}">
      <dgm:prSet/>
      <dgm:spPr/>
      <dgm:t>
        <a:bodyPr/>
        <a:lstStyle/>
        <a:p>
          <a:pPr>
            <a:defRPr cap="all"/>
          </a:pPr>
          <a:r>
            <a:rPr lang="en-US"/>
            <a:t>As we saw from the comparison, The Survival ensemble model is much more accurate especially at higher levels and playtime. The Cox Regression Approach has a much larger spread of points as compared to the Survival Ensemble</a:t>
          </a:r>
        </a:p>
      </dgm:t>
    </dgm:pt>
    <dgm:pt modelId="{0D017D5F-48A2-47F4-8605-F2CE03673F34}" type="parTrans" cxnId="{C3CAF879-F433-49CB-A607-B34A1A5C5B9C}">
      <dgm:prSet/>
      <dgm:spPr/>
      <dgm:t>
        <a:bodyPr/>
        <a:lstStyle/>
        <a:p>
          <a:endParaRPr lang="en-US"/>
        </a:p>
      </dgm:t>
    </dgm:pt>
    <dgm:pt modelId="{A72A3B92-9C00-42A5-8E1C-1D14A556D6D8}" type="sibTrans" cxnId="{C3CAF879-F433-49CB-A607-B34A1A5C5B9C}">
      <dgm:prSet/>
      <dgm:spPr/>
      <dgm:t>
        <a:bodyPr/>
        <a:lstStyle/>
        <a:p>
          <a:endParaRPr lang="en-US"/>
        </a:p>
      </dgm:t>
    </dgm:pt>
    <dgm:pt modelId="{23E93183-A6C9-4D6B-9CA8-EBCE2ECC3EA0}">
      <dgm:prSet/>
      <dgm:spPr/>
      <dgm:t>
        <a:bodyPr/>
        <a:lstStyle/>
        <a:p>
          <a:pPr>
            <a:defRPr cap="all"/>
          </a:pPr>
          <a:r>
            <a:rPr lang="en-US"/>
            <a:t>This happens due to the lack of data at higher levels and larger playtimes which limits the Cox Regression's ability to successfully predict a player's churn whereas the Survival Ensemble Approach is less susceptible o such vulnerabilities.</a:t>
          </a:r>
        </a:p>
      </dgm:t>
    </dgm:pt>
    <dgm:pt modelId="{8DEB6767-9F2A-40BA-807D-668CF8AF0746}" type="parTrans" cxnId="{9FB67A84-4946-4D44-82A1-5D39EBE88869}">
      <dgm:prSet/>
      <dgm:spPr/>
      <dgm:t>
        <a:bodyPr/>
        <a:lstStyle/>
        <a:p>
          <a:endParaRPr lang="en-US"/>
        </a:p>
      </dgm:t>
    </dgm:pt>
    <dgm:pt modelId="{EFF54783-7E9A-40AF-ABD0-7CC0A328A116}" type="sibTrans" cxnId="{9FB67A84-4946-4D44-82A1-5D39EBE88869}">
      <dgm:prSet/>
      <dgm:spPr/>
      <dgm:t>
        <a:bodyPr/>
        <a:lstStyle/>
        <a:p>
          <a:endParaRPr lang="en-US"/>
        </a:p>
      </dgm:t>
    </dgm:pt>
    <dgm:pt modelId="{FC69B779-FB18-41E3-8E41-6617DE681FB3}" type="pres">
      <dgm:prSet presAssocID="{D9FD07A8-65E7-43BD-B0EE-83B7F94C9762}" presName="root" presStyleCnt="0">
        <dgm:presLayoutVars>
          <dgm:dir/>
          <dgm:resizeHandles val="exact"/>
        </dgm:presLayoutVars>
      </dgm:prSet>
      <dgm:spPr/>
    </dgm:pt>
    <dgm:pt modelId="{3E479012-0795-48D6-B2ED-C13F73AC14C1}" type="pres">
      <dgm:prSet presAssocID="{C08E17C4-C2DA-4F74-B77E-5123850F05F0}" presName="compNode" presStyleCnt="0"/>
      <dgm:spPr/>
    </dgm:pt>
    <dgm:pt modelId="{0ECCD258-EB6C-43C2-B0C2-B68D34B72F58}" type="pres">
      <dgm:prSet presAssocID="{C08E17C4-C2DA-4F74-B77E-5123850F05F0}" presName="iconBgRect" presStyleLbl="bgShp" presStyleIdx="0" presStyleCnt="2"/>
      <dgm:spPr/>
    </dgm:pt>
    <dgm:pt modelId="{B826C058-F5BA-490A-9A5F-D048A8B7F430}" type="pres">
      <dgm:prSet presAssocID="{C08E17C4-C2DA-4F74-B77E-5123850F05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CFC1850-68E2-4F08-AF2C-130853DA971B}" type="pres">
      <dgm:prSet presAssocID="{C08E17C4-C2DA-4F74-B77E-5123850F05F0}" presName="spaceRect" presStyleCnt="0"/>
      <dgm:spPr/>
    </dgm:pt>
    <dgm:pt modelId="{526ED830-784F-4A4D-B1A3-69E42E0D0FD8}" type="pres">
      <dgm:prSet presAssocID="{C08E17C4-C2DA-4F74-B77E-5123850F05F0}" presName="textRect" presStyleLbl="revTx" presStyleIdx="0" presStyleCnt="2">
        <dgm:presLayoutVars>
          <dgm:chMax val="1"/>
          <dgm:chPref val="1"/>
        </dgm:presLayoutVars>
      </dgm:prSet>
      <dgm:spPr/>
    </dgm:pt>
    <dgm:pt modelId="{2FD64FD4-BF07-42B6-8415-0D1AF4FC1469}" type="pres">
      <dgm:prSet presAssocID="{A72A3B92-9C00-42A5-8E1C-1D14A556D6D8}" presName="sibTrans" presStyleCnt="0"/>
      <dgm:spPr/>
    </dgm:pt>
    <dgm:pt modelId="{D9C66AC4-8D0E-4CBE-BF74-C289300B8280}" type="pres">
      <dgm:prSet presAssocID="{23E93183-A6C9-4D6B-9CA8-EBCE2ECC3EA0}" presName="compNode" presStyleCnt="0"/>
      <dgm:spPr/>
    </dgm:pt>
    <dgm:pt modelId="{ADA36921-6C1D-4289-8A48-D665EFF5C715}" type="pres">
      <dgm:prSet presAssocID="{23E93183-A6C9-4D6B-9CA8-EBCE2ECC3EA0}" presName="iconBgRect" presStyleLbl="bgShp" presStyleIdx="1" presStyleCnt="2"/>
      <dgm:spPr/>
    </dgm:pt>
    <dgm:pt modelId="{E25C824E-6FB2-4149-9F79-B13ACDEE22C5}" type="pres">
      <dgm:prSet presAssocID="{23E93183-A6C9-4D6B-9CA8-EBCE2ECC3E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297677C7-FB2E-4D79-B2ED-699AD08DF8DA}" type="pres">
      <dgm:prSet presAssocID="{23E93183-A6C9-4D6B-9CA8-EBCE2ECC3EA0}" presName="spaceRect" presStyleCnt="0"/>
      <dgm:spPr/>
    </dgm:pt>
    <dgm:pt modelId="{19FAC99D-7A54-4754-AE77-1245A51C523A}" type="pres">
      <dgm:prSet presAssocID="{23E93183-A6C9-4D6B-9CA8-EBCE2ECC3EA0}" presName="textRect" presStyleLbl="revTx" presStyleIdx="1" presStyleCnt="2">
        <dgm:presLayoutVars>
          <dgm:chMax val="1"/>
          <dgm:chPref val="1"/>
        </dgm:presLayoutVars>
      </dgm:prSet>
      <dgm:spPr/>
    </dgm:pt>
  </dgm:ptLst>
  <dgm:cxnLst>
    <dgm:cxn modelId="{B1775D17-EB14-44FF-9F98-89B07AC262ED}" type="presOf" srcId="{C08E17C4-C2DA-4F74-B77E-5123850F05F0}" destId="{526ED830-784F-4A4D-B1A3-69E42E0D0FD8}" srcOrd="0" destOrd="0" presId="urn:microsoft.com/office/officeart/2018/5/layout/IconCircleLabelList"/>
    <dgm:cxn modelId="{5767AD4C-DACD-48C6-8CAA-FEC9F04A04FC}" type="presOf" srcId="{23E93183-A6C9-4D6B-9CA8-EBCE2ECC3EA0}" destId="{19FAC99D-7A54-4754-AE77-1245A51C523A}" srcOrd="0" destOrd="0" presId="urn:microsoft.com/office/officeart/2018/5/layout/IconCircleLabelList"/>
    <dgm:cxn modelId="{C3CAF879-F433-49CB-A607-B34A1A5C5B9C}" srcId="{D9FD07A8-65E7-43BD-B0EE-83B7F94C9762}" destId="{C08E17C4-C2DA-4F74-B77E-5123850F05F0}" srcOrd="0" destOrd="0" parTransId="{0D017D5F-48A2-47F4-8605-F2CE03673F34}" sibTransId="{A72A3B92-9C00-42A5-8E1C-1D14A556D6D8}"/>
    <dgm:cxn modelId="{9FB67A84-4946-4D44-82A1-5D39EBE88869}" srcId="{D9FD07A8-65E7-43BD-B0EE-83B7F94C9762}" destId="{23E93183-A6C9-4D6B-9CA8-EBCE2ECC3EA0}" srcOrd="1" destOrd="0" parTransId="{8DEB6767-9F2A-40BA-807D-668CF8AF0746}" sibTransId="{EFF54783-7E9A-40AF-ABD0-7CC0A328A116}"/>
    <dgm:cxn modelId="{22C91297-10D5-456E-AFFE-F0F20C113AE4}" type="presOf" srcId="{D9FD07A8-65E7-43BD-B0EE-83B7F94C9762}" destId="{FC69B779-FB18-41E3-8E41-6617DE681FB3}" srcOrd="0" destOrd="0" presId="urn:microsoft.com/office/officeart/2018/5/layout/IconCircleLabelList"/>
    <dgm:cxn modelId="{8E6DAFDB-24B7-4BF2-9AA1-122768BA18A2}" type="presParOf" srcId="{FC69B779-FB18-41E3-8E41-6617DE681FB3}" destId="{3E479012-0795-48D6-B2ED-C13F73AC14C1}" srcOrd="0" destOrd="0" presId="urn:microsoft.com/office/officeart/2018/5/layout/IconCircleLabelList"/>
    <dgm:cxn modelId="{01F073CF-DEC0-4DB5-8D86-082A35F3465E}" type="presParOf" srcId="{3E479012-0795-48D6-B2ED-C13F73AC14C1}" destId="{0ECCD258-EB6C-43C2-B0C2-B68D34B72F58}" srcOrd="0" destOrd="0" presId="urn:microsoft.com/office/officeart/2018/5/layout/IconCircleLabelList"/>
    <dgm:cxn modelId="{F555AE9E-5E25-43BD-85A4-A20D69CEB009}" type="presParOf" srcId="{3E479012-0795-48D6-B2ED-C13F73AC14C1}" destId="{B826C058-F5BA-490A-9A5F-D048A8B7F430}" srcOrd="1" destOrd="0" presId="urn:microsoft.com/office/officeart/2018/5/layout/IconCircleLabelList"/>
    <dgm:cxn modelId="{094EF938-4F41-4D8D-AA3E-B3A1351C2121}" type="presParOf" srcId="{3E479012-0795-48D6-B2ED-C13F73AC14C1}" destId="{7CFC1850-68E2-4F08-AF2C-130853DA971B}" srcOrd="2" destOrd="0" presId="urn:microsoft.com/office/officeart/2018/5/layout/IconCircleLabelList"/>
    <dgm:cxn modelId="{DE03CD06-A471-4BF0-B990-34C97189CF01}" type="presParOf" srcId="{3E479012-0795-48D6-B2ED-C13F73AC14C1}" destId="{526ED830-784F-4A4D-B1A3-69E42E0D0FD8}" srcOrd="3" destOrd="0" presId="urn:microsoft.com/office/officeart/2018/5/layout/IconCircleLabelList"/>
    <dgm:cxn modelId="{6C073538-AA51-485F-A50A-5B885CF7F157}" type="presParOf" srcId="{FC69B779-FB18-41E3-8E41-6617DE681FB3}" destId="{2FD64FD4-BF07-42B6-8415-0D1AF4FC1469}" srcOrd="1" destOrd="0" presId="urn:microsoft.com/office/officeart/2018/5/layout/IconCircleLabelList"/>
    <dgm:cxn modelId="{91DB2764-DA9E-4E16-A5C5-54434C62B3ED}" type="presParOf" srcId="{FC69B779-FB18-41E3-8E41-6617DE681FB3}" destId="{D9C66AC4-8D0E-4CBE-BF74-C289300B8280}" srcOrd="2" destOrd="0" presId="urn:microsoft.com/office/officeart/2018/5/layout/IconCircleLabelList"/>
    <dgm:cxn modelId="{CDCA0A65-0809-4B65-9E6F-4DDF02F3E934}" type="presParOf" srcId="{D9C66AC4-8D0E-4CBE-BF74-C289300B8280}" destId="{ADA36921-6C1D-4289-8A48-D665EFF5C715}" srcOrd="0" destOrd="0" presId="urn:microsoft.com/office/officeart/2018/5/layout/IconCircleLabelList"/>
    <dgm:cxn modelId="{50A62783-FD16-49C6-BD9B-F8C5B7F53CC9}" type="presParOf" srcId="{D9C66AC4-8D0E-4CBE-BF74-C289300B8280}" destId="{E25C824E-6FB2-4149-9F79-B13ACDEE22C5}" srcOrd="1" destOrd="0" presId="urn:microsoft.com/office/officeart/2018/5/layout/IconCircleLabelList"/>
    <dgm:cxn modelId="{EB7B1787-7DA8-4586-A300-F4978F317996}" type="presParOf" srcId="{D9C66AC4-8D0E-4CBE-BF74-C289300B8280}" destId="{297677C7-FB2E-4D79-B2ED-699AD08DF8DA}" srcOrd="2" destOrd="0" presId="urn:microsoft.com/office/officeart/2018/5/layout/IconCircleLabelList"/>
    <dgm:cxn modelId="{CCE95EF3-A134-4D4D-8711-70B0969D2C16}" type="presParOf" srcId="{D9C66AC4-8D0E-4CBE-BF74-C289300B8280}" destId="{19FAC99D-7A54-4754-AE77-1245A51C523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4C75EA-E673-49F2-9C41-D6C97E9625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FE519C-3249-439E-A74D-DD790D2057C8}">
      <dgm:prSet/>
      <dgm:spPr/>
      <dgm:t>
        <a:bodyPr/>
        <a:lstStyle/>
        <a:p>
          <a:pPr>
            <a:lnSpc>
              <a:spcPct val="100000"/>
            </a:lnSpc>
          </a:pPr>
          <a:r>
            <a:rPr lang="en-US"/>
            <a:t>We successfully implemented two machine learning models using survival ensembles and through testing proved it outperformed the Cox Regression models by a large margin</a:t>
          </a:r>
          <a:r>
            <a:rPr lang="en-US">
              <a:latin typeface="Avenir Next LT Pro"/>
            </a:rPr>
            <a:t> in various criteria</a:t>
          </a:r>
          <a:r>
            <a:rPr lang="en-US"/>
            <a:t>.</a:t>
          </a:r>
        </a:p>
      </dgm:t>
    </dgm:pt>
    <dgm:pt modelId="{C275122E-53A1-4292-9D16-0088C3C59948}" type="parTrans" cxnId="{8C631274-D0D9-40AB-A8B1-06B19D296F80}">
      <dgm:prSet/>
      <dgm:spPr/>
      <dgm:t>
        <a:bodyPr/>
        <a:lstStyle/>
        <a:p>
          <a:endParaRPr lang="en-US"/>
        </a:p>
      </dgm:t>
    </dgm:pt>
    <dgm:pt modelId="{25A8B63C-9035-490F-BA2B-AA59BFFEE402}" type="sibTrans" cxnId="{8C631274-D0D9-40AB-A8B1-06B19D296F80}">
      <dgm:prSet/>
      <dgm:spPr/>
      <dgm:t>
        <a:bodyPr/>
        <a:lstStyle/>
        <a:p>
          <a:endParaRPr lang="en-US"/>
        </a:p>
      </dgm:t>
    </dgm:pt>
    <dgm:pt modelId="{CE08E372-241A-49A7-9AAD-EEB95B65EB69}">
      <dgm:prSet/>
      <dgm:spPr/>
      <dgm:t>
        <a:bodyPr/>
        <a:lstStyle/>
        <a:p>
          <a:pPr>
            <a:lnSpc>
              <a:spcPct val="100000"/>
            </a:lnSpc>
          </a:pPr>
          <a:r>
            <a:rPr lang="en-US" dirty="0"/>
            <a:t>Using the model, we were able to predict the survival rates of a player corresponding to the number of hours played and levels, Hence determining the probability of churning.</a:t>
          </a:r>
        </a:p>
      </dgm:t>
    </dgm:pt>
    <dgm:pt modelId="{4D0D07FA-487C-4B8D-9A1C-576728C76297}" type="parTrans" cxnId="{5D9E9963-6C63-4535-8262-CD0EAE5A8FD4}">
      <dgm:prSet/>
      <dgm:spPr/>
      <dgm:t>
        <a:bodyPr/>
        <a:lstStyle/>
        <a:p>
          <a:endParaRPr lang="en-US"/>
        </a:p>
      </dgm:t>
    </dgm:pt>
    <dgm:pt modelId="{E4DE99FE-F610-4C33-B3ED-2009FED8DAC9}" type="sibTrans" cxnId="{5D9E9963-6C63-4535-8262-CD0EAE5A8FD4}">
      <dgm:prSet/>
      <dgm:spPr/>
      <dgm:t>
        <a:bodyPr/>
        <a:lstStyle/>
        <a:p>
          <a:endParaRPr lang="en-US"/>
        </a:p>
      </dgm:t>
    </dgm:pt>
    <dgm:pt modelId="{15C69218-37EA-4DF1-B669-053A9E9DB0FF}" type="pres">
      <dgm:prSet presAssocID="{4E4C75EA-E673-49F2-9C41-D6C97E962570}" presName="root" presStyleCnt="0">
        <dgm:presLayoutVars>
          <dgm:dir/>
          <dgm:resizeHandles val="exact"/>
        </dgm:presLayoutVars>
      </dgm:prSet>
      <dgm:spPr/>
    </dgm:pt>
    <dgm:pt modelId="{519639EC-81AF-4A27-9A57-7C0F348CACE5}" type="pres">
      <dgm:prSet presAssocID="{44FE519C-3249-439E-A74D-DD790D2057C8}" presName="compNode" presStyleCnt="0"/>
      <dgm:spPr/>
    </dgm:pt>
    <dgm:pt modelId="{F2AD71E8-1C90-4890-A869-B2CA337824A1}" type="pres">
      <dgm:prSet presAssocID="{44FE519C-3249-439E-A74D-DD790D2057C8}" presName="bgRect" presStyleLbl="bgShp" presStyleIdx="0" presStyleCnt="2"/>
      <dgm:spPr/>
    </dgm:pt>
    <dgm:pt modelId="{3182507A-FA91-4345-9358-A2D162AFDEFA}" type="pres">
      <dgm:prSet presAssocID="{44FE519C-3249-439E-A74D-DD790D2057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49EE94E-8F95-42BC-B608-9BF16858530D}" type="pres">
      <dgm:prSet presAssocID="{44FE519C-3249-439E-A74D-DD790D2057C8}" presName="spaceRect" presStyleCnt="0"/>
      <dgm:spPr/>
    </dgm:pt>
    <dgm:pt modelId="{AD475E59-1708-4C64-B5D9-A620F914A111}" type="pres">
      <dgm:prSet presAssocID="{44FE519C-3249-439E-A74D-DD790D2057C8}" presName="parTx" presStyleLbl="revTx" presStyleIdx="0" presStyleCnt="2">
        <dgm:presLayoutVars>
          <dgm:chMax val="0"/>
          <dgm:chPref val="0"/>
        </dgm:presLayoutVars>
      </dgm:prSet>
      <dgm:spPr/>
    </dgm:pt>
    <dgm:pt modelId="{86408300-8D26-4A70-8FFE-7A23A518FD20}" type="pres">
      <dgm:prSet presAssocID="{25A8B63C-9035-490F-BA2B-AA59BFFEE402}" presName="sibTrans" presStyleCnt="0"/>
      <dgm:spPr/>
    </dgm:pt>
    <dgm:pt modelId="{89A62598-1E1B-4C09-87A1-364A44AEE6CF}" type="pres">
      <dgm:prSet presAssocID="{CE08E372-241A-49A7-9AAD-EEB95B65EB69}" presName="compNode" presStyleCnt="0"/>
      <dgm:spPr/>
    </dgm:pt>
    <dgm:pt modelId="{6F03E632-40E4-4B6A-A56D-A15E844914BE}" type="pres">
      <dgm:prSet presAssocID="{CE08E372-241A-49A7-9AAD-EEB95B65EB69}" presName="bgRect" presStyleLbl="bgShp" presStyleIdx="1" presStyleCnt="2"/>
      <dgm:spPr/>
    </dgm:pt>
    <dgm:pt modelId="{E5A929FA-468E-4602-BF63-DC14DBF485DF}" type="pres">
      <dgm:prSet presAssocID="{CE08E372-241A-49A7-9AAD-EEB95B65EB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3C8944AD-151A-41D8-969C-857776CCBE1D}" type="pres">
      <dgm:prSet presAssocID="{CE08E372-241A-49A7-9AAD-EEB95B65EB69}" presName="spaceRect" presStyleCnt="0"/>
      <dgm:spPr/>
    </dgm:pt>
    <dgm:pt modelId="{4647F769-6EF1-450E-84F2-74AD1AE3FE09}" type="pres">
      <dgm:prSet presAssocID="{CE08E372-241A-49A7-9AAD-EEB95B65EB69}" presName="parTx" presStyleLbl="revTx" presStyleIdx="1" presStyleCnt="2">
        <dgm:presLayoutVars>
          <dgm:chMax val="0"/>
          <dgm:chPref val="0"/>
        </dgm:presLayoutVars>
      </dgm:prSet>
      <dgm:spPr/>
    </dgm:pt>
  </dgm:ptLst>
  <dgm:cxnLst>
    <dgm:cxn modelId="{5D9E9963-6C63-4535-8262-CD0EAE5A8FD4}" srcId="{4E4C75EA-E673-49F2-9C41-D6C97E962570}" destId="{CE08E372-241A-49A7-9AAD-EEB95B65EB69}" srcOrd="1" destOrd="0" parTransId="{4D0D07FA-487C-4B8D-9A1C-576728C76297}" sibTransId="{E4DE99FE-F610-4C33-B3ED-2009FED8DAC9}"/>
    <dgm:cxn modelId="{8C631274-D0D9-40AB-A8B1-06B19D296F80}" srcId="{4E4C75EA-E673-49F2-9C41-D6C97E962570}" destId="{44FE519C-3249-439E-A74D-DD790D2057C8}" srcOrd="0" destOrd="0" parTransId="{C275122E-53A1-4292-9D16-0088C3C59948}" sibTransId="{25A8B63C-9035-490F-BA2B-AA59BFFEE402}"/>
    <dgm:cxn modelId="{A03ED8A3-F2AB-4B35-A5BE-D6AFACB2113E}" type="presOf" srcId="{4E4C75EA-E673-49F2-9C41-D6C97E962570}" destId="{15C69218-37EA-4DF1-B669-053A9E9DB0FF}" srcOrd="0" destOrd="0" presId="urn:microsoft.com/office/officeart/2018/2/layout/IconVerticalSolidList"/>
    <dgm:cxn modelId="{91D9A8B8-3F52-4E56-815F-55285BE6F7F9}" type="presOf" srcId="{44FE519C-3249-439E-A74D-DD790D2057C8}" destId="{AD475E59-1708-4C64-B5D9-A620F914A111}" srcOrd="0" destOrd="0" presId="urn:microsoft.com/office/officeart/2018/2/layout/IconVerticalSolidList"/>
    <dgm:cxn modelId="{36213CD6-1CF8-4DF2-9428-20F01F403F00}" type="presOf" srcId="{CE08E372-241A-49A7-9AAD-EEB95B65EB69}" destId="{4647F769-6EF1-450E-84F2-74AD1AE3FE09}" srcOrd="0" destOrd="0" presId="urn:microsoft.com/office/officeart/2018/2/layout/IconVerticalSolidList"/>
    <dgm:cxn modelId="{91CEAE36-6AEE-42CF-90D8-4F30FF26C624}" type="presParOf" srcId="{15C69218-37EA-4DF1-B669-053A9E9DB0FF}" destId="{519639EC-81AF-4A27-9A57-7C0F348CACE5}" srcOrd="0" destOrd="0" presId="urn:microsoft.com/office/officeart/2018/2/layout/IconVerticalSolidList"/>
    <dgm:cxn modelId="{672B6A13-1FD6-4FE5-88F9-5C52F07DF015}" type="presParOf" srcId="{519639EC-81AF-4A27-9A57-7C0F348CACE5}" destId="{F2AD71E8-1C90-4890-A869-B2CA337824A1}" srcOrd="0" destOrd="0" presId="urn:microsoft.com/office/officeart/2018/2/layout/IconVerticalSolidList"/>
    <dgm:cxn modelId="{551D058A-448F-49DE-86AF-E0179DAFF14A}" type="presParOf" srcId="{519639EC-81AF-4A27-9A57-7C0F348CACE5}" destId="{3182507A-FA91-4345-9358-A2D162AFDEFA}" srcOrd="1" destOrd="0" presId="urn:microsoft.com/office/officeart/2018/2/layout/IconVerticalSolidList"/>
    <dgm:cxn modelId="{5553683D-1345-4369-BECF-40EAA3D9378F}" type="presParOf" srcId="{519639EC-81AF-4A27-9A57-7C0F348CACE5}" destId="{149EE94E-8F95-42BC-B608-9BF16858530D}" srcOrd="2" destOrd="0" presId="urn:microsoft.com/office/officeart/2018/2/layout/IconVerticalSolidList"/>
    <dgm:cxn modelId="{7847133C-4EC5-4758-97BE-C5635EBF76C2}" type="presParOf" srcId="{519639EC-81AF-4A27-9A57-7C0F348CACE5}" destId="{AD475E59-1708-4C64-B5D9-A620F914A111}" srcOrd="3" destOrd="0" presId="urn:microsoft.com/office/officeart/2018/2/layout/IconVerticalSolidList"/>
    <dgm:cxn modelId="{397E12CE-FCF6-4D2C-AB08-201AE6B0C845}" type="presParOf" srcId="{15C69218-37EA-4DF1-B669-053A9E9DB0FF}" destId="{86408300-8D26-4A70-8FFE-7A23A518FD20}" srcOrd="1" destOrd="0" presId="urn:microsoft.com/office/officeart/2018/2/layout/IconVerticalSolidList"/>
    <dgm:cxn modelId="{E73C59B1-5DB5-44A6-9158-E2120242480C}" type="presParOf" srcId="{15C69218-37EA-4DF1-B669-053A9E9DB0FF}" destId="{89A62598-1E1B-4C09-87A1-364A44AEE6CF}" srcOrd="2" destOrd="0" presId="urn:microsoft.com/office/officeart/2018/2/layout/IconVerticalSolidList"/>
    <dgm:cxn modelId="{9DBEE8FF-23C7-4894-9ED8-AB6E410F4A06}" type="presParOf" srcId="{89A62598-1E1B-4C09-87A1-364A44AEE6CF}" destId="{6F03E632-40E4-4B6A-A56D-A15E844914BE}" srcOrd="0" destOrd="0" presId="urn:microsoft.com/office/officeart/2018/2/layout/IconVerticalSolidList"/>
    <dgm:cxn modelId="{6AB9301D-53A9-4F14-B0F4-956C1195D5FE}" type="presParOf" srcId="{89A62598-1E1B-4C09-87A1-364A44AEE6CF}" destId="{E5A929FA-468E-4602-BF63-DC14DBF485DF}" srcOrd="1" destOrd="0" presId="urn:microsoft.com/office/officeart/2018/2/layout/IconVerticalSolidList"/>
    <dgm:cxn modelId="{523D1D50-B24F-48C9-B0DB-332391BDA549}" type="presParOf" srcId="{89A62598-1E1B-4C09-87A1-364A44AEE6CF}" destId="{3C8944AD-151A-41D8-969C-857776CCBE1D}" srcOrd="2" destOrd="0" presId="urn:microsoft.com/office/officeart/2018/2/layout/IconVerticalSolidList"/>
    <dgm:cxn modelId="{8DE16DD4-1889-420D-B300-9D10FBC472BE}" type="presParOf" srcId="{89A62598-1E1B-4C09-87A1-364A44AEE6CF}" destId="{4647F769-6EF1-450E-84F2-74AD1AE3FE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C8915C-F1FD-4507-A1D1-EF60DFF7A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BC26EDC5-329D-4B5A-AF2D-2F3B37FF0038}">
      <dgm:prSet/>
      <dgm:spPr/>
      <dgm:t>
        <a:bodyPr/>
        <a:lstStyle/>
        <a:p>
          <a:r>
            <a:rPr lang="en-US"/>
            <a:t>[1] A. Alfons. cvTools: Cross-validation tools for regression models, 2012. R package, version 0.3.2. </a:t>
          </a:r>
          <a:r>
            <a:rPr lang="en-US">
              <a:hlinkClick xmlns:r="http://schemas.openxmlformats.org/officeDocument/2006/relationships" r:id="rId1"/>
            </a:rPr>
            <a:t>https://cran.r-project.org/web/packages/cvTools</a:t>
          </a:r>
          <a:r>
            <a:rPr lang="en-US"/>
            <a:t>.</a:t>
          </a:r>
        </a:p>
      </dgm:t>
    </dgm:pt>
    <dgm:pt modelId="{EBC021EC-4455-418D-B5DF-B8A29B4B5DEE}" type="parTrans" cxnId="{1B75B513-C96E-4D4E-AAD4-E4B851F8A992}">
      <dgm:prSet/>
      <dgm:spPr/>
      <dgm:t>
        <a:bodyPr/>
        <a:lstStyle/>
        <a:p>
          <a:endParaRPr lang="en-US"/>
        </a:p>
      </dgm:t>
    </dgm:pt>
    <dgm:pt modelId="{45274892-7A6D-4D6F-A96E-01A360CA7A6B}" type="sibTrans" cxnId="{1B75B513-C96E-4D4E-AAD4-E4B851F8A992}">
      <dgm:prSet/>
      <dgm:spPr/>
      <dgm:t>
        <a:bodyPr/>
        <a:lstStyle/>
        <a:p>
          <a:endParaRPr lang="en-US"/>
        </a:p>
      </dgm:t>
    </dgm:pt>
    <dgm:pt modelId="{B5B9F156-3B68-43E7-A72B-DD56FA3884F1}">
      <dgm:prSet/>
      <dgm:spPr/>
      <dgm:t>
        <a:bodyPr/>
        <a:lstStyle/>
        <a:p>
          <a:r>
            <a:rPr lang="en-US"/>
            <a:t>[2] T. G. Clark, M. J. Bradburn, S. B. Love, and D. G. Altman. Survival analysis part I: Basic concepts and first analyses. British Journal of Cancer, 89(2):232–238, 2003.</a:t>
          </a:r>
        </a:p>
      </dgm:t>
    </dgm:pt>
    <dgm:pt modelId="{184F30A9-5C58-4138-AA89-6DE812950059}" type="parTrans" cxnId="{5DF6B370-B266-4593-9F3A-CBBAE8D154C8}">
      <dgm:prSet/>
      <dgm:spPr/>
      <dgm:t>
        <a:bodyPr/>
        <a:lstStyle/>
        <a:p>
          <a:endParaRPr lang="en-US"/>
        </a:p>
      </dgm:t>
    </dgm:pt>
    <dgm:pt modelId="{B85E196A-74AA-4781-9A0B-6CA7F3B4C808}" type="sibTrans" cxnId="{5DF6B370-B266-4593-9F3A-CBBAE8D154C8}">
      <dgm:prSet/>
      <dgm:spPr/>
      <dgm:t>
        <a:bodyPr/>
        <a:lstStyle/>
        <a:p>
          <a:endParaRPr lang="en-US"/>
        </a:p>
      </dgm:t>
    </dgm:pt>
    <dgm:pt modelId="{237E994D-99FB-4D12-89FB-1161CDCBF1B3}">
      <dgm:prSet/>
      <dgm:spPr/>
      <dgm:t>
        <a:bodyPr/>
        <a:lstStyle/>
        <a:p>
          <a:r>
            <a:rPr lang="en-US"/>
            <a:t>[3] D. R. Cox. Regression models and life-tables. Journal of the Royal Statistical Society. Series B (Methodological), 34(2):187–220, 1972.</a:t>
          </a:r>
        </a:p>
      </dgm:t>
    </dgm:pt>
    <dgm:pt modelId="{9F6DCB29-6192-44FC-A2B7-1B0363CCBDDE}" type="parTrans" cxnId="{84B53322-0F29-4A6B-9BA3-5A8B7826F1E8}">
      <dgm:prSet/>
      <dgm:spPr/>
      <dgm:t>
        <a:bodyPr/>
        <a:lstStyle/>
        <a:p>
          <a:endParaRPr lang="en-US"/>
        </a:p>
      </dgm:t>
    </dgm:pt>
    <dgm:pt modelId="{D785D7A2-30CB-4710-A4FF-8BA863C57F30}" type="sibTrans" cxnId="{84B53322-0F29-4A6B-9BA3-5A8B7826F1E8}">
      <dgm:prSet/>
      <dgm:spPr/>
      <dgm:t>
        <a:bodyPr/>
        <a:lstStyle/>
        <a:p>
          <a:endParaRPr lang="en-US"/>
        </a:p>
      </dgm:t>
    </dgm:pt>
    <dgm:pt modelId="{5E62D4BA-82E2-4C92-BE4B-C226C324BDFF}">
      <dgm:prSet/>
      <dgm:spPr/>
      <dgm:t>
        <a:bodyPr/>
        <a:lstStyle/>
        <a:p>
          <a:r>
            <a:rPr lang="en-US"/>
            <a:t>[4] F. Hadiji, R. Sifa, A. Drachen, C. Thurau, K. Kersting, and C. Bauckhage. Predicting player churn in the wild. In 2014 IEEE Conference on Computational Intelligence and Games (CIG), pages 1–8, 2014.</a:t>
          </a:r>
        </a:p>
      </dgm:t>
    </dgm:pt>
    <dgm:pt modelId="{3922BD71-958C-4C4F-9D74-C154E68ED94D}" type="parTrans" cxnId="{CFCC4609-A04B-4A19-8DBF-FB9E86F31F5E}">
      <dgm:prSet/>
      <dgm:spPr/>
      <dgm:t>
        <a:bodyPr/>
        <a:lstStyle/>
        <a:p>
          <a:endParaRPr lang="en-US"/>
        </a:p>
      </dgm:t>
    </dgm:pt>
    <dgm:pt modelId="{E3626A8A-4744-468B-B46D-536D22577AF0}" type="sibTrans" cxnId="{CFCC4609-A04B-4A19-8DBF-FB9E86F31F5E}">
      <dgm:prSet/>
      <dgm:spPr/>
      <dgm:t>
        <a:bodyPr/>
        <a:lstStyle/>
        <a:p>
          <a:endParaRPr lang="en-US"/>
        </a:p>
      </dgm:t>
    </dgm:pt>
    <dgm:pt modelId="{C39D16EE-F4B8-49A9-A726-55E43FFC5B3A}">
      <dgm:prSet/>
      <dgm:spPr/>
      <dgm:t>
        <a:bodyPr/>
        <a:lstStyle/>
        <a:p>
          <a:r>
            <a:rPr lang="en-US"/>
            <a:t>[5] T. Hothorn, K. Hornik, and A. Zeileis. Unbiased recursive partitioning: A conditional inference framework. Journal of Computational and Graphical Statistics, 15(3):651–674, 2006.</a:t>
          </a:r>
        </a:p>
      </dgm:t>
    </dgm:pt>
    <dgm:pt modelId="{55A947D4-514A-4893-8B1E-72705E9A1549}" type="parTrans" cxnId="{6048A85C-9D65-423E-8BA6-FEAA82DC3DFC}">
      <dgm:prSet/>
      <dgm:spPr/>
      <dgm:t>
        <a:bodyPr/>
        <a:lstStyle/>
        <a:p>
          <a:endParaRPr lang="en-US"/>
        </a:p>
      </dgm:t>
    </dgm:pt>
    <dgm:pt modelId="{8E2D17BC-31C7-4D95-A26F-EFBEAAD06F10}" type="sibTrans" cxnId="{6048A85C-9D65-423E-8BA6-FEAA82DC3DFC}">
      <dgm:prSet/>
      <dgm:spPr/>
      <dgm:t>
        <a:bodyPr/>
        <a:lstStyle/>
        <a:p>
          <a:endParaRPr lang="en-US"/>
        </a:p>
      </dgm:t>
    </dgm:pt>
    <dgm:pt modelId="{D14D21AE-8E64-49E5-906B-5555E2B2A53C}">
      <dgm:prSet/>
      <dgm:spPr/>
      <dgm:t>
        <a:bodyPr/>
        <a:lstStyle/>
        <a:p>
          <a:r>
            <a:rPr lang="en-US"/>
            <a:t>[6] U. B. Mogensen, H. Ishwaran, and T. A. Gerds. Evaluating random forests for survival analysis using prediction error curves. Journal of Statistical Software, 50(11):1–23, 2012.</a:t>
          </a:r>
        </a:p>
      </dgm:t>
    </dgm:pt>
    <dgm:pt modelId="{310F740D-6696-4BB6-9468-48A1534F430D}" type="parTrans" cxnId="{E8FCDCE0-4912-4DE2-802B-BF1A28CEBE2C}">
      <dgm:prSet/>
      <dgm:spPr/>
      <dgm:t>
        <a:bodyPr/>
        <a:lstStyle/>
        <a:p>
          <a:endParaRPr lang="en-US"/>
        </a:p>
      </dgm:t>
    </dgm:pt>
    <dgm:pt modelId="{239B66F1-C3CB-4B55-8394-1A25BC6BD6AC}" type="sibTrans" cxnId="{E8FCDCE0-4912-4DE2-802B-BF1A28CEBE2C}">
      <dgm:prSet/>
      <dgm:spPr/>
      <dgm:t>
        <a:bodyPr/>
        <a:lstStyle/>
        <a:p>
          <a:endParaRPr lang="en-US"/>
        </a:p>
      </dgm:t>
    </dgm:pt>
    <dgm:pt modelId="{DD603DB8-5C98-4EE1-8921-3298E644F844}">
      <dgm:prSet/>
      <dgm:spPr/>
      <dgm:t>
        <a:bodyPr/>
        <a:lstStyle/>
        <a:p>
          <a:r>
            <a:rPr lang="en-US"/>
            <a:t>[7] A. Perianez, A. Saas, A. Guitart, and C. Magne. Churn prediction in mobile social games: Towards a complete assessment using survival ensembles. In 2016 IEEE International Conference on Data Science and Advanced Analytics (DSAA), pages 564–573, Oct 2016.</a:t>
          </a:r>
        </a:p>
      </dgm:t>
    </dgm:pt>
    <dgm:pt modelId="{A9830A25-80EC-4F28-8216-0C71D9326B5B}" type="parTrans" cxnId="{F8F5FE05-33C7-475A-844C-43E0568D866F}">
      <dgm:prSet/>
      <dgm:spPr/>
      <dgm:t>
        <a:bodyPr/>
        <a:lstStyle/>
        <a:p>
          <a:endParaRPr lang="en-US"/>
        </a:p>
      </dgm:t>
    </dgm:pt>
    <dgm:pt modelId="{DE6A469E-6CCC-4997-8FEA-E546B2E284F7}" type="sibTrans" cxnId="{F8F5FE05-33C7-475A-844C-43E0568D866F}">
      <dgm:prSet/>
      <dgm:spPr/>
      <dgm:t>
        <a:bodyPr/>
        <a:lstStyle/>
        <a:p>
          <a:endParaRPr lang="en-US"/>
        </a:p>
      </dgm:t>
    </dgm:pt>
    <dgm:pt modelId="{D48B991B-473D-4516-868D-806098D30F9B}">
      <dgm:prSet/>
      <dgm:spPr/>
      <dgm:t>
        <a:bodyPr/>
        <a:lstStyle/>
        <a:p>
          <a:r>
            <a:rPr lang="en-US"/>
            <a:t>[8] P. Rothenbuehler, J. Runge, F. Garcin, and B. Faltings. Hidden Markov models for churn prediction. In 2015 SAI Intelligent Systems Conference (IntelliSys), pages 723–730. IEEE, 2015.</a:t>
          </a:r>
        </a:p>
      </dgm:t>
    </dgm:pt>
    <dgm:pt modelId="{08906AAC-C23B-4175-A9BD-27F7D2E2B241}" type="parTrans" cxnId="{68AA145A-F59F-47FB-B090-9F4504D473C4}">
      <dgm:prSet/>
      <dgm:spPr/>
      <dgm:t>
        <a:bodyPr/>
        <a:lstStyle/>
        <a:p>
          <a:endParaRPr lang="en-US"/>
        </a:p>
      </dgm:t>
    </dgm:pt>
    <dgm:pt modelId="{6C934178-CF40-4B55-AD22-7170CCE179B7}" type="sibTrans" cxnId="{68AA145A-F59F-47FB-B090-9F4504D473C4}">
      <dgm:prSet/>
      <dgm:spPr/>
      <dgm:t>
        <a:bodyPr/>
        <a:lstStyle/>
        <a:p>
          <a:endParaRPr lang="en-US"/>
        </a:p>
      </dgm:t>
    </dgm:pt>
    <dgm:pt modelId="{A967A9E3-6F8C-4A72-99EF-B439D7CC83DE}">
      <dgm:prSet/>
      <dgm:spPr/>
      <dgm:t>
        <a:bodyPr/>
        <a:lstStyle/>
        <a:p>
          <a:r>
            <a:rPr lang="en-US"/>
            <a:t>[9] J. Runge, P. Gao, F. Garcin, and B. Faltings. Churn prediction for highvalue players in casual social games. In 2014 IEEE Conference on Computational Intelligence and Games (CIG), pages 1–8, 2014.</a:t>
          </a:r>
        </a:p>
      </dgm:t>
    </dgm:pt>
    <dgm:pt modelId="{C27B62A3-9D23-49F8-9A36-2D5D01E7BFFC}" type="parTrans" cxnId="{A6B255B8-E78B-43C3-92BC-8D0AF8158B1E}">
      <dgm:prSet/>
      <dgm:spPr/>
      <dgm:t>
        <a:bodyPr/>
        <a:lstStyle/>
        <a:p>
          <a:endParaRPr lang="en-US"/>
        </a:p>
      </dgm:t>
    </dgm:pt>
    <dgm:pt modelId="{C249DE38-7588-429F-A075-4E8ECC6BEB9D}" type="sibTrans" cxnId="{A6B255B8-E78B-43C3-92BC-8D0AF8158B1E}">
      <dgm:prSet/>
      <dgm:spPr/>
      <dgm:t>
        <a:bodyPr/>
        <a:lstStyle/>
        <a:p>
          <a:endParaRPr lang="en-US"/>
        </a:p>
      </dgm:t>
    </dgm:pt>
    <dgm:pt modelId="{A46F9D28-C008-428B-8E1D-C953E568FCCB}" type="pres">
      <dgm:prSet presAssocID="{65C8915C-F1FD-4507-A1D1-EF60DFF7A63D}" presName="vert0" presStyleCnt="0">
        <dgm:presLayoutVars>
          <dgm:dir/>
          <dgm:animOne val="branch"/>
          <dgm:animLvl val="lvl"/>
        </dgm:presLayoutVars>
      </dgm:prSet>
      <dgm:spPr/>
    </dgm:pt>
    <dgm:pt modelId="{6CCBB5B5-41A5-484E-902A-0206547FB7E0}" type="pres">
      <dgm:prSet presAssocID="{BC26EDC5-329D-4B5A-AF2D-2F3B37FF0038}" presName="thickLine" presStyleLbl="alignNode1" presStyleIdx="0" presStyleCnt="9"/>
      <dgm:spPr/>
    </dgm:pt>
    <dgm:pt modelId="{7EFBD1C4-CC8B-42D1-BB8E-2E99F8AAD501}" type="pres">
      <dgm:prSet presAssocID="{BC26EDC5-329D-4B5A-AF2D-2F3B37FF0038}" presName="horz1" presStyleCnt="0"/>
      <dgm:spPr/>
    </dgm:pt>
    <dgm:pt modelId="{FE5CD7D7-6061-481A-A281-E17DFDC66E9F}" type="pres">
      <dgm:prSet presAssocID="{BC26EDC5-329D-4B5A-AF2D-2F3B37FF0038}" presName="tx1" presStyleLbl="revTx" presStyleIdx="0" presStyleCnt="9"/>
      <dgm:spPr/>
    </dgm:pt>
    <dgm:pt modelId="{136D2766-D795-4CAE-AFEA-EA8525289245}" type="pres">
      <dgm:prSet presAssocID="{BC26EDC5-329D-4B5A-AF2D-2F3B37FF0038}" presName="vert1" presStyleCnt="0"/>
      <dgm:spPr/>
    </dgm:pt>
    <dgm:pt modelId="{0FDCA271-6438-4710-92C6-DA8C62E45515}" type="pres">
      <dgm:prSet presAssocID="{B5B9F156-3B68-43E7-A72B-DD56FA3884F1}" presName="thickLine" presStyleLbl="alignNode1" presStyleIdx="1" presStyleCnt="9"/>
      <dgm:spPr/>
    </dgm:pt>
    <dgm:pt modelId="{0AC7C76B-EE5F-495D-BCE8-BD95B77242A0}" type="pres">
      <dgm:prSet presAssocID="{B5B9F156-3B68-43E7-A72B-DD56FA3884F1}" presName="horz1" presStyleCnt="0"/>
      <dgm:spPr/>
    </dgm:pt>
    <dgm:pt modelId="{9F44D746-6335-4D7C-B1BD-5B292B2C3CCE}" type="pres">
      <dgm:prSet presAssocID="{B5B9F156-3B68-43E7-A72B-DD56FA3884F1}" presName="tx1" presStyleLbl="revTx" presStyleIdx="1" presStyleCnt="9"/>
      <dgm:spPr/>
    </dgm:pt>
    <dgm:pt modelId="{6DB6A56F-CBF2-4EA7-83E3-EEE30F1F79CD}" type="pres">
      <dgm:prSet presAssocID="{B5B9F156-3B68-43E7-A72B-DD56FA3884F1}" presName="vert1" presStyleCnt="0"/>
      <dgm:spPr/>
    </dgm:pt>
    <dgm:pt modelId="{D369E55E-7EFC-4881-96AF-9F7431C66EE0}" type="pres">
      <dgm:prSet presAssocID="{237E994D-99FB-4D12-89FB-1161CDCBF1B3}" presName="thickLine" presStyleLbl="alignNode1" presStyleIdx="2" presStyleCnt="9"/>
      <dgm:spPr/>
    </dgm:pt>
    <dgm:pt modelId="{A5A0D81D-4C1F-4D63-8160-E1DD98388194}" type="pres">
      <dgm:prSet presAssocID="{237E994D-99FB-4D12-89FB-1161CDCBF1B3}" presName="horz1" presStyleCnt="0"/>
      <dgm:spPr/>
    </dgm:pt>
    <dgm:pt modelId="{9DE00FC3-D7EF-4A45-BB21-1676FBA4757D}" type="pres">
      <dgm:prSet presAssocID="{237E994D-99FB-4D12-89FB-1161CDCBF1B3}" presName="tx1" presStyleLbl="revTx" presStyleIdx="2" presStyleCnt="9"/>
      <dgm:spPr/>
    </dgm:pt>
    <dgm:pt modelId="{CFB4521D-E6B2-4943-A2CF-40342AA8C1FE}" type="pres">
      <dgm:prSet presAssocID="{237E994D-99FB-4D12-89FB-1161CDCBF1B3}" presName="vert1" presStyleCnt="0"/>
      <dgm:spPr/>
    </dgm:pt>
    <dgm:pt modelId="{708FD431-57C0-4F2F-B4BE-8627DCCB2865}" type="pres">
      <dgm:prSet presAssocID="{5E62D4BA-82E2-4C92-BE4B-C226C324BDFF}" presName="thickLine" presStyleLbl="alignNode1" presStyleIdx="3" presStyleCnt="9"/>
      <dgm:spPr/>
    </dgm:pt>
    <dgm:pt modelId="{A5636FDB-062F-4533-BB4B-068855B58EDD}" type="pres">
      <dgm:prSet presAssocID="{5E62D4BA-82E2-4C92-BE4B-C226C324BDFF}" presName="horz1" presStyleCnt="0"/>
      <dgm:spPr/>
    </dgm:pt>
    <dgm:pt modelId="{91BF251F-8E26-4478-88DB-EC817C988582}" type="pres">
      <dgm:prSet presAssocID="{5E62D4BA-82E2-4C92-BE4B-C226C324BDFF}" presName="tx1" presStyleLbl="revTx" presStyleIdx="3" presStyleCnt="9"/>
      <dgm:spPr/>
    </dgm:pt>
    <dgm:pt modelId="{73E51AC7-10D5-42F8-BC78-A32802297319}" type="pres">
      <dgm:prSet presAssocID="{5E62D4BA-82E2-4C92-BE4B-C226C324BDFF}" presName="vert1" presStyleCnt="0"/>
      <dgm:spPr/>
    </dgm:pt>
    <dgm:pt modelId="{1762E716-A0D4-4D34-8754-E087BC25786B}" type="pres">
      <dgm:prSet presAssocID="{C39D16EE-F4B8-49A9-A726-55E43FFC5B3A}" presName="thickLine" presStyleLbl="alignNode1" presStyleIdx="4" presStyleCnt="9"/>
      <dgm:spPr/>
    </dgm:pt>
    <dgm:pt modelId="{5961040C-BFD7-44FE-BE5A-4A9AAEB44DBC}" type="pres">
      <dgm:prSet presAssocID="{C39D16EE-F4B8-49A9-A726-55E43FFC5B3A}" presName="horz1" presStyleCnt="0"/>
      <dgm:spPr/>
    </dgm:pt>
    <dgm:pt modelId="{5D15DE91-BFE2-494B-8769-A5874DCFAE4E}" type="pres">
      <dgm:prSet presAssocID="{C39D16EE-F4B8-49A9-A726-55E43FFC5B3A}" presName="tx1" presStyleLbl="revTx" presStyleIdx="4" presStyleCnt="9"/>
      <dgm:spPr/>
    </dgm:pt>
    <dgm:pt modelId="{99DB6372-BBBD-4D0D-895E-08E96D47F992}" type="pres">
      <dgm:prSet presAssocID="{C39D16EE-F4B8-49A9-A726-55E43FFC5B3A}" presName="vert1" presStyleCnt="0"/>
      <dgm:spPr/>
    </dgm:pt>
    <dgm:pt modelId="{F3022FED-5F0A-45F2-B8B6-4DC121D22CED}" type="pres">
      <dgm:prSet presAssocID="{D14D21AE-8E64-49E5-906B-5555E2B2A53C}" presName="thickLine" presStyleLbl="alignNode1" presStyleIdx="5" presStyleCnt="9"/>
      <dgm:spPr/>
    </dgm:pt>
    <dgm:pt modelId="{D0A45D90-84F0-458A-A51E-044A2689099E}" type="pres">
      <dgm:prSet presAssocID="{D14D21AE-8E64-49E5-906B-5555E2B2A53C}" presName="horz1" presStyleCnt="0"/>
      <dgm:spPr/>
    </dgm:pt>
    <dgm:pt modelId="{843D925E-1D34-4A57-8937-C215065BDD6C}" type="pres">
      <dgm:prSet presAssocID="{D14D21AE-8E64-49E5-906B-5555E2B2A53C}" presName="tx1" presStyleLbl="revTx" presStyleIdx="5" presStyleCnt="9"/>
      <dgm:spPr/>
    </dgm:pt>
    <dgm:pt modelId="{FE3CF540-3D7F-42BB-9C26-0F49845C0278}" type="pres">
      <dgm:prSet presAssocID="{D14D21AE-8E64-49E5-906B-5555E2B2A53C}" presName="vert1" presStyleCnt="0"/>
      <dgm:spPr/>
    </dgm:pt>
    <dgm:pt modelId="{2FFC71FC-76EE-4493-B5FD-60C589CF3AE7}" type="pres">
      <dgm:prSet presAssocID="{DD603DB8-5C98-4EE1-8921-3298E644F844}" presName="thickLine" presStyleLbl="alignNode1" presStyleIdx="6" presStyleCnt="9"/>
      <dgm:spPr/>
    </dgm:pt>
    <dgm:pt modelId="{EC38ACAE-DA72-4794-A3C2-47E5052457F1}" type="pres">
      <dgm:prSet presAssocID="{DD603DB8-5C98-4EE1-8921-3298E644F844}" presName="horz1" presStyleCnt="0"/>
      <dgm:spPr/>
    </dgm:pt>
    <dgm:pt modelId="{E35E995A-49DD-4DF4-B867-580FEFADA52B}" type="pres">
      <dgm:prSet presAssocID="{DD603DB8-5C98-4EE1-8921-3298E644F844}" presName="tx1" presStyleLbl="revTx" presStyleIdx="6" presStyleCnt="9"/>
      <dgm:spPr/>
    </dgm:pt>
    <dgm:pt modelId="{EF0D6EB5-F93C-4EE4-A6BD-C2503AAD31F9}" type="pres">
      <dgm:prSet presAssocID="{DD603DB8-5C98-4EE1-8921-3298E644F844}" presName="vert1" presStyleCnt="0"/>
      <dgm:spPr/>
    </dgm:pt>
    <dgm:pt modelId="{12A91766-A93A-4434-B5F3-C20CEBA5C94F}" type="pres">
      <dgm:prSet presAssocID="{D48B991B-473D-4516-868D-806098D30F9B}" presName="thickLine" presStyleLbl="alignNode1" presStyleIdx="7" presStyleCnt="9"/>
      <dgm:spPr/>
    </dgm:pt>
    <dgm:pt modelId="{B9BD85B6-BEEE-456B-A4DF-B8C69446D4AE}" type="pres">
      <dgm:prSet presAssocID="{D48B991B-473D-4516-868D-806098D30F9B}" presName="horz1" presStyleCnt="0"/>
      <dgm:spPr/>
    </dgm:pt>
    <dgm:pt modelId="{69498BDD-2C70-4DD9-A675-451A575A23B2}" type="pres">
      <dgm:prSet presAssocID="{D48B991B-473D-4516-868D-806098D30F9B}" presName="tx1" presStyleLbl="revTx" presStyleIdx="7" presStyleCnt="9"/>
      <dgm:spPr/>
    </dgm:pt>
    <dgm:pt modelId="{DA52D43F-2423-4B52-A4FE-7BBB913A0F7C}" type="pres">
      <dgm:prSet presAssocID="{D48B991B-473D-4516-868D-806098D30F9B}" presName="vert1" presStyleCnt="0"/>
      <dgm:spPr/>
    </dgm:pt>
    <dgm:pt modelId="{4CEFCC33-CFC3-49EA-A56C-9FACA4ACE439}" type="pres">
      <dgm:prSet presAssocID="{A967A9E3-6F8C-4A72-99EF-B439D7CC83DE}" presName="thickLine" presStyleLbl="alignNode1" presStyleIdx="8" presStyleCnt="9"/>
      <dgm:spPr/>
    </dgm:pt>
    <dgm:pt modelId="{20CE2C38-6026-4F8D-BE6F-A7EA2FF734F7}" type="pres">
      <dgm:prSet presAssocID="{A967A9E3-6F8C-4A72-99EF-B439D7CC83DE}" presName="horz1" presStyleCnt="0"/>
      <dgm:spPr/>
    </dgm:pt>
    <dgm:pt modelId="{F384A3A2-F1FE-483B-A342-80FE83641936}" type="pres">
      <dgm:prSet presAssocID="{A967A9E3-6F8C-4A72-99EF-B439D7CC83DE}" presName="tx1" presStyleLbl="revTx" presStyleIdx="8" presStyleCnt="9"/>
      <dgm:spPr/>
    </dgm:pt>
    <dgm:pt modelId="{1C03D67D-621C-4CD9-9A9F-3C7D3964206A}" type="pres">
      <dgm:prSet presAssocID="{A967A9E3-6F8C-4A72-99EF-B439D7CC83DE}" presName="vert1" presStyleCnt="0"/>
      <dgm:spPr/>
    </dgm:pt>
  </dgm:ptLst>
  <dgm:cxnLst>
    <dgm:cxn modelId="{F566EB05-572F-4776-85E1-EBF3EC371182}" type="presOf" srcId="{C39D16EE-F4B8-49A9-A726-55E43FFC5B3A}" destId="{5D15DE91-BFE2-494B-8769-A5874DCFAE4E}" srcOrd="0" destOrd="0" presId="urn:microsoft.com/office/officeart/2008/layout/LinedList"/>
    <dgm:cxn modelId="{F8F5FE05-33C7-475A-844C-43E0568D866F}" srcId="{65C8915C-F1FD-4507-A1D1-EF60DFF7A63D}" destId="{DD603DB8-5C98-4EE1-8921-3298E644F844}" srcOrd="6" destOrd="0" parTransId="{A9830A25-80EC-4F28-8216-0C71D9326B5B}" sibTransId="{DE6A469E-6CCC-4997-8FEA-E546B2E284F7}"/>
    <dgm:cxn modelId="{CFCC4609-A04B-4A19-8DBF-FB9E86F31F5E}" srcId="{65C8915C-F1FD-4507-A1D1-EF60DFF7A63D}" destId="{5E62D4BA-82E2-4C92-BE4B-C226C324BDFF}" srcOrd="3" destOrd="0" parTransId="{3922BD71-958C-4C4F-9D74-C154E68ED94D}" sibTransId="{E3626A8A-4744-468B-B46D-536D22577AF0}"/>
    <dgm:cxn modelId="{1B75B513-C96E-4D4E-AAD4-E4B851F8A992}" srcId="{65C8915C-F1FD-4507-A1D1-EF60DFF7A63D}" destId="{BC26EDC5-329D-4B5A-AF2D-2F3B37FF0038}" srcOrd="0" destOrd="0" parTransId="{EBC021EC-4455-418D-B5DF-B8A29B4B5DEE}" sibTransId="{45274892-7A6D-4D6F-A96E-01A360CA7A6B}"/>
    <dgm:cxn modelId="{5591F819-F046-4839-BE12-D66CB6DEBDB4}" type="presOf" srcId="{D48B991B-473D-4516-868D-806098D30F9B}" destId="{69498BDD-2C70-4DD9-A675-451A575A23B2}" srcOrd="0" destOrd="0" presId="urn:microsoft.com/office/officeart/2008/layout/LinedList"/>
    <dgm:cxn modelId="{60EDA61C-8180-4CD8-947D-1C6A6C53B2B2}" type="presOf" srcId="{DD603DB8-5C98-4EE1-8921-3298E644F844}" destId="{E35E995A-49DD-4DF4-B867-580FEFADA52B}" srcOrd="0" destOrd="0" presId="urn:microsoft.com/office/officeart/2008/layout/LinedList"/>
    <dgm:cxn modelId="{84B53322-0F29-4A6B-9BA3-5A8B7826F1E8}" srcId="{65C8915C-F1FD-4507-A1D1-EF60DFF7A63D}" destId="{237E994D-99FB-4D12-89FB-1161CDCBF1B3}" srcOrd="2" destOrd="0" parTransId="{9F6DCB29-6192-44FC-A2B7-1B0363CCBDDE}" sibTransId="{D785D7A2-30CB-4710-A4FF-8BA863C57F30}"/>
    <dgm:cxn modelId="{7387D93A-161A-4DE6-B782-EE396AEBF85E}" type="presOf" srcId="{D14D21AE-8E64-49E5-906B-5555E2B2A53C}" destId="{843D925E-1D34-4A57-8937-C215065BDD6C}" srcOrd="0" destOrd="0" presId="urn:microsoft.com/office/officeart/2008/layout/LinedList"/>
    <dgm:cxn modelId="{6048A85C-9D65-423E-8BA6-FEAA82DC3DFC}" srcId="{65C8915C-F1FD-4507-A1D1-EF60DFF7A63D}" destId="{C39D16EE-F4B8-49A9-A726-55E43FFC5B3A}" srcOrd="4" destOrd="0" parTransId="{55A947D4-514A-4893-8B1E-72705E9A1549}" sibTransId="{8E2D17BC-31C7-4D95-A26F-EFBEAAD06F10}"/>
    <dgm:cxn modelId="{6B48F365-C284-45B5-9272-8D2542B4E3CB}" type="presOf" srcId="{237E994D-99FB-4D12-89FB-1161CDCBF1B3}" destId="{9DE00FC3-D7EF-4A45-BB21-1676FBA4757D}" srcOrd="0" destOrd="0" presId="urn:microsoft.com/office/officeart/2008/layout/LinedList"/>
    <dgm:cxn modelId="{C770C268-3B22-4ED7-84E7-D1326BFA9132}" type="presOf" srcId="{65C8915C-F1FD-4507-A1D1-EF60DFF7A63D}" destId="{A46F9D28-C008-428B-8E1D-C953E568FCCB}" srcOrd="0" destOrd="0" presId="urn:microsoft.com/office/officeart/2008/layout/LinedList"/>
    <dgm:cxn modelId="{2733DF4A-F4D9-4864-9D88-D1133E7FC6F1}" type="presOf" srcId="{A967A9E3-6F8C-4A72-99EF-B439D7CC83DE}" destId="{F384A3A2-F1FE-483B-A342-80FE83641936}" srcOrd="0" destOrd="0" presId="urn:microsoft.com/office/officeart/2008/layout/LinedList"/>
    <dgm:cxn modelId="{68981150-E2E8-48B7-9F2D-94E5479122E1}" type="presOf" srcId="{5E62D4BA-82E2-4C92-BE4B-C226C324BDFF}" destId="{91BF251F-8E26-4478-88DB-EC817C988582}" srcOrd="0" destOrd="0" presId="urn:microsoft.com/office/officeart/2008/layout/LinedList"/>
    <dgm:cxn modelId="{5DF6B370-B266-4593-9F3A-CBBAE8D154C8}" srcId="{65C8915C-F1FD-4507-A1D1-EF60DFF7A63D}" destId="{B5B9F156-3B68-43E7-A72B-DD56FA3884F1}" srcOrd="1" destOrd="0" parTransId="{184F30A9-5C58-4138-AA89-6DE812950059}" sibTransId="{B85E196A-74AA-4781-9A0B-6CA7F3B4C808}"/>
    <dgm:cxn modelId="{68AA145A-F59F-47FB-B090-9F4504D473C4}" srcId="{65C8915C-F1FD-4507-A1D1-EF60DFF7A63D}" destId="{D48B991B-473D-4516-868D-806098D30F9B}" srcOrd="7" destOrd="0" parTransId="{08906AAC-C23B-4175-A9BD-27F7D2E2B241}" sibTransId="{6C934178-CF40-4B55-AD22-7170CCE179B7}"/>
    <dgm:cxn modelId="{A6B255B8-E78B-43C3-92BC-8D0AF8158B1E}" srcId="{65C8915C-F1FD-4507-A1D1-EF60DFF7A63D}" destId="{A967A9E3-6F8C-4A72-99EF-B439D7CC83DE}" srcOrd="8" destOrd="0" parTransId="{C27B62A3-9D23-49F8-9A36-2D5D01E7BFFC}" sibTransId="{C249DE38-7588-429F-A075-4E8ECC6BEB9D}"/>
    <dgm:cxn modelId="{DCF2E4DA-C8DD-45EB-9F12-18D9E1E724C0}" type="presOf" srcId="{B5B9F156-3B68-43E7-A72B-DD56FA3884F1}" destId="{9F44D746-6335-4D7C-B1BD-5B292B2C3CCE}" srcOrd="0" destOrd="0" presId="urn:microsoft.com/office/officeart/2008/layout/LinedList"/>
    <dgm:cxn modelId="{E8FCDCE0-4912-4DE2-802B-BF1A28CEBE2C}" srcId="{65C8915C-F1FD-4507-A1D1-EF60DFF7A63D}" destId="{D14D21AE-8E64-49E5-906B-5555E2B2A53C}" srcOrd="5" destOrd="0" parTransId="{310F740D-6696-4BB6-9468-48A1534F430D}" sibTransId="{239B66F1-C3CB-4B55-8394-1A25BC6BD6AC}"/>
    <dgm:cxn modelId="{E5EE90F1-0007-453C-A98A-64DEB703B549}" type="presOf" srcId="{BC26EDC5-329D-4B5A-AF2D-2F3B37FF0038}" destId="{FE5CD7D7-6061-481A-A281-E17DFDC66E9F}" srcOrd="0" destOrd="0" presId="urn:microsoft.com/office/officeart/2008/layout/LinedList"/>
    <dgm:cxn modelId="{70A70D14-8877-40F5-A88A-2684D4279EA3}" type="presParOf" srcId="{A46F9D28-C008-428B-8E1D-C953E568FCCB}" destId="{6CCBB5B5-41A5-484E-902A-0206547FB7E0}" srcOrd="0" destOrd="0" presId="urn:microsoft.com/office/officeart/2008/layout/LinedList"/>
    <dgm:cxn modelId="{C7570BD5-ACD2-4EA4-ABC8-B7D0F3D667C8}" type="presParOf" srcId="{A46F9D28-C008-428B-8E1D-C953E568FCCB}" destId="{7EFBD1C4-CC8B-42D1-BB8E-2E99F8AAD501}" srcOrd="1" destOrd="0" presId="urn:microsoft.com/office/officeart/2008/layout/LinedList"/>
    <dgm:cxn modelId="{FBCCE6F3-FDD7-4869-BFE2-6CEBB9EFAD4B}" type="presParOf" srcId="{7EFBD1C4-CC8B-42D1-BB8E-2E99F8AAD501}" destId="{FE5CD7D7-6061-481A-A281-E17DFDC66E9F}" srcOrd="0" destOrd="0" presId="urn:microsoft.com/office/officeart/2008/layout/LinedList"/>
    <dgm:cxn modelId="{511650C7-D35D-4D1D-82BA-4117CF82116C}" type="presParOf" srcId="{7EFBD1C4-CC8B-42D1-BB8E-2E99F8AAD501}" destId="{136D2766-D795-4CAE-AFEA-EA8525289245}" srcOrd="1" destOrd="0" presId="urn:microsoft.com/office/officeart/2008/layout/LinedList"/>
    <dgm:cxn modelId="{83F28F73-FC0F-4942-A689-2B2716EC2FAA}" type="presParOf" srcId="{A46F9D28-C008-428B-8E1D-C953E568FCCB}" destId="{0FDCA271-6438-4710-92C6-DA8C62E45515}" srcOrd="2" destOrd="0" presId="urn:microsoft.com/office/officeart/2008/layout/LinedList"/>
    <dgm:cxn modelId="{04DD20BE-E177-498C-B3A8-9CD8900351E4}" type="presParOf" srcId="{A46F9D28-C008-428B-8E1D-C953E568FCCB}" destId="{0AC7C76B-EE5F-495D-BCE8-BD95B77242A0}" srcOrd="3" destOrd="0" presId="urn:microsoft.com/office/officeart/2008/layout/LinedList"/>
    <dgm:cxn modelId="{79D74C3D-1FF9-4793-A28F-C643A0B52B99}" type="presParOf" srcId="{0AC7C76B-EE5F-495D-BCE8-BD95B77242A0}" destId="{9F44D746-6335-4D7C-B1BD-5B292B2C3CCE}" srcOrd="0" destOrd="0" presId="urn:microsoft.com/office/officeart/2008/layout/LinedList"/>
    <dgm:cxn modelId="{8B3308F5-89AA-49FF-8B0E-E5862C46BE37}" type="presParOf" srcId="{0AC7C76B-EE5F-495D-BCE8-BD95B77242A0}" destId="{6DB6A56F-CBF2-4EA7-83E3-EEE30F1F79CD}" srcOrd="1" destOrd="0" presId="urn:microsoft.com/office/officeart/2008/layout/LinedList"/>
    <dgm:cxn modelId="{A1899064-6EE7-4082-A478-69933F1507A0}" type="presParOf" srcId="{A46F9D28-C008-428B-8E1D-C953E568FCCB}" destId="{D369E55E-7EFC-4881-96AF-9F7431C66EE0}" srcOrd="4" destOrd="0" presId="urn:microsoft.com/office/officeart/2008/layout/LinedList"/>
    <dgm:cxn modelId="{D3B2E19E-66C6-40DB-A7D3-1346D653AA3C}" type="presParOf" srcId="{A46F9D28-C008-428B-8E1D-C953E568FCCB}" destId="{A5A0D81D-4C1F-4D63-8160-E1DD98388194}" srcOrd="5" destOrd="0" presId="urn:microsoft.com/office/officeart/2008/layout/LinedList"/>
    <dgm:cxn modelId="{270BFB54-1FAA-49E0-A900-A6EF2CF294D3}" type="presParOf" srcId="{A5A0D81D-4C1F-4D63-8160-E1DD98388194}" destId="{9DE00FC3-D7EF-4A45-BB21-1676FBA4757D}" srcOrd="0" destOrd="0" presId="urn:microsoft.com/office/officeart/2008/layout/LinedList"/>
    <dgm:cxn modelId="{7D3700F7-355B-4287-854E-941E89F9C9C9}" type="presParOf" srcId="{A5A0D81D-4C1F-4D63-8160-E1DD98388194}" destId="{CFB4521D-E6B2-4943-A2CF-40342AA8C1FE}" srcOrd="1" destOrd="0" presId="urn:microsoft.com/office/officeart/2008/layout/LinedList"/>
    <dgm:cxn modelId="{6B09413B-6F8F-4EE1-8C50-1BF5B2AA49AC}" type="presParOf" srcId="{A46F9D28-C008-428B-8E1D-C953E568FCCB}" destId="{708FD431-57C0-4F2F-B4BE-8627DCCB2865}" srcOrd="6" destOrd="0" presId="urn:microsoft.com/office/officeart/2008/layout/LinedList"/>
    <dgm:cxn modelId="{3B9E3DE9-1435-45CE-98A8-7DC0BC122705}" type="presParOf" srcId="{A46F9D28-C008-428B-8E1D-C953E568FCCB}" destId="{A5636FDB-062F-4533-BB4B-068855B58EDD}" srcOrd="7" destOrd="0" presId="urn:microsoft.com/office/officeart/2008/layout/LinedList"/>
    <dgm:cxn modelId="{79555771-E4CE-46F1-865A-19D04F43C4FA}" type="presParOf" srcId="{A5636FDB-062F-4533-BB4B-068855B58EDD}" destId="{91BF251F-8E26-4478-88DB-EC817C988582}" srcOrd="0" destOrd="0" presId="urn:microsoft.com/office/officeart/2008/layout/LinedList"/>
    <dgm:cxn modelId="{FA34B8A1-9EBB-4F67-A782-34B35258F802}" type="presParOf" srcId="{A5636FDB-062F-4533-BB4B-068855B58EDD}" destId="{73E51AC7-10D5-42F8-BC78-A32802297319}" srcOrd="1" destOrd="0" presId="urn:microsoft.com/office/officeart/2008/layout/LinedList"/>
    <dgm:cxn modelId="{A5852954-032F-467B-93FB-6374189D5CAA}" type="presParOf" srcId="{A46F9D28-C008-428B-8E1D-C953E568FCCB}" destId="{1762E716-A0D4-4D34-8754-E087BC25786B}" srcOrd="8" destOrd="0" presId="urn:microsoft.com/office/officeart/2008/layout/LinedList"/>
    <dgm:cxn modelId="{41911AA0-9AE6-40C1-9169-8F911AC21EAC}" type="presParOf" srcId="{A46F9D28-C008-428B-8E1D-C953E568FCCB}" destId="{5961040C-BFD7-44FE-BE5A-4A9AAEB44DBC}" srcOrd="9" destOrd="0" presId="urn:microsoft.com/office/officeart/2008/layout/LinedList"/>
    <dgm:cxn modelId="{033DD82E-8944-4A89-BBD0-E1E91F137F67}" type="presParOf" srcId="{5961040C-BFD7-44FE-BE5A-4A9AAEB44DBC}" destId="{5D15DE91-BFE2-494B-8769-A5874DCFAE4E}" srcOrd="0" destOrd="0" presId="urn:microsoft.com/office/officeart/2008/layout/LinedList"/>
    <dgm:cxn modelId="{0574DF6E-1F61-4F64-8B6D-1605354ED765}" type="presParOf" srcId="{5961040C-BFD7-44FE-BE5A-4A9AAEB44DBC}" destId="{99DB6372-BBBD-4D0D-895E-08E96D47F992}" srcOrd="1" destOrd="0" presId="urn:microsoft.com/office/officeart/2008/layout/LinedList"/>
    <dgm:cxn modelId="{9081150A-753A-44E4-B90A-91DEFDA0F744}" type="presParOf" srcId="{A46F9D28-C008-428B-8E1D-C953E568FCCB}" destId="{F3022FED-5F0A-45F2-B8B6-4DC121D22CED}" srcOrd="10" destOrd="0" presId="urn:microsoft.com/office/officeart/2008/layout/LinedList"/>
    <dgm:cxn modelId="{F9AD464F-3321-4168-BCC3-95AA8EA63037}" type="presParOf" srcId="{A46F9D28-C008-428B-8E1D-C953E568FCCB}" destId="{D0A45D90-84F0-458A-A51E-044A2689099E}" srcOrd="11" destOrd="0" presId="urn:microsoft.com/office/officeart/2008/layout/LinedList"/>
    <dgm:cxn modelId="{AA238A2F-8081-46A3-8993-A923AC688784}" type="presParOf" srcId="{D0A45D90-84F0-458A-A51E-044A2689099E}" destId="{843D925E-1D34-4A57-8937-C215065BDD6C}" srcOrd="0" destOrd="0" presId="urn:microsoft.com/office/officeart/2008/layout/LinedList"/>
    <dgm:cxn modelId="{C1197475-610B-4F9D-AB90-74CCFB0A9E9A}" type="presParOf" srcId="{D0A45D90-84F0-458A-A51E-044A2689099E}" destId="{FE3CF540-3D7F-42BB-9C26-0F49845C0278}" srcOrd="1" destOrd="0" presId="urn:microsoft.com/office/officeart/2008/layout/LinedList"/>
    <dgm:cxn modelId="{CF7CFB2B-9676-42FD-AE30-345F5C02103B}" type="presParOf" srcId="{A46F9D28-C008-428B-8E1D-C953E568FCCB}" destId="{2FFC71FC-76EE-4493-B5FD-60C589CF3AE7}" srcOrd="12" destOrd="0" presId="urn:microsoft.com/office/officeart/2008/layout/LinedList"/>
    <dgm:cxn modelId="{CD2FD381-B27D-4348-B0F3-DC59A207AFCD}" type="presParOf" srcId="{A46F9D28-C008-428B-8E1D-C953E568FCCB}" destId="{EC38ACAE-DA72-4794-A3C2-47E5052457F1}" srcOrd="13" destOrd="0" presId="urn:microsoft.com/office/officeart/2008/layout/LinedList"/>
    <dgm:cxn modelId="{C400AE18-DBF0-4781-A39A-55984BB52E08}" type="presParOf" srcId="{EC38ACAE-DA72-4794-A3C2-47E5052457F1}" destId="{E35E995A-49DD-4DF4-B867-580FEFADA52B}" srcOrd="0" destOrd="0" presId="urn:microsoft.com/office/officeart/2008/layout/LinedList"/>
    <dgm:cxn modelId="{A4D9F41C-DE6A-4E12-B771-E6077E6F1DE4}" type="presParOf" srcId="{EC38ACAE-DA72-4794-A3C2-47E5052457F1}" destId="{EF0D6EB5-F93C-4EE4-A6BD-C2503AAD31F9}" srcOrd="1" destOrd="0" presId="urn:microsoft.com/office/officeart/2008/layout/LinedList"/>
    <dgm:cxn modelId="{D90863F0-F3FA-429C-9E5D-97492A5E2D78}" type="presParOf" srcId="{A46F9D28-C008-428B-8E1D-C953E568FCCB}" destId="{12A91766-A93A-4434-B5F3-C20CEBA5C94F}" srcOrd="14" destOrd="0" presId="urn:microsoft.com/office/officeart/2008/layout/LinedList"/>
    <dgm:cxn modelId="{533AD00B-E706-4621-B6A0-921690F6D7C1}" type="presParOf" srcId="{A46F9D28-C008-428B-8E1D-C953E568FCCB}" destId="{B9BD85B6-BEEE-456B-A4DF-B8C69446D4AE}" srcOrd="15" destOrd="0" presId="urn:microsoft.com/office/officeart/2008/layout/LinedList"/>
    <dgm:cxn modelId="{2C34F4DA-BE39-4273-B9C7-9D8FCD593C4F}" type="presParOf" srcId="{B9BD85B6-BEEE-456B-A4DF-B8C69446D4AE}" destId="{69498BDD-2C70-4DD9-A675-451A575A23B2}" srcOrd="0" destOrd="0" presId="urn:microsoft.com/office/officeart/2008/layout/LinedList"/>
    <dgm:cxn modelId="{A7FD7140-B9EF-4146-AD69-2DE6C2026648}" type="presParOf" srcId="{B9BD85B6-BEEE-456B-A4DF-B8C69446D4AE}" destId="{DA52D43F-2423-4B52-A4FE-7BBB913A0F7C}" srcOrd="1" destOrd="0" presId="urn:microsoft.com/office/officeart/2008/layout/LinedList"/>
    <dgm:cxn modelId="{7459BCA7-B3FC-4AB5-9407-50F39636CD19}" type="presParOf" srcId="{A46F9D28-C008-428B-8E1D-C953E568FCCB}" destId="{4CEFCC33-CFC3-49EA-A56C-9FACA4ACE439}" srcOrd="16" destOrd="0" presId="urn:microsoft.com/office/officeart/2008/layout/LinedList"/>
    <dgm:cxn modelId="{C713424E-991E-4CEB-933C-1E3E355E8E08}" type="presParOf" srcId="{A46F9D28-C008-428B-8E1D-C953E568FCCB}" destId="{20CE2C38-6026-4F8D-BE6F-A7EA2FF734F7}" srcOrd="17" destOrd="0" presId="urn:microsoft.com/office/officeart/2008/layout/LinedList"/>
    <dgm:cxn modelId="{6ECF9CA7-F7E9-4273-8185-B2584673A35B}" type="presParOf" srcId="{20CE2C38-6026-4F8D-BE6F-A7EA2FF734F7}" destId="{F384A3A2-F1FE-483B-A342-80FE83641936}" srcOrd="0" destOrd="0" presId="urn:microsoft.com/office/officeart/2008/layout/LinedList"/>
    <dgm:cxn modelId="{EE91E128-3A53-4CCB-B13F-03BAF841CCD9}" type="presParOf" srcId="{20CE2C38-6026-4F8D-BE6F-A7EA2FF734F7}" destId="{1C03D67D-621C-4CD9-9A9F-3C7D396420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D53A7-732E-4EA1-9FF1-37AAE61C7680}">
      <dsp:nvSpPr>
        <dsp:cNvPr id="0" name=""/>
        <dsp:cNvSpPr/>
      </dsp:nvSpPr>
      <dsp:spPr>
        <a:xfrm>
          <a:off x="778" y="907359"/>
          <a:ext cx="3034408" cy="18206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Churn Prediction is a technique used by various global companies to determine the sustainability of their customer base.</a:t>
          </a:r>
        </a:p>
      </dsp:txBody>
      <dsp:txXfrm>
        <a:off x="778" y="907359"/>
        <a:ext cx="3034408" cy="1820645"/>
      </dsp:txXfrm>
    </dsp:sp>
    <dsp:sp modelId="{61DC0F54-B269-4219-96BF-DDF42D5EA488}">
      <dsp:nvSpPr>
        <dsp:cNvPr id="0" name=""/>
        <dsp:cNvSpPr/>
      </dsp:nvSpPr>
      <dsp:spPr>
        <a:xfrm>
          <a:off x="3338627" y="907359"/>
          <a:ext cx="3034408" cy="18206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venir Next LT Pro"/>
            </a:rPr>
            <a:t>Simply</a:t>
          </a:r>
          <a:r>
            <a:rPr lang="en-US" sz="2000" kern="1200"/>
            <a:t> put, Churn prediction involves predicting how long a customer is likely to use your service/ products.</a:t>
          </a:r>
        </a:p>
      </dsp:txBody>
      <dsp:txXfrm>
        <a:off x="3338627" y="907359"/>
        <a:ext cx="3034408" cy="1820645"/>
      </dsp:txXfrm>
    </dsp:sp>
    <dsp:sp modelId="{AC4EFCA5-1283-4A76-88DA-C0E191DAF49B}">
      <dsp:nvSpPr>
        <dsp:cNvPr id="0" name=""/>
        <dsp:cNvSpPr/>
      </dsp:nvSpPr>
      <dsp:spPr>
        <a:xfrm>
          <a:off x="1669702" y="3031445"/>
          <a:ext cx="3034408" cy="18206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Churn Prediction is one of the biggest applications od Big Data using Machine Learning</a:t>
          </a:r>
        </a:p>
      </dsp:txBody>
      <dsp:txXfrm>
        <a:off x="1669702" y="3031445"/>
        <a:ext cx="3034408" cy="1820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A66C-5708-406B-8E40-4B4BCEED5D76}">
      <dsp:nvSpPr>
        <dsp:cNvPr id="0" name=""/>
        <dsp:cNvSpPr/>
      </dsp:nvSpPr>
      <dsp:spPr>
        <a:xfrm>
          <a:off x="0" y="2812"/>
          <a:ext cx="450056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BF35A-2C84-43CC-AA87-1F0355553063}">
      <dsp:nvSpPr>
        <dsp:cNvPr id="0" name=""/>
        <dsp:cNvSpPr/>
      </dsp:nvSpPr>
      <dsp:spPr>
        <a:xfrm>
          <a:off x="0" y="2812"/>
          <a:ext cx="450056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 Recent years, the Gaming industry has risen exponentially in value, with an estimated net worth of $115 billion.</a:t>
          </a:r>
        </a:p>
      </dsp:txBody>
      <dsp:txXfrm>
        <a:off x="0" y="2812"/>
        <a:ext cx="4500563" cy="1917941"/>
      </dsp:txXfrm>
    </dsp:sp>
    <dsp:sp modelId="{895354AC-1B06-4B10-A1F4-9EE28AEC0E35}">
      <dsp:nvSpPr>
        <dsp:cNvPr id="0" name=""/>
        <dsp:cNvSpPr/>
      </dsp:nvSpPr>
      <dsp:spPr>
        <a:xfrm>
          <a:off x="0" y="1920754"/>
          <a:ext cx="450056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8D1265-5447-4264-A3D0-AA9C50FF74D0}">
      <dsp:nvSpPr>
        <dsp:cNvPr id="0" name=""/>
        <dsp:cNvSpPr/>
      </dsp:nvSpPr>
      <dsp:spPr>
        <a:xfrm>
          <a:off x="0" y="1920754"/>
          <a:ext cx="450056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One of the many factors for this meteoric rise is the introduction of mainstream mobile games, which account for over the 70% of the gaming industry's net worth.</a:t>
          </a:r>
        </a:p>
      </dsp:txBody>
      <dsp:txXfrm>
        <a:off x="0" y="1920754"/>
        <a:ext cx="4500563" cy="1917941"/>
      </dsp:txXfrm>
    </dsp:sp>
    <dsp:sp modelId="{9ACB566E-FCE3-46A4-93A5-67D3434ED9C6}">
      <dsp:nvSpPr>
        <dsp:cNvPr id="0" name=""/>
        <dsp:cNvSpPr/>
      </dsp:nvSpPr>
      <dsp:spPr>
        <a:xfrm>
          <a:off x="0" y="3838695"/>
          <a:ext cx="450056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014B8-2FC1-47FA-B469-457E3827651A}">
      <dsp:nvSpPr>
        <dsp:cNvPr id="0" name=""/>
        <dsp:cNvSpPr/>
      </dsp:nvSpPr>
      <dsp:spPr>
        <a:xfrm>
          <a:off x="0" y="3838695"/>
          <a:ext cx="450056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As the industry becomes larger, new problems emerge...</a:t>
          </a:r>
        </a:p>
      </dsp:txBody>
      <dsp:txXfrm>
        <a:off x="0" y="3838695"/>
        <a:ext cx="4500563" cy="1917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52CB4-ED51-444E-AB68-84C3FF2B26BE}">
      <dsp:nvSpPr>
        <dsp:cNvPr id="0" name=""/>
        <dsp:cNvSpPr/>
      </dsp:nvSpPr>
      <dsp:spPr>
        <a:xfrm>
          <a:off x="666906" y="159578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4CFF0D-5900-4FB3-89D3-B08ABCA8D9AA}">
      <dsp:nvSpPr>
        <dsp:cNvPr id="0" name=""/>
        <dsp:cNvSpPr/>
      </dsp:nvSpPr>
      <dsp:spPr>
        <a:xfrm>
          <a:off x="171906" y="2791169"/>
          <a:ext cx="180000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 their numbers grow, game development companies need to tackle various new problems which are common among large companies. The problems we are about to see is customer retention.</a:t>
          </a:r>
        </a:p>
      </dsp:txBody>
      <dsp:txXfrm>
        <a:off x="171906" y="2791169"/>
        <a:ext cx="1800000" cy="1372500"/>
      </dsp:txXfrm>
    </dsp:sp>
    <dsp:sp modelId="{F0D98F5C-B95C-4B9F-94DA-9106F36E07CE}">
      <dsp:nvSpPr>
        <dsp:cNvPr id="0" name=""/>
        <dsp:cNvSpPr/>
      </dsp:nvSpPr>
      <dsp:spPr>
        <a:xfrm>
          <a:off x="2781906" y="159578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F26B3A-BD5F-4F35-93F6-E31E03B9CA12}">
      <dsp:nvSpPr>
        <dsp:cNvPr id="0" name=""/>
        <dsp:cNvSpPr/>
      </dsp:nvSpPr>
      <dsp:spPr>
        <a:xfrm>
          <a:off x="2286906" y="2791169"/>
          <a:ext cx="180000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Along with adding new users, it is also extremely vital for a company to ensure their existing customer base's loyalty.</a:t>
          </a:r>
        </a:p>
      </dsp:txBody>
      <dsp:txXfrm>
        <a:off x="2286906" y="2791169"/>
        <a:ext cx="1800000" cy="1372500"/>
      </dsp:txXfrm>
    </dsp:sp>
    <dsp:sp modelId="{98BDDA42-C3B6-41B8-BD37-1B4577A20926}">
      <dsp:nvSpPr>
        <dsp:cNvPr id="0" name=""/>
        <dsp:cNvSpPr/>
      </dsp:nvSpPr>
      <dsp:spPr>
        <a:xfrm>
          <a:off x="4896906" y="159578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609AC-A991-4080-87A1-74CF17A3A951}">
      <dsp:nvSpPr>
        <dsp:cNvPr id="0" name=""/>
        <dsp:cNvSpPr/>
      </dsp:nvSpPr>
      <dsp:spPr>
        <a:xfrm>
          <a:off x="4401907" y="2791169"/>
          <a:ext cx="180000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is even more important for game development companies because of various factors</a:t>
          </a:r>
        </a:p>
      </dsp:txBody>
      <dsp:txXfrm>
        <a:off x="4401907" y="2791169"/>
        <a:ext cx="1800000" cy="137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CD258-EB6C-43C2-B0C2-B68D34B72F58}">
      <dsp:nvSpPr>
        <dsp:cNvPr id="0" name=""/>
        <dsp:cNvSpPr/>
      </dsp:nvSpPr>
      <dsp:spPr>
        <a:xfrm>
          <a:off x="3074344" y="189354"/>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6C058-F5BA-490A-9A5F-D048A8B7F430}">
      <dsp:nvSpPr>
        <dsp:cNvPr id="0" name=""/>
        <dsp:cNvSpPr/>
      </dsp:nvSpPr>
      <dsp:spPr>
        <a:xfrm>
          <a:off x="3542344" y="65735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ED830-784F-4A4D-B1A3-69E42E0D0FD8}">
      <dsp:nvSpPr>
        <dsp:cNvPr id="0" name=""/>
        <dsp:cNvSpPr/>
      </dsp:nvSpPr>
      <dsp:spPr>
        <a:xfrm>
          <a:off x="2372344" y="3069354"/>
          <a:ext cx="36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As we saw from the comparison, The Survival ensemble model is much more accurate especially at higher levels and playtime. The Cox Regression Approach has a much larger spread of points as compared to the Survival Ensemble</a:t>
          </a:r>
        </a:p>
      </dsp:txBody>
      <dsp:txXfrm>
        <a:off x="2372344" y="3069354"/>
        <a:ext cx="3600000" cy="922500"/>
      </dsp:txXfrm>
    </dsp:sp>
    <dsp:sp modelId="{ADA36921-6C1D-4289-8A48-D665EFF5C715}">
      <dsp:nvSpPr>
        <dsp:cNvPr id="0" name=""/>
        <dsp:cNvSpPr/>
      </dsp:nvSpPr>
      <dsp:spPr>
        <a:xfrm>
          <a:off x="7304345" y="189354"/>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C824E-6FB2-4149-9F79-B13ACDEE22C5}">
      <dsp:nvSpPr>
        <dsp:cNvPr id="0" name=""/>
        <dsp:cNvSpPr/>
      </dsp:nvSpPr>
      <dsp:spPr>
        <a:xfrm>
          <a:off x="7772345" y="65735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FAC99D-7A54-4754-AE77-1245A51C523A}">
      <dsp:nvSpPr>
        <dsp:cNvPr id="0" name=""/>
        <dsp:cNvSpPr/>
      </dsp:nvSpPr>
      <dsp:spPr>
        <a:xfrm>
          <a:off x="6602344" y="3069354"/>
          <a:ext cx="36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happens due to the lack of data at higher levels and larger playtimes which limits the Cox Regression's ability to successfully predict a player's churn whereas the Survival Ensemble Approach is less susceptible o such vulnerabilities.</a:t>
          </a:r>
        </a:p>
      </dsp:txBody>
      <dsp:txXfrm>
        <a:off x="6602344" y="3069354"/>
        <a:ext cx="3600000" cy="92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D71E8-1C90-4890-A869-B2CA337824A1}">
      <dsp:nvSpPr>
        <dsp:cNvPr id="0" name=""/>
        <dsp:cNvSpPr/>
      </dsp:nvSpPr>
      <dsp:spPr>
        <a:xfrm>
          <a:off x="0" y="935910"/>
          <a:ext cx="6373813"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2507A-FA91-4345-9358-A2D162AFDEFA}">
      <dsp:nvSpPr>
        <dsp:cNvPr id="0" name=""/>
        <dsp:cNvSpPr/>
      </dsp:nvSpPr>
      <dsp:spPr>
        <a:xfrm>
          <a:off x="522670" y="1324673"/>
          <a:ext cx="950309" cy="950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75E59-1708-4C64-B5D9-A620F914A111}">
      <dsp:nvSpPr>
        <dsp:cNvPr id="0" name=""/>
        <dsp:cNvSpPr/>
      </dsp:nvSpPr>
      <dsp:spPr>
        <a:xfrm>
          <a:off x="1995649" y="935910"/>
          <a:ext cx="4378164"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711200">
            <a:lnSpc>
              <a:spcPct val="100000"/>
            </a:lnSpc>
            <a:spcBef>
              <a:spcPct val="0"/>
            </a:spcBef>
            <a:spcAft>
              <a:spcPct val="35000"/>
            </a:spcAft>
            <a:buNone/>
          </a:pPr>
          <a:r>
            <a:rPr lang="en-US" sz="1600" kern="1200"/>
            <a:t>We successfully implemented two machine learning models using survival ensembles and through testing proved it outperformed the Cox Regression models by a large margin</a:t>
          </a:r>
          <a:r>
            <a:rPr lang="en-US" sz="1600" kern="1200">
              <a:latin typeface="Avenir Next LT Pro"/>
            </a:rPr>
            <a:t> in various criteria</a:t>
          </a:r>
          <a:r>
            <a:rPr lang="en-US" sz="1600" kern="1200"/>
            <a:t>.</a:t>
          </a:r>
        </a:p>
      </dsp:txBody>
      <dsp:txXfrm>
        <a:off x="1995649" y="935910"/>
        <a:ext cx="4378164" cy="1727835"/>
      </dsp:txXfrm>
    </dsp:sp>
    <dsp:sp modelId="{6F03E632-40E4-4B6A-A56D-A15E844914BE}">
      <dsp:nvSpPr>
        <dsp:cNvPr id="0" name=""/>
        <dsp:cNvSpPr/>
      </dsp:nvSpPr>
      <dsp:spPr>
        <a:xfrm>
          <a:off x="0" y="3095704"/>
          <a:ext cx="6373813"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929FA-468E-4602-BF63-DC14DBF485DF}">
      <dsp:nvSpPr>
        <dsp:cNvPr id="0" name=""/>
        <dsp:cNvSpPr/>
      </dsp:nvSpPr>
      <dsp:spPr>
        <a:xfrm>
          <a:off x="522670" y="3484467"/>
          <a:ext cx="950309" cy="950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47F769-6EF1-450E-84F2-74AD1AE3FE09}">
      <dsp:nvSpPr>
        <dsp:cNvPr id="0" name=""/>
        <dsp:cNvSpPr/>
      </dsp:nvSpPr>
      <dsp:spPr>
        <a:xfrm>
          <a:off x="1995649" y="3095704"/>
          <a:ext cx="4378164"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711200">
            <a:lnSpc>
              <a:spcPct val="100000"/>
            </a:lnSpc>
            <a:spcBef>
              <a:spcPct val="0"/>
            </a:spcBef>
            <a:spcAft>
              <a:spcPct val="35000"/>
            </a:spcAft>
            <a:buNone/>
          </a:pPr>
          <a:r>
            <a:rPr lang="en-US" sz="1600" kern="1200" dirty="0"/>
            <a:t>Using the model, we were able to predict the survival rates of a player corresponding to the number of hours played and levels, Hence determining the probability of churning.</a:t>
          </a:r>
        </a:p>
      </dsp:txBody>
      <dsp:txXfrm>
        <a:off x="1995649" y="3095704"/>
        <a:ext cx="4378164" cy="17278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BB5B5-41A5-484E-902A-0206547FB7E0}">
      <dsp:nvSpPr>
        <dsp:cNvPr id="0" name=""/>
        <dsp:cNvSpPr/>
      </dsp:nvSpPr>
      <dsp:spPr>
        <a:xfrm>
          <a:off x="0" y="703"/>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CD7D7-6061-481A-A281-E17DFDC66E9F}">
      <dsp:nvSpPr>
        <dsp:cNvPr id="0" name=""/>
        <dsp:cNvSpPr/>
      </dsp:nvSpPr>
      <dsp:spPr>
        <a:xfrm>
          <a:off x="0" y="703"/>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[1] A. Alfons. cvTools: Cross-validation tools for regression models, 2012. R package, version 0.3.2. </a:t>
          </a:r>
          <a:r>
            <a:rPr lang="en-US" sz="1200" kern="1200">
              <a:hlinkClick xmlns:r="http://schemas.openxmlformats.org/officeDocument/2006/relationships" r:id="rId1"/>
            </a:rPr>
            <a:t>https://cran.r-project.org/web/packages/cvTools</a:t>
          </a:r>
          <a:r>
            <a:rPr lang="en-US" sz="1200" kern="1200"/>
            <a:t>.</a:t>
          </a:r>
        </a:p>
      </dsp:txBody>
      <dsp:txXfrm>
        <a:off x="0" y="703"/>
        <a:ext cx="6373813" cy="639782"/>
      </dsp:txXfrm>
    </dsp:sp>
    <dsp:sp modelId="{0FDCA271-6438-4710-92C6-DA8C62E45515}">
      <dsp:nvSpPr>
        <dsp:cNvPr id="0" name=""/>
        <dsp:cNvSpPr/>
      </dsp:nvSpPr>
      <dsp:spPr>
        <a:xfrm>
          <a:off x="0" y="640485"/>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44D746-6335-4D7C-B1BD-5B292B2C3CCE}">
      <dsp:nvSpPr>
        <dsp:cNvPr id="0" name=""/>
        <dsp:cNvSpPr/>
      </dsp:nvSpPr>
      <dsp:spPr>
        <a:xfrm>
          <a:off x="0" y="640485"/>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[2] T. G. Clark, M. J. Bradburn, S. B. Love, and D. G. Altman. Survival analysis part I: Basic concepts and first analyses. British Journal of Cancer, 89(2):232–238, 2003.</a:t>
          </a:r>
        </a:p>
      </dsp:txBody>
      <dsp:txXfrm>
        <a:off x="0" y="640485"/>
        <a:ext cx="6373813" cy="639782"/>
      </dsp:txXfrm>
    </dsp:sp>
    <dsp:sp modelId="{D369E55E-7EFC-4881-96AF-9F7431C66EE0}">
      <dsp:nvSpPr>
        <dsp:cNvPr id="0" name=""/>
        <dsp:cNvSpPr/>
      </dsp:nvSpPr>
      <dsp:spPr>
        <a:xfrm>
          <a:off x="0" y="1280268"/>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00FC3-D7EF-4A45-BB21-1676FBA4757D}">
      <dsp:nvSpPr>
        <dsp:cNvPr id="0" name=""/>
        <dsp:cNvSpPr/>
      </dsp:nvSpPr>
      <dsp:spPr>
        <a:xfrm>
          <a:off x="0" y="1280268"/>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[3] D. R. Cox. Regression models and life-tables. Journal of the Royal Statistical Society. Series B (Methodological), 34(2):187–220, 1972.</a:t>
          </a:r>
        </a:p>
      </dsp:txBody>
      <dsp:txXfrm>
        <a:off x="0" y="1280268"/>
        <a:ext cx="6373813" cy="639782"/>
      </dsp:txXfrm>
    </dsp:sp>
    <dsp:sp modelId="{708FD431-57C0-4F2F-B4BE-8627DCCB2865}">
      <dsp:nvSpPr>
        <dsp:cNvPr id="0" name=""/>
        <dsp:cNvSpPr/>
      </dsp:nvSpPr>
      <dsp:spPr>
        <a:xfrm>
          <a:off x="0" y="1920051"/>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BF251F-8E26-4478-88DB-EC817C988582}">
      <dsp:nvSpPr>
        <dsp:cNvPr id="0" name=""/>
        <dsp:cNvSpPr/>
      </dsp:nvSpPr>
      <dsp:spPr>
        <a:xfrm>
          <a:off x="0" y="1920051"/>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[4] F. Hadiji, R. Sifa, A. Drachen, C. Thurau, K. Kersting, and C. Bauckhage. Predicting player churn in the wild. In 2014 IEEE Conference on Computational Intelligence and Games (CIG), pages 1–8, 2014.</a:t>
          </a:r>
        </a:p>
      </dsp:txBody>
      <dsp:txXfrm>
        <a:off x="0" y="1920051"/>
        <a:ext cx="6373813" cy="639782"/>
      </dsp:txXfrm>
    </dsp:sp>
    <dsp:sp modelId="{1762E716-A0D4-4D34-8754-E087BC25786B}">
      <dsp:nvSpPr>
        <dsp:cNvPr id="0" name=""/>
        <dsp:cNvSpPr/>
      </dsp:nvSpPr>
      <dsp:spPr>
        <a:xfrm>
          <a:off x="0" y="2559833"/>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5DE91-BFE2-494B-8769-A5874DCFAE4E}">
      <dsp:nvSpPr>
        <dsp:cNvPr id="0" name=""/>
        <dsp:cNvSpPr/>
      </dsp:nvSpPr>
      <dsp:spPr>
        <a:xfrm>
          <a:off x="0" y="2559833"/>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[5] T. Hothorn, K. Hornik, and A. Zeileis. Unbiased recursive partitioning: A conditional inference framework. Journal of Computational and Graphical Statistics, 15(3):651–674, 2006.</a:t>
          </a:r>
        </a:p>
      </dsp:txBody>
      <dsp:txXfrm>
        <a:off x="0" y="2559833"/>
        <a:ext cx="6373813" cy="639782"/>
      </dsp:txXfrm>
    </dsp:sp>
    <dsp:sp modelId="{F3022FED-5F0A-45F2-B8B6-4DC121D22CED}">
      <dsp:nvSpPr>
        <dsp:cNvPr id="0" name=""/>
        <dsp:cNvSpPr/>
      </dsp:nvSpPr>
      <dsp:spPr>
        <a:xfrm>
          <a:off x="0" y="3199616"/>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D925E-1D34-4A57-8937-C215065BDD6C}">
      <dsp:nvSpPr>
        <dsp:cNvPr id="0" name=""/>
        <dsp:cNvSpPr/>
      </dsp:nvSpPr>
      <dsp:spPr>
        <a:xfrm>
          <a:off x="0" y="3199616"/>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[6] U. B. Mogensen, H. Ishwaran, and T. A. Gerds. Evaluating random forests for survival analysis using prediction error curves. Journal of Statistical Software, 50(11):1–23, 2012.</a:t>
          </a:r>
        </a:p>
      </dsp:txBody>
      <dsp:txXfrm>
        <a:off x="0" y="3199616"/>
        <a:ext cx="6373813" cy="639782"/>
      </dsp:txXfrm>
    </dsp:sp>
    <dsp:sp modelId="{2FFC71FC-76EE-4493-B5FD-60C589CF3AE7}">
      <dsp:nvSpPr>
        <dsp:cNvPr id="0" name=""/>
        <dsp:cNvSpPr/>
      </dsp:nvSpPr>
      <dsp:spPr>
        <a:xfrm>
          <a:off x="0" y="3839398"/>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E995A-49DD-4DF4-B867-580FEFADA52B}">
      <dsp:nvSpPr>
        <dsp:cNvPr id="0" name=""/>
        <dsp:cNvSpPr/>
      </dsp:nvSpPr>
      <dsp:spPr>
        <a:xfrm>
          <a:off x="0" y="3839398"/>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[7] A. Perianez, A. Saas, A. Guitart, and C. Magne. Churn prediction in mobile social games: Towards a complete assessment using survival ensembles. In 2016 IEEE International Conference on Data Science and Advanced Analytics (DSAA), pages 564–573, Oct 2016.</a:t>
          </a:r>
        </a:p>
      </dsp:txBody>
      <dsp:txXfrm>
        <a:off x="0" y="3839398"/>
        <a:ext cx="6373813" cy="639782"/>
      </dsp:txXfrm>
    </dsp:sp>
    <dsp:sp modelId="{12A91766-A93A-4434-B5F3-C20CEBA5C94F}">
      <dsp:nvSpPr>
        <dsp:cNvPr id="0" name=""/>
        <dsp:cNvSpPr/>
      </dsp:nvSpPr>
      <dsp:spPr>
        <a:xfrm>
          <a:off x="0" y="4479181"/>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98BDD-2C70-4DD9-A675-451A575A23B2}">
      <dsp:nvSpPr>
        <dsp:cNvPr id="0" name=""/>
        <dsp:cNvSpPr/>
      </dsp:nvSpPr>
      <dsp:spPr>
        <a:xfrm>
          <a:off x="0" y="4479181"/>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[8] P. Rothenbuehler, J. Runge, F. Garcin, and B. Faltings. Hidden Markov models for churn prediction. In 2015 SAI Intelligent Systems Conference (IntelliSys), pages 723–730. IEEE, 2015.</a:t>
          </a:r>
        </a:p>
      </dsp:txBody>
      <dsp:txXfrm>
        <a:off x="0" y="4479181"/>
        <a:ext cx="6373813" cy="639782"/>
      </dsp:txXfrm>
    </dsp:sp>
    <dsp:sp modelId="{4CEFCC33-CFC3-49EA-A56C-9FACA4ACE439}">
      <dsp:nvSpPr>
        <dsp:cNvPr id="0" name=""/>
        <dsp:cNvSpPr/>
      </dsp:nvSpPr>
      <dsp:spPr>
        <a:xfrm>
          <a:off x="0" y="5118964"/>
          <a:ext cx="63738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84A3A2-F1FE-483B-A342-80FE83641936}">
      <dsp:nvSpPr>
        <dsp:cNvPr id="0" name=""/>
        <dsp:cNvSpPr/>
      </dsp:nvSpPr>
      <dsp:spPr>
        <a:xfrm>
          <a:off x="0" y="5118964"/>
          <a:ext cx="6373813" cy="63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[9] J. Runge, P. Gao, F. Garcin, and B. Faltings. Churn prediction for highvalue players in casual social games. In 2014 IEEE Conference on Computational Intelligence and Games (CIG), pages 1–8, 2014.</a:t>
          </a:r>
        </a:p>
      </dsp:txBody>
      <dsp:txXfrm>
        <a:off x="0" y="5118964"/>
        <a:ext cx="6373813" cy="6397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April 11,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8250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April 11,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713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April 11,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8710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April 11,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770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April 11,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5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April 11,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5866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April 11,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9399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April 11,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4016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April 11,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817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April 11,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65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April 11,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0189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April 11,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999991973"/>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33" r:id="rId6"/>
    <p:sldLayoutId id="2147483829" r:id="rId7"/>
    <p:sldLayoutId id="2147483830" r:id="rId8"/>
    <p:sldLayoutId id="2147483831" r:id="rId9"/>
    <p:sldLayoutId id="2147483832" r:id="rId10"/>
    <p:sldLayoutId id="214748383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vert="horz" lIns="91440" tIns="45720" rIns="91440" bIns="45720" rtlCol="0" anchor="b">
            <a:normAutofit/>
          </a:bodyPr>
          <a:lstStyle/>
          <a:p>
            <a:pPr>
              <a:lnSpc>
                <a:spcPct val="90000"/>
              </a:lnSpc>
            </a:pPr>
            <a:endParaRPr lang="en-US" sz="4000"/>
          </a:p>
          <a:p>
            <a:pPr>
              <a:lnSpc>
                <a:spcPct val="90000"/>
              </a:lnSpc>
            </a:pPr>
            <a:r>
              <a:rPr lang="en-US" sz="4000">
                <a:ea typeface="+mj-lt"/>
                <a:cs typeface="+mj-lt"/>
              </a:rPr>
              <a:t>Games and Big Data: A Scalable Multi-Dimensional Churn Prediction Model</a:t>
            </a:r>
            <a:endParaRPr lang="en-US" sz="4000"/>
          </a:p>
        </p:txBody>
      </p:sp>
      <p:sp>
        <p:nvSpPr>
          <p:cNvPr id="3" name="Subtitle 2"/>
          <p:cNvSpPr>
            <a:spLocks noGrp="1"/>
          </p:cNvSpPr>
          <p:nvPr>
            <p:ph type="subTitle" idx="1"/>
          </p:nvPr>
        </p:nvSpPr>
        <p:spPr>
          <a:xfrm>
            <a:off x="599710" y="5419995"/>
            <a:ext cx="5437187" cy="2265216"/>
          </a:xfrm>
        </p:spPr>
        <p:txBody>
          <a:bodyPr vert="horz" wrap="square" lIns="91440" tIns="45720" rIns="91440" bIns="45720" rtlCol="0" anchor="t">
            <a:normAutofit/>
          </a:bodyPr>
          <a:lstStyle/>
          <a:p>
            <a:r>
              <a:rPr lang="en-US" dirty="0">
                <a:solidFill>
                  <a:schemeClr val="tx1">
                    <a:alpha val="60000"/>
                  </a:schemeClr>
                </a:solidFill>
              </a:rPr>
              <a:t>Hardik Kapadia</a:t>
            </a:r>
          </a:p>
          <a:p>
            <a:r>
              <a:rPr lang="en-US" dirty="0">
                <a:solidFill>
                  <a:schemeClr val="tx1">
                    <a:alpha val="60000"/>
                  </a:schemeClr>
                </a:solidFill>
              </a:rPr>
              <a:t>A2, 1911021</a:t>
            </a:r>
          </a:p>
        </p:txBody>
      </p:sp>
      <p:pic>
        <p:nvPicPr>
          <p:cNvPr id="22" name="Picture 3" descr="Gaminf logo&#10;&#10;Description automatically generated">
            <a:extLst>
              <a:ext uri="{FF2B5EF4-FFF2-40B4-BE49-F238E27FC236}">
                <a16:creationId xmlns:a16="http://schemas.microsoft.com/office/drawing/2014/main" id="{01B1CC07-3873-4CD3-A6BB-E5F7292590CB}"/>
              </a:ext>
            </a:extLst>
          </p:cNvPr>
          <p:cNvPicPr>
            <a:picLocks noChangeAspect="1"/>
          </p:cNvPicPr>
          <p:nvPr/>
        </p:nvPicPr>
        <p:blipFill rotWithShape="1">
          <a:blip r:embed="rId2"/>
          <a:srcRect l="5945" r="5945"/>
          <a:stretch/>
        </p:blipFill>
        <p:spPr>
          <a:xfrm>
            <a:off x="6450133" y="550190"/>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2" name="Group 31">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33" name="Freeform: Shape 32">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6" name="Oval 35">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5721499B-B057-4F61-8CD6-CA7CD25F5659}"/>
              </a:ext>
            </a:extLst>
          </p:cNvPr>
          <p:cNvSpPr txBox="1"/>
          <p:nvPr/>
        </p:nvSpPr>
        <p:spPr>
          <a:xfrm>
            <a:off x="601785" y="3698631"/>
            <a:ext cx="53515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By:</a:t>
            </a:r>
          </a:p>
          <a:p>
            <a:r>
              <a:rPr lang="en-US" dirty="0">
                <a:ea typeface="+mn-lt"/>
                <a:cs typeface="+mn-lt"/>
              </a:rPr>
              <a:t>Paul Bertens and team at the Game Data Science Department in Silicon Studios, Japan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C5D06-4ABF-45A7-BD81-5B4A7363B195}"/>
              </a:ext>
            </a:extLst>
          </p:cNvPr>
          <p:cNvSpPr>
            <a:spLocks noGrp="1"/>
          </p:cNvSpPr>
          <p:nvPr>
            <p:ph type="title"/>
          </p:nvPr>
        </p:nvSpPr>
        <p:spPr>
          <a:xfrm>
            <a:off x="550863" y="549275"/>
            <a:ext cx="5437185" cy="1176479"/>
          </a:xfrm>
        </p:spPr>
        <p:txBody>
          <a:bodyPr wrap="square" anchor="b">
            <a:normAutofit/>
          </a:bodyPr>
          <a:lstStyle/>
          <a:p>
            <a:r>
              <a:rPr lang="en-US"/>
              <a:t>Dataset</a:t>
            </a:r>
          </a:p>
        </p:txBody>
      </p:sp>
      <p:sp>
        <p:nvSpPr>
          <p:cNvPr id="3" name="Content Placeholder 2">
            <a:extLst>
              <a:ext uri="{FF2B5EF4-FFF2-40B4-BE49-F238E27FC236}">
                <a16:creationId xmlns:a16="http://schemas.microsoft.com/office/drawing/2014/main" id="{B686DB88-2EC7-4DC8-8CED-D9FABC5592A6}"/>
              </a:ext>
            </a:extLst>
          </p:cNvPr>
          <p:cNvSpPr>
            <a:spLocks noGrp="1"/>
          </p:cNvSpPr>
          <p:nvPr>
            <p:ph idx="1"/>
          </p:nvPr>
        </p:nvSpPr>
        <p:spPr>
          <a:xfrm>
            <a:off x="550863" y="2024164"/>
            <a:ext cx="5437187" cy="4068661"/>
          </a:xfrm>
        </p:spPr>
        <p:txBody>
          <a:bodyPr vert="horz" wrap="square" lIns="0" tIns="0" rIns="0" bIns="0" rtlCol="0" anchor="t">
            <a:noAutofit/>
          </a:bodyPr>
          <a:lstStyle/>
          <a:p>
            <a:pPr>
              <a:lnSpc>
                <a:spcPct val="100000"/>
              </a:lnSpc>
            </a:pPr>
            <a:r>
              <a:rPr lang="en-US" sz="2100" dirty="0">
                <a:solidFill>
                  <a:srgbClr val="FFFFFF"/>
                </a:solidFill>
              </a:rPr>
              <a:t>The Data was cleaned and prepared by removing duplicates, missing value cases. Multiple values were replaced by recent and overall means (e.g. Daily playtime).</a:t>
            </a:r>
          </a:p>
          <a:p>
            <a:pPr>
              <a:lnSpc>
                <a:spcPct val="100000"/>
              </a:lnSpc>
            </a:pPr>
            <a:r>
              <a:rPr lang="en-US" sz="2100" dirty="0">
                <a:solidFill>
                  <a:srgbClr val="FFFFFF"/>
                </a:solidFill>
              </a:rPr>
              <a:t>The Final  dataset is small enough to be scalable enough to accommodate large volumes of players.</a:t>
            </a:r>
          </a:p>
          <a:p>
            <a:pPr>
              <a:lnSpc>
                <a:spcPct val="100000"/>
              </a:lnSpc>
            </a:pPr>
            <a:r>
              <a:rPr lang="en-US" sz="2100" dirty="0">
                <a:solidFill>
                  <a:srgbClr val="FFFFFF"/>
                </a:solidFill>
              </a:rPr>
              <a:t>It is also robust enough to be generalized for most games</a:t>
            </a:r>
          </a:p>
        </p:txBody>
      </p:sp>
      <p:pic>
        <p:nvPicPr>
          <p:cNvPr id="7" name="Graphic 6" descr="Statistics">
            <a:extLst>
              <a:ext uri="{FF2B5EF4-FFF2-40B4-BE49-F238E27FC236}">
                <a16:creationId xmlns:a16="http://schemas.microsoft.com/office/drawing/2014/main" id="{B36122FB-87E5-41B8-8710-636BBF7319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86149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2A058-FCCE-44EB-A07B-C5C4859A02FD}"/>
              </a:ext>
            </a:extLst>
          </p:cNvPr>
          <p:cNvSpPr>
            <a:spLocks noGrp="1"/>
          </p:cNvSpPr>
          <p:nvPr>
            <p:ph type="title"/>
          </p:nvPr>
        </p:nvSpPr>
        <p:spPr>
          <a:xfrm>
            <a:off x="3378941" y="570799"/>
            <a:ext cx="8281987" cy="1333057"/>
          </a:xfrm>
        </p:spPr>
        <p:txBody>
          <a:bodyPr wrap="square" anchor="t">
            <a:normAutofit/>
          </a:bodyPr>
          <a:lstStyle/>
          <a:p>
            <a:r>
              <a:rPr lang="en-US"/>
              <a:t>Outcome</a:t>
            </a:r>
          </a:p>
        </p:txBody>
      </p:sp>
      <p:sp>
        <p:nvSpPr>
          <p:cNvPr id="10" name="Oval 9">
            <a:extLst>
              <a:ext uri="{FF2B5EF4-FFF2-40B4-BE49-F238E27FC236}">
                <a16:creationId xmlns:a16="http://schemas.microsoft.com/office/drawing/2014/main" id="{4EC6425F-E8EE-490A-BF3A-601C9A5EF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959" y="218735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C493A507-59A1-4B5A-A52D-933516EEC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73008" y="4919835"/>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96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2EF1810E-C1C8-44A5-ADCF-24B4EAA1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476583" y="4760475"/>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6B180A47-07F3-45CF-91AB-5F26C83AB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85139" y="4330312"/>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7A7405C2-5931-4635-A369-516BE02E3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066166" y="531133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73AFD31-21C9-4124-BD68-56E4A4BF6E48}"/>
              </a:ext>
            </a:extLst>
          </p:cNvPr>
          <p:cNvSpPr>
            <a:spLocks noGrp="1"/>
          </p:cNvSpPr>
          <p:nvPr>
            <p:ph idx="1"/>
          </p:nvPr>
        </p:nvSpPr>
        <p:spPr>
          <a:xfrm>
            <a:off x="3486423" y="2419016"/>
            <a:ext cx="7326948" cy="3040458"/>
          </a:xfrm>
        </p:spPr>
        <p:txBody>
          <a:bodyPr vert="horz" wrap="square" lIns="0" tIns="0" rIns="0" bIns="0" rtlCol="0" anchor="t">
            <a:noAutofit/>
          </a:bodyPr>
          <a:lstStyle/>
          <a:p>
            <a:pPr>
              <a:lnSpc>
                <a:spcPct val="100000"/>
              </a:lnSpc>
            </a:pPr>
            <a:r>
              <a:rPr lang="en-US" sz="1800" dirty="0">
                <a:solidFill>
                  <a:srgbClr val="FFFFFF"/>
                </a:solidFill>
              </a:rPr>
              <a:t>The Final outcome is to determine the churning probability of a player.</a:t>
            </a:r>
          </a:p>
          <a:p>
            <a:pPr>
              <a:lnSpc>
                <a:spcPct val="100000"/>
              </a:lnSpc>
            </a:pPr>
            <a:r>
              <a:rPr lang="en-US" sz="1800" dirty="0">
                <a:solidFill>
                  <a:srgbClr val="FFFFFF"/>
                </a:solidFill>
              </a:rPr>
              <a:t>We decide on two main models to determine this:</a:t>
            </a:r>
          </a:p>
          <a:p>
            <a:pPr lvl="1">
              <a:lnSpc>
                <a:spcPct val="100000"/>
              </a:lnSpc>
            </a:pPr>
            <a:r>
              <a:rPr lang="en-US" sz="1800" dirty="0">
                <a:solidFill>
                  <a:srgbClr val="FFFFFF"/>
                </a:solidFill>
              </a:rPr>
              <a:t>The Playtime Model</a:t>
            </a:r>
          </a:p>
          <a:p>
            <a:pPr lvl="1">
              <a:lnSpc>
                <a:spcPct val="100000"/>
              </a:lnSpc>
            </a:pPr>
            <a:r>
              <a:rPr lang="en-US" sz="1800" dirty="0">
                <a:solidFill>
                  <a:srgbClr val="FFFFFF"/>
                </a:solidFill>
              </a:rPr>
              <a:t>The Level Model</a:t>
            </a:r>
          </a:p>
          <a:p>
            <a:pPr marL="0" indent="0">
              <a:lnSpc>
                <a:spcPct val="100000"/>
              </a:lnSpc>
              <a:buNone/>
            </a:pPr>
            <a:r>
              <a:rPr lang="en-US" sz="1800" dirty="0">
                <a:solidFill>
                  <a:srgbClr val="FFFFFF"/>
                </a:solidFill>
              </a:rPr>
              <a:t>Each Corresponding to it's name, I.e. Playtime model to predict the number of hours a user will play before quitting and the Level model to predict the Level at which they will quit.</a:t>
            </a:r>
          </a:p>
          <a:p>
            <a:pPr>
              <a:lnSpc>
                <a:spcPct val="100000"/>
              </a:lnSpc>
            </a:pPr>
            <a:endParaRPr lang="en-US" sz="1800" dirty="0"/>
          </a:p>
        </p:txBody>
      </p:sp>
    </p:spTree>
    <p:extLst>
      <p:ext uri="{BB962C8B-B14F-4D97-AF65-F5344CB8AC3E}">
        <p14:creationId xmlns:p14="http://schemas.microsoft.com/office/powerpoint/2010/main" val="285412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18EB6-3BE3-464D-B11E-7C4E4C494449}"/>
              </a:ext>
            </a:extLst>
          </p:cNvPr>
          <p:cNvSpPr>
            <a:spLocks noGrp="1"/>
          </p:cNvSpPr>
          <p:nvPr>
            <p:ph type="title"/>
          </p:nvPr>
        </p:nvSpPr>
        <p:spPr>
          <a:xfrm>
            <a:off x="481589" y="1108529"/>
            <a:ext cx="5437188" cy="3496214"/>
          </a:xfrm>
        </p:spPr>
        <p:txBody>
          <a:bodyPr wrap="square" anchor="t">
            <a:normAutofit/>
          </a:bodyPr>
          <a:lstStyle/>
          <a:p>
            <a:r>
              <a:rPr lang="en-US" sz="8000" dirty="0"/>
              <a:t>Outcome</a:t>
            </a:r>
          </a:p>
        </p:txBody>
      </p:sp>
      <p:sp>
        <p:nvSpPr>
          <p:cNvPr id="3" name="Content Placeholder 2">
            <a:extLst>
              <a:ext uri="{FF2B5EF4-FFF2-40B4-BE49-F238E27FC236}">
                <a16:creationId xmlns:a16="http://schemas.microsoft.com/office/drawing/2014/main" id="{62FC5AE6-5484-4CEE-897F-12502196A797}"/>
              </a:ext>
            </a:extLst>
          </p:cNvPr>
          <p:cNvSpPr>
            <a:spLocks noGrp="1"/>
          </p:cNvSpPr>
          <p:nvPr>
            <p:ph idx="1"/>
          </p:nvPr>
        </p:nvSpPr>
        <p:spPr>
          <a:xfrm>
            <a:off x="5913459" y="1066963"/>
            <a:ext cx="4501518" cy="5075342"/>
          </a:xfrm>
        </p:spPr>
        <p:txBody>
          <a:bodyPr vert="horz" lIns="0" tIns="0" rIns="0" bIns="0" rtlCol="0" anchor="t">
            <a:normAutofit/>
          </a:bodyPr>
          <a:lstStyle/>
          <a:p>
            <a:pPr marL="0" indent="0">
              <a:lnSpc>
                <a:spcPct val="100000"/>
              </a:lnSpc>
              <a:buNone/>
            </a:pPr>
            <a:r>
              <a:rPr lang="en-US" sz="1800" dirty="0">
                <a:solidFill>
                  <a:srgbClr val="FFFFFF"/>
                </a:solidFill>
              </a:rPr>
              <a:t>For each model, we select the most relevant variables to form the dataset to be fitted into the model for the specific outcome.</a:t>
            </a:r>
          </a:p>
          <a:p>
            <a:pPr lvl="1">
              <a:lnSpc>
                <a:spcPct val="100000"/>
              </a:lnSpc>
            </a:pPr>
            <a:r>
              <a:rPr lang="en-US" sz="1800" dirty="0">
                <a:solidFill>
                  <a:srgbClr val="FFFFFF"/>
                </a:solidFill>
              </a:rPr>
              <a:t>Playtime Model: </a:t>
            </a:r>
            <a:r>
              <a:rPr lang="en-US" sz="1800" dirty="0">
                <a:solidFill>
                  <a:srgbClr val="FFFFFF"/>
                </a:solidFill>
                <a:ea typeface="+mn-lt"/>
                <a:cs typeface="+mn-lt"/>
              </a:rPr>
              <a:t>Level, Days since last Purchase, First purchase amount, Last  purchase amount, Purchases in the first 9 days, Loyalty index (number of days connected divided by the lifetime), Days since last level up.</a:t>
            </a:r>
          </a:p>
          <a:p>
            <a:pPr lvl="1">
              <a:lnSpc>
                <a:spcPct val="100000"/>
              </a:lnSpc>
            </a:pPr>
            <a:r>
              <a:rPr lang="en-US" sz="1800" dirty="0">
                <a:solidFill>
                  <a:srgbClr val="FFFFFF"/>
                </a:solidFill>
              </a:rPr>
              <a:t>Level Model: </a:t>
            </a:r>
            <a:r>
              <a:rPr lang="en-US" sz="1800" dirty="0">
                <a:solidFill>
                  <a:srgbClr val="FFFFFF"/>
                </a:solidFill>
                <a:ea typeface="+mn-lt"/>
                <a:cs typeface="+mn-lt"/>
              </a:rPr>
              <a:t>Lifetime, Days since last Purchase, First purchase amount, Last purchase amount, Purchases in the first 9 days, Loyalty index, Days since last level up.</a:t>
            </a:r>
          </a:p>
          <a:p>
            <a:pPr>
              <a:lnSpc>
                <a:spcPct val="100000"/>
              </a:lnSpc>
            </a:pPr>
            <a:endParaRPr lang="en-US" sz="1800" dirty="0"/>
          </a:p>
        </p:txBody>
      </p:sp>
      <p:sp>
        <p:nvSpPr>
          <p:cNvPr id="10" name="Freeform: Shape 9">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47644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8D62-016F-47A5-B822-0ED75F23A62E}"/>
              </a:ext>
            </a:extLst>
          </p:cNvPr>
          <p:cNvSpPr>
            <a:spLocks noGrp="1"/>
          </p:cNvSpPr>
          <p:nvPr>
            <p:ph type="title"/>
          </p:nvPr>
        </p:nvSpPr>
        <p:spPr>
          <a:xfrm>
            <a:off x="550862" y="549275"/>
            <a:ext cx="11091600" cy="985637"/>
          </a:xfrm>
        </p:spPr>
        <p:txBody>
          <a:bodyPr/>
          <a:lstStyle/>
          <a:p>
            <a:r>
              <a:rPr lang="en-US"/>
              <a:t>Results</a:t>
            </a:r>
          </a:p>
        </p:txBody>
      </p:sp>
      <p:sp>
        <p:nvSpPr>
          <p:cNvPr id="3" name="Content Placeholder 2">
            <a:extLst>
              <a:ext uri="{FF2B5EF4-FFF2-40B4-BE49-F238E27FC236}">
                <a16:creationId xmlns:a16="http://schemas.microsoft.com/office/drawing/2014/main" id="{2AD8F7D3-5D3A-4A53-A76C-488814EEE7D6}"/>
              </a:ext>
            </a:extLst>
          </p:cNvPr>
          <p:cNvSpPr>
            <a:spLocks noGrp="1"/>
          </p:cNvSpPr>
          <p:nvPr>
            <p:ph idx="1"/>
          </p:nvPr>
        </p:nvSpPr>
        <p:spPr>
          <a:xfrm>
            <a:off x="550863" y="1776732"/>
            <a:ext cx="11090274" cy="4316092"/>
          </a:xfrm>
        </p:spPr>
        <p:txBody>
          <a:bodyPr vert="horz" wrap="square" lIns="0" tIns="0" rIns="0" bIns="0" rtlCol="0" anchor="t">
            <a:normAutofit/>
          </a:bodyPr>
          <a:lstStyle/>
          <a:p>
            <a:r>
              <a:rPr lang="en-US" dirty="0">
                <a:solidFill>
                  <a:srgbClr val="FFFFFF"/>
                </a:solidFill>
                <a:ea typeface="+mn-lt"/>
                <a:cs typeface="+mn-lt"/>
              </a:rPr>
              <a:t>The model described previously outputs a different survival probability curve for every player. We take an example of three players:</a:t>
            </a:r>
          </a:p>
          <a:p>
            <a:pPr lvl="1"/>
            <a:endParaRPr lang="en-US" dirty="0">
              <a:solidFill>
                <a:srgbClr val="FFFFFF"/>
              </a:solidFill>
              <a:ea typeface="+mn-lt"/>
              <a:cs typeface="+mn-lt"/>
            </a:endParaRPr>
          </a:p>
        </p:txBody>
      </p:sp>
      <p:pic>
        <p:nvPicPr>
          <p:cNvPr id="4" name="Picture 4" descr="Chart, line chart&#10;&#10;Description automatically generated">
            <a:extLst>
              <a:ext uri="{FF2B5EF4-FFF2-40B4-BE49-F238E27FC236}">
                <a16:creationId xmlns:a16="http://schemas.microsoft.com/office/drawing/2014/main" id="{963F673D-12AB-46FE-8D47-7FDE2661F4E8}"/>
              </a:ext>
            </a:extLst>
          </p:cNvPr>
          <p:cNvPicPr>
            <a:picLocks noChangeAspect="1"/>
          </p:cNvPicPr>
          <p:nvPr/>
        </p:nvPicPr>
        <p:blipFill>
          <a:blip r:embed="rId2"/>
          <a:stretch>
            <a:fillRect/>
          </a:stretch>
        </p:blipFill>
        <p:spPr>
          <a:xfrm>
            <a:off x="4308763" y="2654440"/>
            <a:ext cx="3564576" cy="3429380"/>
          </a:xfrm>
          <a:prstGeom prst="rect">
            <a:avLst/>
          </a:prstGeom>
        </p:spPr>
      </p:pic>
      <p:pic>
        <p:nvPicPr>
          <p:cNvPr id="5" name="Picture 5" descr="Chart, line chart&#10;&#10;Description automatically generated">
            <a:extLst>
              <a:ext uri="{FF2B5EF4-FFF2-40B4-BE49-F238E27FC236}">
                <a16:creationId xmlns:a16="http://schemas.microsoft.com/office/drawing/2014/main" id="{DF5DBDD0-FA78-4D17-B7B0-6F391FDC007D}"/>
              </a:ext>
            </a:extLst>
          </p:cNvPr>
          <p:cNvPicPr>
            <a:picLocks noChangeAspect="1"/>
          </p:cNvPicPr>
          <p:nvPr/>
        </p:nvPicPr>
        <p:blipFill>
          <a:blip r:embed="rId3"/>
          <a:stretch>
            <a:fillRect/>
          </a:stretch>
        </p:blipFill>
        <p:spPr>
          <a:xfrm>
            <a:off x="8059388" y="2656550"/>
            <a:ext cx="3564576" cy="3425160"/>
          </a:xfrm>
          <a:prstGeom prst="rect">
            <a:avLst/>
          </a:prstGeom>
        </p:spPr>
      </p:pic>
      <p:sp>
        <p:nvSpPr>
          <p:cNvPr id="6" name="TextBox 5">
            <a:extLst>
              <a:ext uri="{FF2B5EF4-FFF2-40B4-BE49-F238E27FC236}">
                <a16:creationId xmlns:a16="http://schemas.microsoft.com/office/drawing/2014/main" id="{708731AD-19B7-4B0F-96A0-C0FCA00D163E}"/>
              </a:ext>
            </a:extLst>
          </p:cNvPr>
          <p:cNvSpPr txBox="1"/>
          <p:nvPr/>
        </p:nvSpPr>
        <p:spPr>
          <a:xfrm>
            <a:off x="975360" y="3769360"/>
            <a:ext cx="29159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Player 2 is expected to churn at a moderate Level and playtime</a:t>
            </a:r>
          </a:p>
        </p:txBody>
      </p:sp>
      <p:sp>
        <p:nvSpPr>
          <p:cNvPr id="7" name="TextBox 6">
            <a:extLst>
              <a:ext uri="{FF2B5EF4-FFF2-40B4-BE49-F238E27FC236}">
                <a16:creationId xmlns:a16="http://schemas.microsoft.com/office/drawing/2014/main" id="{25AA0ACA-A06C-4492-BD91-A6639BACFF6A}"/>
              </a:ext>
            </a:extLst>
          </p:cNvPr>
          <p:cNvSpPr txBox="1"/>
          <p:nvPr/>
        </p:nvSpPr>
        <p:spPr>
          <a:xfrm>
            <a:off x="975995" y="2703195"/>
            <a:ext cx="29159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Player 1 is expected to churn at an early Level and a lower Playtime</a:t>
            </a:r>
          </a:p>
        </p:txBody>
      </p:sp>
      <p:sp>
        <p:nvSpPr>
          <p:cNvPr id="9" name="TextBox 8">
            <a:extLst>
              <a:ext uri="{FF2B5EF4-FFF2-40B4-BE49-F238E27FC236}">
                <a16:creationId xmlns:a16="http://schemas.microsoft.com/office/drawing/2014/main" id="{8D98A362-8649-4C02-8402-2F89BB68D61B}"/>
              </a:ext>
            </a:extLst>
          </p:cNvPr>
          <p:cNvSpPr txBox="1"/>
          <p:nvPr/>
        </p:nvSpPr>
        <p:spPr>
          <a:xfrm>
            <a:off x="977265" y="4929505"/>
            <a:ext cx="29159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Player 3 is expected to survive till a much higher level and large playtime</a:t>
            </a:r>
          </a:p>
        </p:txBody>
      </p:sp>
    </p:spTree>
    <p:extLst>
      <p:ext uri="{BB962C8B-B14F-4D97-AF65-F5344CB8AC3E}">
        <p14:creationId xmlns:p14="http://schemas.microsoft.com/office/powerpoint/2010/main" val="258857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239B-B50F-4720-86E3-ABDE14CD4B25}"/>
              </a:ext>
            </a:extLst>
          </p:cNvPr>
          <p:cNvSpPr>
            <a:spLocks noGrp="1"/>
          </p:cNvSpPr>
          <p:nvPr>
            <p:ph type="title"/>
          </p:nvPr>
        </p:nvSpPr>
        <p:spPr/>
        <p:txBody>
          <a:bodyPr/>
          <a:lstStyle/>
          <a:p>
            <a:pPr algn="ctr"/>
            <a:r>
              <a:rPr lang="en-US" dirty="0"/>
              <a:t>Old vs New</a:t>
            </a:r>
          </a:p>
        </p:txBody>
      </p:sp>
      <p:pic>
        <p:nvPicPr>
          <p:cNvPr id="7" name="Picture 7" descr="Chart, scatter chart&#10;&#10;Description automatically generated">
            <a:extLst>
              <a:ext uri="{FF2B5EF4-FFF2-40B4-BE49-F238E27FC236}">
                <a16:creationId xmlns:a16="http://schemas.microsoft.com/office/drawing/2014/main" id="{2D7BD036-1048-4350-8AD5-F8D435A3D006}"/>
              </a:ext>
            </a:extLst>
          </p:cNvPr>
          <p:cNvPicPr>
            <a:picLocks noGrp="1" noChangeAspect="1"/>
          </p:cNvPicPr>
          <p:nvPr>
            <p:ph sz="half" idx="1"/>
          </p:nvPr>
        </p:nvPicPr>
        <p:blipFill>
          <a:blip r:embed="rId2"/>
          <a:stretch>
            <a:fillRect/>
          </a:stretch>
        </p:blipFill>
        <p:spPr>
          <a:xfrm>
            <a:off x="563274" y="2097175"/>
            <a:ext cx="5410776" cy="3995650"/>
          </a:xfrm>
        </p:spPr>
      </p:pic>
      <p:pic>
        <p:nvPicPr>
          <p:cNvPr id="6" name="Picture 6" descr="Chart, scatter chart&#10;&#10;Description automatically generated">
            <a:extLst>
              <a:ext uri="{FF2B5EF4-FFF2-40B4-BE49-F238E27FC236}">
                <a16:creationId xmlns:a16="http://schemas.microsoft.com/office/drawing/2014/main" id="{AA11E3E3-614F-4EB2-9A83-1F463A02EB30}"/>
              </a:ext>
            </a:extLst>
          </p:cNvPr>
          <p:cNvPicPr>
            <a:picLocks noGrp="1" noChangeAspect="1"/>
          </p:cNvPicPr>
          <p:nvPr>
            <p:ph sz="half" idx="2"/>
          </p:nvPr>
        </p:nvPicPr>
        <p:blipFill>
          <a:blip r:embed="rId3"/>
          <a:stretch>
            <a:fillRect/>
          </a:stretch>
        </p:blipFill>
        <p:spPr>
          <a:xfrm>
            <a:off x="6217950" y="2097175"/>
            <a:ext cx="5410776" cy="3995650"/>
          </a:xfrm>
        </p:spPr>
      </p:pic>
    </p:spTree>
    <p:extLst>
      <p:ext uri="{BB962C8B-B14F-4D97-AF65-F5344CB8AC3E}">
        <p14:creationId xmlns:p14="http://schemas.microsoft.com/office/powerpoint/2010/main" val="283327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6F80-CDAF-4948-9340-CD7A44BE2074}"/>
              </a:ext>
            </a:extLst>
          </p:cNvPr>
          <p:cNvSpPr>
            <a:spLocks noGrp="1"/>
          </p:cNvSpPr>
          <p:nvPr>
            <p:ph type="title"/>
          </p:nvPr>
        </p:nvSpPr>
        <p:spPr/>
        <p:txBody>
          <a:bodyPr/>
          <a:lstStyle/>
          <a:p>
            <a:pPr algn="ctr"/>
            <a:r>
              <a:rPr lang="en-US" dirty="0"/>
              <a:t>Old vs New</a:t>
            </a:r>
          </a:p>
        </p:txBody>
      </p:sp>
      <p:pic>
        <p:nvPicPr>
          <p:cNvPr id="7" name="Picture 7" descr="Chart, scatter chart&#10;&#10;Description automatically generated">
            <a:extLst>
              <a:ext uri="{FF2B5EF4-FFF2-40B4-BE49-F238E27FC236}">
                <a16:creationId xmlns:a16="http://schemas.microsoft.com/office/drawing/2014/main" id="{C825C174-3A0F-4570-AF3F-944E76FB3905}"/>
              </a:ext>
            </a:extLst>
          </p:cNvPr>
          <p:cNvPicPr>
            <a:picLocks noGrp="1" noChangeAspect="1"/>
          </p:cNvPicPr>
          <p:nvPr>
            <p:ph sz="half" idx="1"/>
          </p:nvPr>
        </p:nvPicPr>
        <p:blipFill>
          <a:blip r:embed="rId2"/>
          <a:stretch>
            <a:fillRect/>
          </a:stretch>
        </p:blipFill>
        <p:spPr>
          <a:xfrm>
            <a:off x="563274" y="2097175"/>
            <a:ext cx="5410776" cy="3995650"/>
          </a:xfrm>
        </p:spPr>
      </p:pic>
      <p:pic>
        <p:nvPicPr>
          <p:cNvPr id="6" name="Picture 6" descr="Chart, scatter chart&#10;&#10;Description automatically generated">
            <a:extLst>
              <a:ext uri="{FF2B5EF4-FFF2-40B4-BE49-F238E27FC236}">
                <a16:creationId xmlns:a16="http://schemas.microsoft.com/office/drawing/2014/main" id="{940E513D-CC48-4E9E-AB53-41495CB5EB74}"/>
              </a:ext>
            </a:extLst>
          </p:cNvPr>
          <p:cNvPicPr>
            <a:picLocks noGrp="1" noChangeAspect="1"/>
          </p:cNvPicPr>
          <p:nvPr>
            <p:ph sz="half" idx="2"/>
          </p:nvPr>
        </p:nvPicPr>
        <p:blipFill>
          <a:blip r:embed="rId3"/>
          <a:stretch>
            <a:fillRect/>
          </a:stretch>
        </p:blipFill>
        <p:spPr>
          <a:xfrm>
            <a:off x="6217950" y="2097175"/>
            <a:ext cx="5410776" cy="3995650"/>
          </a:xfrm>
        </p:spPr>
      </p:pic>
    </p:spTree>
    <p:extLst>
      <p:ext uri="{BB962C8B-B14F-4D97-AF65-F5344CB8AC3E}">
        <p14:creationId xmlns:p14="http://schemas.microsoft.com/office/powerpoint/2010/main" val="424782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08289-6FA5-4D31-8EDB-B530DD345B60}"/>
              </a:ext>
            </a:extLst>
          </p:cNvPr>
          <p:cNvSpPr>
            <a:spLocks noGrp="1"/>
          </p:cNvSpPr>
          <p:nvPr>
            <p:ph type="title"/>
          </p:nvPr>
        </p:nvSpPr>
        <p:spPr>
          <a:xfrm>
            <a:off x="550863" y="550800"/>
            <a:ext cx="7308850" cy="986400"/>
          </a:xfrm>
        </p:spPr>
        <p:txBody>
          <a:bodyPr wrap="square" anchor="ctr">
            <a:normAutofit/>
          </a:bodyPr>
          <a:lstStyle/>
          <a:p>
            <a:r>
              <a:rPr lang="en-US"/>
              <a:t>Inference</a:t>
            </a:r>
          </a:p>
        </p:txBody>
      </p:sp>
      <p:sp>
        <p:nvSpPr>
          <p:cNvPr id="7"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0439DC4A-DD33-4012-9EB3-98EF338F086F}"/>
              </a:ext>
            </a:extLst>
          </p:cNvPr>
          <p:cNvGraphicFramePr>
            <a:graphicFrameLocks noGrp="1"/>
          </p:cNvGraphicFramePr>
          <p:nvPr>
            <p:ph idx="1"/>
            <p:extLst>
              <p:ext uri="{D42A27DB-BD31-4B8C-83A1-F6EECF244321}">
                <p14:modId xmlns:p14="http://schemas.microsoft.com/office/powerpoint/2010/main" val="3451229094"/>
              </p:ext>
            </p:extLst>
          </p:nvPr>
        </p:nvGraphicFramePr>
        <p:xfrm>
          <a:off x="-290305" y="2406421"/>
          <a:ext cx="12574690" cy="4181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644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5218-87D1-4A4A-844B-82B77EE932A4}"/>
              </a:ext>
            </a:extLst>
          </p:cNvPr>
          <p:cNvSpPr>
            <a:spLocks noGrp="1"/>
          </p:cNvSpPr>
          <p:nvPr>
            <p:ph type="title"/>
          </p:nvPr>
        </p:nvSpPr>
        <p:spPr/>
        <p:txBody>
          <a:bodyPr/>
          <a:lstStyle/>
          <a:p>
            <a:pPr algn="ctr"/>
            <a:r>
              <a:rPr lang="en-US" dirty="0"/>
              <a:t>Error</a:t>
            </a:r>
          </a:p>
        </p:txBody>
      </p:sp>
      <p:pic>
        <p:nvPicPr>
          <p:cNvPr id="5" name="Picture 5" descr="Chart, line chart, histogram&#10;&#10;Description automatically generated">
            <a:extLst>
              <a:ext uri="{FF2B5EF4-FFF2-40B4-BE49-F238E27FC236}">
                <a16:creationId xmlns:a16="http://schemas.microsoft.com/office/drawing/2014/main" id="{13C783E4-CFBD-4F7B-8326-B8773364CED4}"/>
              </a:ext>
            </a:extLst>
          </p:cNvPr>
          <p:cNvPicPr>
            <a:picLocks noGrp="1" noChangeAspect="1"/>
          </p:cNvPicPr>
          <p:nvPr>
            <p:ph sz="half" idx="1"/>
          </p:nvPr>
        </p:nvPicPr>
        <p:blipFill>
          <a:blip r:embed="rId2"/>
          <a:stretch>
            <a:fillRect/>
          </a:stretch>
        </p:blipFill>
        <p:spPr>
          <a:xfrm>
            <a:off x="563274" y="2097175"/>
            <a:ext cx="5410776" cy="3995650"/>
          </a:xfrm>
        </p:spPr>
      </p:pic>
      <p:pic>
        <p:nvPicPr>
          <p:cNvPr id="6" name="Picture 6" descr="Chart, line chart&#10;&#10;Description automatically generated">
            <a:extLst>
              <a:ext uri="{FF2B5EF4-FFF2-40B4-BE49-F238E27FC236}">
                <a16:creationId xmlns:a16="http://schemas.microsoft.com/office/drawing/2014/main" id="{D211D273-0357-4822-8045-DFC14A1AA948}"/>
              </a:ext>
            </a:extLst>
          </p:cNvPr>
          <p:cNvPicPr>
            <a:picLocks noGrp="1" noChangeAspect="1"/>
          </p:cNvPicPr>
          <p:nvPr>
            <p:ph sz="half" idx="2"/>
          </p:nvPr>
        </p:nvPicPr>
        <p:blipFill>
          <a:blip r:embed="rId3"/>
          <a:stretch>
            <a:fillRect/>
          </a:stretch>
        </p:blipFill>
        <p:spPr>
          <a:xfrm>
            <a:off x="6217950" y="2097175"/>
            <a:ext cx="5410776" cy="3995650"/>
          </a:xfrm>
        </p:spPr>
      </p:pic>
    </p:spTree>
    <p:extLst>
      <p:ext uri="{BB962C8B-B14F-4D97-AF65-F5344CB8AC3E}">
        <p14:creationId xmlns:p14="http://schemas.microsoft.com/office/powerpoint/2010/main" val="188541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6C75A-98F0-4801-94E1-BEB06C29C9A0}"/>
              </a:ext>
            </a:extLst>
          </p:cNvPr>
          <p:cNvSpPr>
            <a:spLocks noGrp="1"/>
          </p:cNvSpPr>
          <p:nvPr>
            <p:ph type="title"/>
          </p:nvPr>
        </p:nvSpPr>
        <p:spPr>
          <a:xfrm>
            <a:off x="8075613" y="549275"/>
            <a:ext cx="3565525" cy="5759450"/>
          </a:xfrm>
        </p:spPr>
        <p:txBody>
          <a:bodyPr wrap="square" anchor="ctr">
            <a:normAutofit/>
          </a:bodyPr>
          <a:lstStyle/>
          <a:p>
            <a:r>
              <a:rPr lang="en-US"/>
              <a:t>Conclusions</a:t>
            </a:r>
          </a:p>
        </p:txBody>
      </p:sp>
      <p:sp>
        <p:nvSpPr>
          <p:cNvPr id="18" name="Rectangle 17">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CA99B31-66E3-4147-AFBA-4E71E500A89D}"/>
              </a:ext>
            </a:extLst>
          </p:cNvPr>
          <p:cNvGraphicFramePr>
            <a:graphicFrameLocks noGrp="1"/>
          </p:cNvGraphicFramePr>
          <p:nvPr>
            <p:ph idx="1"/>
            <p:extLst>
              <p:ext uri="{D42A27DB-BD31-4B8C-83A1-F6EECF244321}">
                <p14:modId xmlns:p14="http://schemas.microsoft.com/office/powerpoint/2010/main" val="831851847"/>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926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920C-C874-433F-9739-08DD5A233C93}"/>
              </a:ext>
            </a:extLst>
          </p:cNvPr>
          <p:cNvSpPr>
            <a:spLocks noGrp="1"/>
          </p:cNvSpPr>
          <p:nvPr>
            <p:ph type="title"/>
          </p:nvPr>
        </p:nvSpPr>
        <p:spPr>
          <a:xfrm>
            <a:off x="550863" y="549275"/>
            <a:ext cx="3565525" cy="5543549"/>
          </a:xfrm>
        </p:spPr>
        <p:txBody>
          <a:bodyPr wrap="square" anchor="ctr">
            <a:normAutofit/>
          </a:bodyPr>
          <a:lstStyle/>
          <a:p>
            <a:r>
              <a:rPr lang="en-US"/>
              <a:t>References</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9222B49-A792-4EE3-9755-6CBD084F7933}"/>
              </a:ext>
            </a:extLst>
          </p:cNvPr>
          <p:cNvGraphicFramePr>
            <a:graphicFrameLocks noGrp="1"/>
          </p:cNvGraphicFramePr>
          <p:nvPr>
            <p:ph idx="1"/>
            <p:extLst>
              <p:ext uri="{D42A27DB-BD31-4B8C-83A1-F6EECF244321}">
                <p14:modId xmlns:p14="http://schemas.microsoft.com/office/powerpoint/2010/main" val="104747929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35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F0233-D8B3-4B4F-9834-9F5B36C4A6AD}"/>
              </a:ext>
            </a:extLst>
          </p:cNvPr>
          <p:cNvSpPr>
            <a:spLocks noGrp="1"/>
          </p:cNvSpPr>
          <p:nvPr>
            <p:ph type="title"/>
          </p:nvPr>
        </p:nvSpPr>
        <p:spPr>
          <a:xfrm>
            <a:off x="550863" y="1520825"/>
            <a:ext cx="4535487" cy="3779838"/>
          </a:xfrm>
        </p:spPr>
        <p:txBody>
          <a:bodyPr anchor="ctr">
            <a:normAutofit/>
          </a:bodyPr>
          <a:lstStyle/>
          <a:p>
            <a:r>
              <a:rPr lang="en-US" sz="6400"/>
              <a:t>Churn Prediction</a:t>
            </a:r>
          </a:p>
        </p:txBody>
      </p:sp>
      <p:grpSp>
        <p:nvGrpSpPr>
          <p:cNvPr id="36" name="Group 4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42" name="Freeform: Shape 4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4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40" name="Oval 4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9" name="Freeform: Shape 4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1" name="Oval 5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585F9610-C230-473E-B17A-B9DEFFB5279A}"/>
              </a:ext>
            </a:extLst>
          </p:cNvPr>
          <p:cNvGraphicFramePr>
            <a:graphicFrameLocks noGrp="1"/>
          </p:cNvGraphicFramePr>
          <p:nvPr>
            <p:ph idx="1"/>
            <p:extLst>
              <p:ext uri="{D42A27DB-BD31-4B8C-83A1-F6EECF244321}">
                <p14:modId xmlns:p14="http://schemas.microsoft.com/office/powerpoint/2010/main" val="153496054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3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6" name="Group 3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7" name="Freeform: Shape 3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Oval 3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2" name="Rectangle 4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6" name="Group 4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7" name="Freeform: Shape 4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1E1DDA2-F5ED-4A36-A351-9509148C5919}"/>
              </a:ext>
            </a:extLst>
          </p:cNvPr>
          <p:cNvSpPr>
            <a:spLocks noGrp="1"/>
          </p:cNvSpPr>
          <p:nvPr>
            <p:ph type="title"/>
          </p:nvPr>
        </p:nvSpPr>
        <p:spPr>
          <a:xfrm>
            <a:off x="550864" y="549275"/>
            <a:ext cx="4436381" cy="3282060"/>
          </a:xfrm>
        </p:spPr>
        <p:txBody>
          <a:bodyPr vert="horz" wrap="square" lIns="0" tIns="0" rIns="0" bIns="0" rtlCol="0" anchor="b" anchorCtr="0">
            <a:normAutofit/>
          </a:bodyPr>
          <a:lstStyle/>
          <a:p>
            <a:r>
              <a:rPr lang="en-US" sz="5600" dirty="0"/>
              <a:t>Thank you!</a:t>
            </a:r>
          </a:p>
        </p:txBody>
      </p:sp>
      <p:grpSp>
        <p:nvGrpSpPr>
          <p:cNvPr id="50" name="Group 4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2" name="Graphic 5" descr="Handshake">
            <a:extLst>
              <a:ext uri="{FF2B5EF4-FFF2-40B4-BE49-F238E27FC236}">
                <a16:creationId xmlns:a16="http://schemas.microsoft.com/office/drawing/2014/main" id="{C17E5F38-4CC8-4BFA-8A87-41D0114C75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90034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A2DBC-3A92-4FC1-B001-F55E4C6680E9}"/>
              </a:ext>
            </a:extLst>
          </p:cNvPr>
          <p:cNvSpPr>
            <a:spLocks noGrp="1"/>
          </p:cNvSpPr>
          <p:nvPr>
            <p:ph type="title"/>
          </p:nvPr>
        </p:nvSpPr>
        <p:spPr>
          <a:xfrm>
            <a:off x="550863" y="1520825"/>
            <a:ext cx="5437188" cy="3779838"/>
          </a:xfrm>
        </p:spPr>
        <p:txBody>
          <a:bodyPr anchor="ctr">
            <a:normAutofit/>
          </a:bodyPr>
          <a:lstStyle/>
          <a:p>
            <a:r>
              <a:rPr lang="en-US" sz="8000"/>
              <a:t>The Gaming Industry</a:t>
            </a:r>
          </a:p>
        </p:txBody>
      </p:sp>
      <p:sp>
        <p:nvSpPr>
          <p:cNvPr id="17" name="Freeform: Shape 16">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9" name="Group 18">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20"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4" name="Group 23">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25" name="Freeform: Shape 24">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Content Placeholder 2">
            <a:extLst>
              <a:ext uri="{FF2B5EF4-FFF2-40B4-BE49-F238E27FC236}">
                <a16:creationId xmlns:a16="http://schemas.microsoft.com/office/drawing/2014/main" id="{7F10AF4C-5DBF-4AF9-981B-2771CA9D3BC8}"/>
              </a:ext>
            </a:extLst>
          </p:cNvPr>
          <p:cNvGraphicFramePr>
            <a:graphicFrameLocks noGrp="1"/>
          </p:cNvGraphicFramePr>
          <p:nvPr>
            <p:ph idx="1"/>
            <p:extLst>
              <p:ext uri="{D42A27DB-BD31-4B8C-83A1-F6EECF244321}">
                <p14:modId xmlns:p14="http://schemas.microsoft.com/office/powerpoint/2010/main" val="3804285153"/>
              </p:ext>
            </p:extLst>
          </p:nvPr>
        </p:nvGraphicFramePr>
        <p:xfrm>
          <a:off x="5982335" y="691515"/>
          <a:ext cx="4500563"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72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CCE9-8DD7-4494-A847-EF41FB5EFEBD}"/>
              </a:ext>
            </a:extLst>
          </p:cNvPr>
          <p:cNvSpPr>
            <a:spLocks noGrp="1"/>
          </p:cNvSpPr>
          <p:nvPr>
            <p:ph type="title"/>
          </p:nvPr>
        </p:nvSpPr>
        <p:spPr>
          <a:xfrm>
            <a:off x="550863" y="1520825"/>
            <a:ext cx="4535487" cy="3779838"/>
          </a:xfrm>
        </p:spPr>
        <p:txBody>
          <a:bodyPr anchor="ctr">
            <a:normAutofit/>
          </a:bodyPr>
          <a:lstStyle/>
          <a:p>
            <a:r>
              <a:rPr lang="en-US" sz="5900"/>
              <a:t>Churn prediction in the Gaming Industry</a:t>
            </a:r>
          </a:p>
        </p:txBody>
      </p:sp>
      <p:graphicFrame>
        <p:nvGraphicFramePr>
          <p:cNvPr id="8" name="Content Placeholder 2">
            <a:extLst>
              <a:ext uri="{FF2B5EF4-FFF2-40B4-BE49-F238E27FC236}">
                <a16:creationId xmlns:a16="http://schemas.microsoft.com/office/drawing/2014/main" id="{63A7C549-DBBA-4A1B-BD78-9A556DEECB96}"/>
              </a:ext>
            </a:extLst>
          </p:cNvPr>
          <p:cNvGraphicFramePr>
            <a:graphicFrameLocks noGrp="1"/>
          </p:cNvGraphicFramePr>
          <p:nvPr>
            <p:ph idx="1"/>
            <p:extLst>
              <p:ext uri="{D42A27DB-BD31-4B8C-83A1-F6EECF244321}">
                <p14:modId xmlns:p14="http://schemas.microsoft.com/office/powerpoint/2010/main" val="368861684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38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5157B-E1F7-4645-B898-41D15532058E}"/>
              </a:ext>
            </a:extLst>
          </p:cNvPr>
          <p:cNvSpPr>
            <a:spLocks noGrp="1"/>
          </p:cNvSpPr>
          <p:nvPr>
            <p:ph type="title"/>
          </p:nvPr>
        </p:nvSpPr>
        <p:spPr>
          <a:xfrm>
            <a:off x="550862" y="580363"/>
            <a:ext cx="5437188" cy="1997855"/>
          </a:xfrm>
        </p:spPr>
        <p:txBody>
          <a:bodyPr wrap="square" anchor="t">
            <a:normAutofit/>
          </a:bodyPr>
          <a:lstStyle/>
          <a:p>
            <a:pPr>
              <a:lnSpc>
                <a:spcPct val="90000"/>
              </a:lnSpc>
            </a:pPr>
            <a:r>
              <a:rPr lang="en-US"/>
              <a:t>Churn Prediction in the Gaming Industry</a:t>
            </a:r>
          </a:p>
        </p:txBody>
      </p:sp>
      <p:sp>
        <p:nvSpPr>
          <p:cNvPr id="7" name="Oval 9">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11">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3"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9BCF46E6-1225-4F74-88C0-4F689474F133}"/>
              </a:ext>
            </a:extLst>
          </p:cNvPr>
          <p:cNvSpPr>
            <a:spLocks noGrp="1"/>
          </p:cNvSpPr>
          <p:nvPr>
            <p:ph idx="1"/>
          </p:nvPr>
        </p:nvSpPr>
        <p:spPr>
          <a:xfrm>
            <a:off x="6337935" y="1043305"/>
            <a:ext cx="5303202" cy="5242560"/>
          </a:xfrm>
        </p:spPr>
        <p:txBody>
          <a:bodyPr vert="horz" lIns="0" tIns="0" rIns="0" bIns="0" rtlCol="0" anchor="t">
            <a:normAutofit/>
          </a:bodyPr>
          <a:lstStyle/>
          <a:p>
            <a:pPr marL="0" indent="0">
              <a:lnSpc>
                <a:spcPct val="100000"/>
              </a:lnSpc>
              <a:buNone/>
            </a:pPr>
            <a:r>
              <a:rPr lang="en-US" sz="2000" dirty="0">
                <a:solidFill>
                  <a:srgbClr val="FFFFFF"/>
                </a:solidFill>
              </a:rPr>
              <a:t>Churn Prediction is relevant in this industry because:</a:t>
            </a:r>
          </a:p>
          <a:p>
            <a:pPr>
              <a:lnSpc>
                <a:spcPct val="100000"/>
              </a:lnSpc>
            </a:pPr>
            <a:r>
              <a:rPr lang="en-US" sz="2000" dirty="0">
                <a:solidFill>
                  <a:srgbClr val="FFFFFF"/>
                </a:solidFill>
              </a:rPr>
              <a:t>Unpredictable and dynamic customer base varying across various age groups.</a:t>
            </a:r>
          </a:p>
          <a:p>
            <a:pPr>
              <a:lnSpc>
                <a:spcPct val="100000"/>
              </a:lnSpc>
            </a:pPr>
            <a:r>
              <a:rPr lang="en-US" sz="2000" dirty="0">
                <a:solidFill>
                  <a:srgbClr val="FFFFFF"/>
                </a:solidFill>
              </a:rPr>
              <a:t>Stagnancy threatens slow growth and change threatens to dwindle their most loyal patrons, hence the need to find the balance between the two.</a:t>
            </a:r>
          </a:p>
          <a:p>
            <a:pPr>
              <a:lnSpc>
                <a:spcPct val="100000"/>
              </a:lnSpc>
            </a:pPr>
            <a:r>
              <a:rPr lang="en-US" sz="2000" dirty="0">
                <a:solidFill>
                  <a:srgbClr val="FFFFFF"/>
                </a:solidFill>
              </a:rPr>
              <a:t>New financial elements such as paid skins, Loot boxes, etc. present new promotional opportunities as well as threats to overall quality which needs to be tackled.</a:t>
            </a:r>
          </a:p>
          <a:p>
            <a:pPr>
              <a:lnSpc>
                <a:spcPct val="100000"/>
              </a:lnSpc>
            </a:pPr>
            <a:endParaRPr lang="en-US" sz="1700"/>
          </a:p>
          <a:p>
            <a:pPr>
              <a:lnSpc>
                <a:spcPct val="100000"/>
              </a:lnSpc>
            </a:pPr>
            <a:endParaRPr lang="en-US" sz="1700"/>
          </a:p>
        </p:txBody>
      </p:sp>
    </p:spTree>
    <p:extLst>
      <p:ext uri="{BB962C8B-B14F-4D97-AF65-F5344CB8AC3E}">
        <p14:creationId xmlns:p14="http://schemas.microsoft.com/office/powerpoint/2010/main" val="274469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EFB0E-F55B-464C-8193-126FB73B7325}"/>
              </a:ext>
            </a:extLst>
          </p:cNvPr>
          <p:cNvSpPr>
            <a:spLocks noGrp="1"/>
          </p:cNvSpPr>
          <p:nvPr>
            <p:ph type="title"/>
          </p:nvPr>
        </p:nvSpPr>
        <p:spPr>
          <a:xfrm>
            <a:off x="550862" y="1435100"/>
            <a:ext cx="5437188" cy="2663806"/>
          </a:xfrm>
        </p:spPr>
        <p:txBody>
          <a:bodyPr wrap="square" anchor="t">
            <a:normAutofit/>
          </a:bodyPr>
          <a:lstStyle/>
          <a:p>
            <a:pPr>
              <a:lnSpc>
                <a:spcPct val="90000"/>
              </a:lnSpc>
            </a:pPr>
            <a:r>
              <a:rPr lang="en-US" sz="6400"/>
              <a:t>Why do we need a new</a:t>
            </a:r>
            <a:r>
              <a:rPr lang="en-US" sz="6400" dirty="0"/>
              <a:t> </a:t>
            </a:r>
            <a:r>
              <a:rPr lang="en-US" sz="6400"/>
              <a:t>approach?</a:t>
            </a:r>
          </a:p>
        </p:txBody>
      </p:sp>
      <p:grpSp>
        <p:nvGrpSpPr>
          <p:cNvPr id="10" name="Group 9">
            <a:extLst>
              <a:ext uri="{FF2B5EF4-FFF2-40B4-BE49-F238E27FC236}">
                <a16:creationId xmlns:a16="http://schemas.microsoft.com/office/drawing/2014/main" id="{6008F0E6-D3CE-49C5-8B21-D4FD170E7B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5000" y="453681"/>
            <a:ext cx="631474" cy="667801"/>
            <a:chOff x="5410141" y="1244294"/>
            <a:chExt cx="631474" cy="667801"/>
          </a:xfrm>
        </p:grpSpPr>
        <p:sp>
          <p:nvSpPr>
            <p:cNvPr id="11" name="Freeform: Shape 10">
              <a:extLst>
                <a:ext uri="{FF2B5EF4-FFF2-40B4-BE49-F238E27FC236}">
                  <a16:creationId xmlns:a16="http://schemas.microsoft.com/office/drawing/2014/main" id="{6B8C603B-2F69-437F-A33F-96F8627DD4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455878" y="1326358"/>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lumMod val="90000"/>
                  </a:schemeClr>
                </a:gs>
              </a:gsLst>
              <a:lin ang="10200000" scaled="0"/>
            </a:gradFill>
            <a:ln>
              <a:noFill/>
            </a:ln>
            <a:effectLst>
              <a:innerShdw blurRad="1270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A137B5E-944B-4A41-970D-2DACDEC41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8678" y="1244294"/>
              <a:ext cx="270000" cy="54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4" name="Oval 13">
            <a:extLst>
              <a:ext uri="{FF2B5EF4-FFF2-40B4-BE49-F238E27FC236}">
                <a16:creationId xmlns:a16="http://schemas.microsoft.com/office/drawing/2014/main" id="{7CCE2654-1954-4F80-83E6-81BD8722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949" y="453085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DA118E8-48C7-4D6A-AB3C-5215BA988B47}"/>
              </a:ext>
            </a:extLst>
          </p:cNvPr>
          <p:cNvSpPr>
            <a:spLocks noGrp="1"/>
          </p:cNvSpPr>
          <p:nvPr>
            <p:ph idx="1"/>
          </p:nvPr>
        </p:nvSpPr>
        <p:spPr>
          <a:xfrm>
            <a:off x="5458238" y="700808"/>
            <a:ext cx="4956739" cy="5708693"/>
          </a:xfrm>
        </p:spPr>
        <p:txBody>
          <a:bodyPr vert="horz" wrap="square" lIns="0" tIns="0" rIns="0" bIns="0" rtlCol="0" anchor="t">
            <a:noAutofit/>
          </a:bodyPr>
          <a:lstStyle/>
          <a:p>
            <a:pPr>
              <a:lnSpc>
                <a:spcPct val="100000"/>
              </a:lnSpc>
            </a:pPr>
            <a:r>
              <a:rPr lang="en-US" sz="1800">
                <a:solidFill>
                  <a:srgbClr val="FFFFFF"/>
                </a:solidFill>
                <a:ea typeface="+mn-lt"/>
                <a:cs typeface="+mn-lt"/>
              </a:rPr>
              <a:t>Even though there have been some works on modeling churn in the field of mobile games, they generally use techniques that either make binary predictions, rely on models that are not readily applicable to different data distributions or are not able to capture the temporal dynamics intrinsic to churn.</a:t>
            </a:r>
          </a:p>
          <a:p>
            <a:pPr>
              <a:lnSpc>
                <a:spcPct val="100000"/>
              </a:lnSpc>
            </a:pPr>
            <a:r>
              <a:rPr lang="en-US" sz="1800">
                <a:solidFill>
                  <a:srgbClr val="FFFFFF"/>
                </a:solidFill>
                <a:ea typeface="+mn-lt"/>
                <a:cs typeface="+mn-lt"/>
              </a:rPr>
              <a:t>They also present some drawbacks regarding scalability.</a:t>
            </a:r>
          </a:p>
          <a:p>
            <a:pPr>
              <a:lnSpc>
                <a:spcPct val="100000"/>
              </a:lnSpc>
            </a:pPr>
            <a:r>
              <a:rPr lang="en-US" sz="1800">
                <a:solidFill>
                  <a:srgbClr val="FFFFFF"/>
                </a:solidFill>
                <a:ea typeface="+mn-lt"/>
                <a:cs typeface="+mn-lt"/>
              </a:rPr>
              <a:t>Previous works have shown how to predict the exit of players in terms of days. This study introduces, for the first time in the mobile game sector, a model that accurately predicts the level at which a player is expected to leave the game and their hours of playtime until that moment.</a:t>
            </a:r>
            <a:endParaRPr lang="en-US" sz="1800">
              <a:solidFill>
                <a:srgbClr val="FFFFFF"/>
              </a:solidFill>
            </a:endParaRPr>
          </a:p>
        </p:txBody>
      </p:sp>
      <p:sp>
        <p:nvSpPr>
          <p:cNvPr id="16" name="Freeform: Shape 15">
            <a:extLst>
              <a:ext uri="{FF2B5EF4-FFF2-40B4-BE49-F238E27FC236}">
                <a16:creationId xmlns:a16="http://schemas.microsoft.com/office/drawing/2014/main" id="{401FF468-B01E-44CD-8D45-389736C0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87880" y="5732882"/>
            <a:ext cx="1756553" cy="926985"/>
          </a:xfrm>
          <a:custGeom>
            <a:avLst/>
            <a:gdLst>
              <a:gd name="connsiteX0" fmla="*/ 271507 w 1756553"/>
              <a:gd name="connsiteY0" fmla="*/ 271508 h 926985"/>
              <a:gd name="connsiteX1" fmla="*/ 926985 w 1756553"/>
              <a:gd name="connsiteY1" fmla="*/ 0 h 926985"/>
              <a:gd name="connsiteX2" fmla="*/ 1695655 w 1756553"/>
              <a:gd name="connsiteY2" fmla="*/ 408699 h 926985"/>
              <a:gd name="connsiteX3" fmla="*/ 1756553 w 1756553"/>
              <a:gd name="connsiteY3" fmla="*/ 520895 h 926985"/>
              <a:gd name="connsiteX4" fmla="*/ 1386812 w 1756553"/>
              <a:gd name="connsiteY4" fmla="*/ 890636 h 926985"/>
              <a:gd name="connsiteX5" fmla="*/ 1381060 w 1756553"/>
              <a:gd name="connsiteY5" fmla="*/ 833575 h 926985"/>
              <a:gd name="connsiteX6" fmla="*/ 926985 w 1756553"/>
              <a:gd name="connsiteY6" fmla="*/ 463492 h 926985"/>
              <a:gd name="connsiteX7" fmla="*/ 463493 w 1756553"/>
              <a:gd name="connsiteY7" fmla="*/ 926985 h 926985"/>
              <a:gd name="connsiteX8" fmla="*/ 0 w 1756553"/>
              <a:gd name="connsiteY8" fmla="*/ 926985 h 926985"/>
              <a:gd name="connsiteX9" fmla="*/ 271507 w 1756553"/>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6553" h="926985">
                <a:moveTo>
                  <a:pt x="271507" y="271508"/>
                </a:moveTo>
                <a:cubicBezTo>
                  <a:pt x="439259" y="103757"/>
                  <a:pt x="671005" y="0"/>
                  <a:pt x="926985" y="0"/>
                </a:cubicBezTo>
                <a:cubicBezTo>
                  <a:pt x="1246959" y="0"/>
                  <a:pt x="1529069" y="162119"/>
                  <a:pt x="1695655" y="408699"/>
                </a:cubicBezTo>
                <a:lnTo>
                  <a:pt x="1756553" y="520895"/>
                </a:lnTo>
                <a:lnTo>
                  <a:pt x="1386812" y="890636"/>
                </a:lnTo>
                <a:lnTo>
                  <a:pt x="1381060" y="833575"/>
                </a:lnTo>
                <a:cubicBezTo>
                  <a:pt x="1337841" y="622369"/>
                  <a:pt x="1150967" y="463493"/>
                  <a:pt x="926985" y="463492"/>
                </a:cubicBezTo>
                <a:cubicBezTo>
                  <a:pt x="671005" y="463493"/>
                  <a:pt x="463493" y="671005"/>
                  <a:pt x="463493" y="926985"/>
                </a:cubicBezTo>
                <a:lnTo>
                  <a:pt x="0" y="926985"/>
                </a:lnTo>
                <a:cubicBezTo>
                  <a:pt x="0" y="671005"/>
                  <a:pt x="103756" y="439259"/>
                  <a:pt x="271507" y="271508"/>
                </a:cubicBezTo>
                <a:close/>
              </a:path>
            </a:pathLst>
          </a:custGeom>
          <a:solidFill>
            <a:schemeClr val="bg2"/>
          </a:solidFill>
          <a:ln>
            <a:noFill/>
          </a:ln>
          <a:effectLst>
            <a:innerShdw blurRad="203200" dist="50800" dir="27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86DCA8DF-0D08-476B-8EC2-1CBC0393E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17865" y="5727199"/>
            <a:ext cx="1719246" cy="1064309"/>
          </a:xfrm>
          <a:custGeom>
            <a:avLst/>
            <a:gdLst>
              <a:gd name="connsiteX0" fmla="*/ 337336 w 1719246"/>
              <a:gd name="connsiteY0" fmla="*/ 243037 h 1064309"/>
              <a:gd name="connsiteX1" fmla="*/ 926984 w 1719246"/>
              <a:gd name="connsiteY1" fmla="*/ 0 h 1064309"/>
              <a:gd name="connsiteX2" fmla="*/ 1695655 w 1719246"/>
              <a:gd name="connsiteY2" fmla="*/ 469244 h 1064309"/>
              <a:gd name="connsiteX3" fmla="*/ 1719246 w 1719246"/>
              <a:gd name="connsiteY3" fmla="*/ 519147 h 1064309"/>
              <a:gd name="connsiteX4" fmla="*/ 1359835 w 1719246"/>
              <a:gd name="connsiteY4" fmla="*/ 878557 h 1064309"/>
              <a:gd name="connsiteX5" fmla="*/ 1354053 w 1719246"/>
              <a:gd name="connsiteY5" fmla="*/ 857170 h 1064309"/>
              <a:gd name="connsiteX6" fmla="*/ 926984 w 1719246"/>
              <a:gd name="connsiteY6" fmla="*/ 532155 h 1064309"/>
              <a:gd name="connsiteX7" fmla="*/ 463493 w 1719246"/>
              <a:gd name="connsiteY7" fmla="*/ 1064309 h 1064309"/>
              <a:gd name="connsiteX8" fmla="*/ 0 w 1719246"/>
              <a:gd name="connsiteY8" fmla="*/ 1064309 h 1064309"/>
              <a:gd name="connsiteX9" fmla="*/ 337336 w 1719246"/>
              <a:gd name="connsiteY9" fmla="*/ 243037 h 106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9246" h="1064309">
                <a:moveTo>
                  <a:pt x="337336" y="243037"/>
                </a:moveTo>
                <a:cubicBezTo>
                  <a:pt x="497574" y="91206"/>
                  <a:pt x="703002" y="0"/>
                  <a:pt x="926984" y="0"/>
                </a:cubicBezTo>
                <a:cubicBezTo>
                  <a:pt x="1246959" y="0"/>
                  <a:pt x="1529069" y="186136"/>
                  <a:pt x="1695655" y="469244"/>
                </a:cubicBezTo>
                <a:lnTo>
                  <a:pt x="1719246" y="519147"/>
                </a:lnTo>
                <a:lnTo>
                  <a:pt x="1359835" y="878557"/>
                </a:lnTo>
                <a:lnTo>
                  <a:pt x="1354053" y="857170"/>
                </a:lnTo>
                <a:cubicBezTo>
                  <a:pt x="1283691" y="666172"/>
                  <a:pt x="1118969" y="532155"/>
                  <a:pt x="926984" y="532155"/>
                </a:cubicBezTo>
                <a:cubicBezTo>
                  <a:pt x="671005" y="532155"/>
                  <a:pt x="463493" y="770408"/>
                  <a:pt x="463493" y="1064309"/>
                </a:cubicBezTo>
                <a:lnTo>
                  <a:pt x="0" y="1064309"/>
                </a:lnTo>
                <a:cubicBezTo>
                  <a:pt x="0" y="733671"/>
                  <a:pt x="131317" y="438246"/>
                  <a:pt x="337336" y="243037"/>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0" name="Oval 19">
            <a:extLst>
              <a:ext uri="{FF2B5EF4-FFF2-40B4-BE49-F238E27FC236}">
                <a16:creationId xmlns:a16="http://schemas.microsoft.com/office/drawing/2014/main" id="{B34B48DE-4617-4FF6-BC21-1D69B10B9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4927328" y="583621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532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D9167-16D2-40F9-A786-7C9F71CAC8CF}"/>
              </a:ext>
            </a:extLst>
          </p:cNvPr>
          <p:cNvSpPr>
            <a:spLocks noGrp="1"/>
          </p:cNvSpPr>
          <p:nvPr>
            <p:ph type="title"/>
          </p:nvPr>
        </p:nvSpPr>
        <p:spPr>
          <a:xfrm>
            <a:off x="6201412" y="549275"/>
            <a:ext cx="5437185" cy="1136894"/>
          </a:xfrm>
        </p:spPr>
        <p:txBody>
          <a:bodyPr wrap="square" anchor="b">
            <a:normAutofit/>
          </a:bodyPr>
          <a:lstStyle/>
          <a:p>
            <a:r>
              <a:rPr lang="en-US"/>
              <a:t>Methodology</a:t>
            </a:r>
          </a:p>
        </p:txBody>
      </p:sp>
      <p:pic>
        <p:nvPicPr>
          <p:cNvPr id="7" name="Graphic 6" descr="Head with Gears">
            <a:extLst>
              <a:ext uri="{FF2B5EF4-FFF2-40B4-BE49-F238E27FC236}">
                <a16:creationId xmlns:a16="http://schemas.microsoft.com/office/drawing/2014/main" id="{A8FA6079-9379-4A45-B6A0-5587E13C96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p:sp>
        <p:nvSpPr>
          <p:cNvPr id="3" name="Content Placeholder 2">
            <a:extLst>
              <a:ext uri="{FF2B5EF4-FFF2-40B4-BE49-F238E27FC236}">
                <a16:creationId xmlns:a16="http://schemas.microsoft.com/office/drawing/2014/main" id="{485A1DD9-AB3D-4B8F-B82B-98C39C9331E9}"/>
              </a:ext>
            </a:extLst>
          </p:cNvPr>
          <p:cNvSpPr>
            <a:spLocks noGrp="1"/>
          </p:cNvSpPr>
          <p:nvPr>
            <p:ph idx="1"/>
          </p:nvPr>
        </p:nvSpPr>
        <p:spPr>
          <a:xfrm>
            <a:off x="6201410" y="1984578"/>
            <a:ext cx="5437187" cy="4108247"/>
          </a:xfrm>
        </p:spPr>
        <p:txBody>
          <a:bodyPr vert="horz" lIns="0" tIns="0" rIns="0" bIns="0" rtlCol="0" anchor="t">
            <a:normAutofit/>
          </a:bodyPr>
          <a:lstStyle/>
          <a:p>
            <a:pPr>
              <a:lnSpc>
                <a:spcPct val="100000"/>
              </a:lnSpc>
            </a:pPr>
            <a:r>
              <a:rPr lang="en-US" sz="2000" dirty="0">
                <a:solidFill>
                  <a:srgbClr val="FFFFFF"/>
                </a:solidFill>
                <a:ea typeface="+mn-lt"/>
                <a:cs typeface="+mn-lt"/>
              </a:rPr>
              <a:t>The method presented here is an extension of previous work on churn prediction in mobile social games using conditional inference survival ensembles.</a:t>
            </a:r>
          </a:p>
          <a:p>
            <a:pPr>
              <a:lnSpc>
                <a:spcPct val="100000"/>
              </a:lnSpc>
            </a:pPr>
            <a:r>
              <a:rPr lang="en-US" sz="2000" dirty="0">
                <a:solidFill>
                  <a:srgbClr val="FFFFFF"/>
                </a:solidFill>
                <a:ea typeface="+mn-lt"/>
                <a:cs typeface="+mn-lt"/>
              </a:rPr>
              <a:t>Survival Ensemble is an ensemble/ collection of survival trees, which are trees formed using Kaplan Meier estimates to distinguish the different survival characteristics of every sample in the nodes.</a:t>
            </a:r>
          </a:p>
          <a:p>
            <a:pPr>
              <a:lnSpc>
                <a:spcPct val="100000"/>
              </a:lnSpc>
            </a:pPr>
            <a:r>
              <a:rPr lang="en-US" sz="2000" dirty="0">
                <a:solidFill>
                  <a:srgbClr val="FFFFFF"/>
                </a:solidFill>
                <a:ea typeface="+mn-lt"/>
                <a:cs typeface="+mn-lt"/>
              </a:rPr>
              <a:t>Linear rank statistics is used to optimize the data.</a:t>
            </a:r>
          </a:p>
        </p:txBody>
      </p:sp>
    </p:spTree>
    <p:extLst>
      <p:ext uri="{BB962C8B-B14F-4D97-AF65-F5344CB8AC3E}">
        <p14:creationId xmlns:p14="http://schemas.microsoft.com/office/powerpoint/2010/main" val="46328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BFAC2-8B84-4E8E-9C0F-6CD37748DA7C}"/>
              </a:ext>
            </a:extLst>
          </p:cNvPr>
          <p:cNvSpPr>
            <a:spLocks noGrp="1"/>
          </p:cNvSpPr>
          <p:nvPr>
            <p:ph type="title"/>
          </p:nvPr>
        </p:nvSpPr>
        <p:spPr>
          <a:xfrm>
            <a:off x="550862" y="1435100"/>
            <a:ext cx="5437188" cy="1997855"/>
          </a:xfrm>
        </p:spPr>
        <p:txBody>
          <a:bodyPr wrap="square" anchor="t">
            <a:normAutofit/>
          </a:bodyPr>
          <a:lstStyle/>
          <a:p>
            <a:r>
              <a:rPr lang="en-US"/>
              <a:t>Methodology</a:t>
            </a:r>
          </a:p>
        </p:txBody>
      </p:sp>
      <p:sp>
        <p:nvSpPr>
          <p:cNvPr id="19" name="Oval 9">
            <a:extLst>
              <a:ext uri="{FF2B5EF4-FFF2-40B4-BE49-F238E27FC236}">
                <a16:creationId xmlns:a16="http://schemas.microsoft.com/office/drawing/2014/main" id="{E4EDB960-BE37-4838-AAB6-6E22DA64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0225" y="60655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11">
            <a:extLst>
              <a:ext uri="{FF2B5EF4-FFF2-40B4-BE49-F238E27FC236}">
                <a16:creationId xmlns:a16="http://schemas.microsoft.com/office/drawing/2014/main" id="{B51DF3C5-5417-4176-95C7-990706A4CD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3624151"/>
            <a:ext cx="2525894" cy="2684574"/>
            <a:chOff x="2046943" y="3949349"/>
            <a:chExt cx="2525894" cy="2684574"/>
          </a:xfrm>
        </p:grpSpPr>
        <p:sp>
          <p:nvSpPr>
            <p:cNvPr id="13" name="Freeform: Shape 12">
              <a:extLst>
                <a:ext uri="{FF2B5EF4-FFF2-40B4-BE49-F238E27FC236}">
                  <a16:creationId xmlns:a16="http://schemas.microsoft.com/office/drawing/2014/main" id="{0195573F-E56B-4722-AE62-512B28339B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229890" y="3766402"/>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270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Oval 13">
              <a:extLst>
                <a:ext uri="{FF2B5EF4-FFF2-40B4-BE49-F238E27FC236}">
                  <a16:creationId xmlns:a16="http://schemas.microsoft.com/office/drawing/2014/main" id="{0E5BADC4-6F44-4F83-ABB7-22E8C4517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250249" y="4462667"/>
              <a:ext cx="1080000" cy="2171256"/>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F0150DDF-6DDF-48B3-9F8F-50227471F0D1}"/>
              </a:ext>
            </a:extLst>
          </p:cNvPr>
          <p:cNvSpPr>
            <a:spLocks noGrp="1"/>
          </p:cNvSpPr>
          <p:nvPr>
            <p:ph idx="1"/>
          </p:nvPr>
        </p:nvSpPr>
        <p:spPr>
          <a:xfrm>
            <a:off x="6160861" y="1076860"/>
            <a:ext cx="4560895" cy="5015965"/>
          </a:xfrm>
        </p:spPr>
        <p:txBody>
          <a:bodyPr vert="horz" wrap="square" lIns="0" tIns="0" rIns="0" bIns="0" rtlCol="0" anchor="t">
            <a:noAutofit/>
          </a:bodyPr>
          <a:lstStyle/>
          <a:p>
            <a:r>
              <a:rPr lang="en-US" sz="1800" dirty="0">
                <a:solidFill>
                  <a:srgbClr val="FFFFFF"/>
                </a:solidFill>
              </a:rPr>
              <a:t>We then select an optimal split variable based on the relationship between the co-variates and the responses.</a:t>
            </a:r>
          </a:p>
          <a:p>
            <a:r>
              <a:rPr lang="en-US" sz="1800" dirty="0">
                <a:solidFill>
                  <a:srgbClr val="FFFFFF"/>
                </a:solidFill>
              </a:rPr>
              <a:t>We then select an optimal split point using trial and error method.</a:t>
            </a:r>
          </a:p>
          <a:p>
            <a:r>
              <a:rPr lang="en-US" sz="1800" dirty="0">
                <a:solidFill>
                  <a:srgbClr val="FFFFFF"/>
                </a:solidFill>
              </a:rPr>
              <a:t>We then split the trees in suitable subsets and run the model parallelly on various cores on each different subset, each subset utilizing a single core's power.</a:t>
            </a:r>
          </a:p>
          <a:p>
            <a:r>
              <a:rPr lang="en-US" sz="1800" dirty="0">
                <a:solidFill>
                  <a:srgbClr val="FFFFFF"/>
                </a:solidFill>
              </a:rPr>
              <a:t>This not just makes the process efficient, it also makes it more accurate</a:t>
            </a:r>
          </a:p>
        </p:txBody>
      </p:sp>
    </p:spTree>
    <p:extLst>
      <p:ext uri="{BB962C8B-B14F-4D97-AF65-F5344CB8AC3E}">
        <p14:creationId xmlns:p14="http://schemas.microsoft.com/office/powerpoint/2010/main" val="175629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A59A0-357D-4BB9-A9BD-183E29551E57}"/>
              </a:ext>
            </a:extLst>
          </p:cNvPr>
          <p:cNvSpPr>
            <a:spLocks noGrp="1"/>
          </p:cNvSpPr>
          <p:nvPr>
            <p:ph type="title"/>
          </p:nvPr>
        </p:nvSpPr>
        <p:spPr>
          <a:xfrm>
            <a:off x="3002889" y="1214046"/>
            <a:ext cx="8281987" cy="1333057"/>
          </a:xfrm>
        </p:spPr>
        <p:txBody>
          <a:bodyPr wrap="square" anchor="t">
            <a:normAutofit/>
          </a:bodyPr>
          <a:lstStyle/>
          <a:p>
            <a:r>
              <a:rPr lang="en-US"/>
              <a:t>Dataset</a:t>
            </a:r>
          </a:p>
        </p:txBody>
      </p:sp>
      <p:sp>
        <p:nvSpPr>
          <p:cNvPr id="10" name="Oval 9">
            <a:extLst>
              <a:ext uri="{FF2B5EF4-FFF2-40B4-BE49-F238E27FC236}">
                <a16:creationId xmlns:a16="http://schemas.microsoft.com/office/drawing/2014/main" id="{4EC6425F-E8EE-490A-BF3A-601C9A5EF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959" y="218735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C493A507-59A1-4B5A-A52D-933516EEC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73008" y="4919835"/>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96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2EF1810E-C1C8-44A5-ADCF-24B4EAA1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476583" y="4760475"/>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6B180A47-07F3-45CF-91AB-5F26C83AB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85139" y="4330312"/>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7A7405C2-5931-4635-A369-516BE02E3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066166" y="531133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4DF9D84-99AB-4220-A5D2-81BBAADF8E56}"/>
              </a:ext>
            </a:extLst>
          </p:cNvPr>
          <p:cNvSpPr>
            <a:spLocks noGrp="1"/>
          </p:cNvSpPr>
          <p:nvPr>
            <p:ph idx="1"/>
          </p:nvPr>
        </p:nvSpPr>
        <p:spPr>
          <a:xfrm>
            <a:off x="3643366" y="2553375"/>
            <a:ext cx="7326948" cy="3040458"/>
          </a:xfrm>
        </p:spPr>
        <p:txBody>
          <a:bodyPr vert="horz" lIns="0" tIns="0" rIns="0" bIns="0" rtlCol="0" anchor="t">
            <a:normAutofit/>
          </a:bodyPr>
          <a:lstStyle/>
          <a:p>
            <a:pPr>
              <a:lnSpc>
                <a:spcPct val="100000"/>
              </a:lnSpc>
            </a:pPr>
            <a:r>
              <a:rPr lang="en-US" sz="1900" dirty="0">
                <a:solidFill>
                  <a:srgbClr val="FFFFFF"/>
                </a:solidFill>
              </a:rPr>
              <a:t>The Paper utilizes a Dataset of player action logs for a mobile Game, Age of Ishtaria, from 2014 to 2017. However, the paper aims to make it as independent of the specific game as possible.</a:t>
            </a:r>
          </a:p>
          <a:p>
            <a:pPr>
              <a:lnSpc>
                <a:spcPct val="100000"/>
              </a:lnSpc>
            </a:pPr>
            <a:r>
              <a:rPr lang="en-US" sz="1900" dirty="0">
                <a:solidFill>
                  <a:srgbClr val="FFFFFF"/>
                </a:solidFill>
              </a:rPr>
              <a:t>The main data we extracted from this was the player's action logs, daily logins, purchases, playtime, and level-ups.</a:t>
            </a:r>
          </a:p>
          <a:p>
            <a:pPr>
              <a:lnSpc>
                <a:spcPct val="100000"/>
              </a:lnSpc>
            </a:pPr>
            <a:r>
              <a:rPr lang="en-US" sz="1900" dirty="0">
                <a:solidFill>
                  <a:srgbClr val="FFFFFF"/>
                </a:solidFill>
              </a:rPr>
              <a:t>Not all player's data was selected. The most valuable player's to the company were selected, I.e. the player responsible for  a major part of the revenue</a:t>
            </a:r>
          </a:p>
          <a:p>
            <a:pPr>
              <a:lnSpc>
                <a:spcPct val="100000"/>
              </a:lnSpc>
            </a:pPr>
            <a:endParaRPr lang="en-US" sz="1900"/>
          </a:p>
          <a:p>
            <a:pPr>
              <a:lnSpc>
                <a:spcPct val="100000"/>
              </a:lnSpc>
            </a:pPr>
            <a:endParaRPr lang="en-US" sz="1900"/>
          </a:p>
          <a:p>
            <a:pPr>
              <a:lnSpc>
                <a:spcPct val="100000"/>
              </a:lnSpc>
            </a:pPr>
            <a:endParaRPr lang="en-US" sz="1900"/>
          </a:p>
        </p:txBody>
      </p:sp>
    </p:spTree>
    <p:extLst>
      <p:ext uri="{BB962C8B-B14F-4D97-AF65-F5344CB8AC3E}">
        <p14:creationId xmlns:p14="http://schemas.microsoft.com/office/powerpoint/2010/main" val="278835884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3DFloatVTI</vt:lpstr>
      <vt:lpstr> Games and Big Data: A Scalable Multi-Dimensional Churn Prediction Model</vt:lpstr>
      <vt:lpstr>Churn Prediction</vt:lpstr>
      <vt:lpstr>The Gaming Industry</vt:lpstr>
      <vt:lpstr>Churn prediction in the Gaming Industry</vt:lpstr>
      <vt:lpstr>Churn Prediction in the Gaming Industry</vt:lpstr>
      <vt:lpstr>Why do we need a new approach?</vt:lpstr>
      <vt:lpstr>Methodology</vt:lpstr>
      <vt:lpstr>Methodology</vt:lpstr>
      <vt:lpstr>Dataset</vt:lpstr>
      <vt:lpstr>Dataset</vt:lpstr>
      <vt:lpstr>Outcome</vt:lpstr>
      <vt:lpstr>Outcome</vt:lpstr>
      <vt:lpstr>Results</vt:lpstr>
      <vt:lpstr>Old vs New</vt:lpstr>
      <vt:lpstr>Old vs New</vt:lpstr>
      <vt:lpstr>Inference</vt:lpstr>
      <vt:lpstr>Error</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527</cp:revision>
  <dcterms:created xsi:type="dcterms:W3CDTF">2021-03-31T12:56:14Z</dcterms:created>
  <dcterms:modified xsi:type="dcterms:W3CDTF">2021-04-12T05:21:08Z</dcterms:modified>
</cp:coreProperties>
</file>