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 Bold" charset="1" panose="020B0803030501040103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281035" y="-1215917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18604" y="1696192"/>
            <a:ext cx="12050792" cy="124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Overview 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52405" y="4065904"/>
            <a:ext cx="13696950" cy="205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sz="5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interactive Power BI Dashboard|</a:t>
            </a:r>
          </a:p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Analyst Internship - Elevate Labs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3282" y="653792"/>
            <a:ext cx="8125063" cy="1002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and Dataset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3406" y="1948447"/>
            <a:ext cx="16044816" cy="729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2"/>
              </a:lnSpc>
            </a:pPr>
            <a:r>
              <a:rPr lang="en-US" sz="413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  <a:p>
            <a:pPr algn="ctr">
              <a:lnSpc>
                <a:spcPts val="5792"/>
              </a:lnSpc>
            </a:pPr>
            <a:r>
              <a:rPr lang="en-US" sz="41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•To design an interactive Power BI dashboard that provides sales and performance insightsor business stakeholder</a:t>
            </a:r>
          </a:p>
          <a:p>
            <a:pPr algn="ctr">
              <a:lnSpc>
                <a:spcPts val="5792"/>
              </a:lnSpc>
            </a:pPr>
          </a:p>
          <a:p>
            <a:pPr algn="ctr">
              <a:lnSpc>
                <a:spcPts val="5792"/>
              </a:lnSpc>
            </a:pPr>
            <a:r>
              <a:rPr lang="en-US" sz="413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</a:p>
          <a:p>
            <a:pPr algn="ctr">
              <a:lnSpc>
                <a:spcPts val="5792"/>
              </a:lnSpc>
            </a:pPr>
            <a:r>
              <a:rPr lang="en-US" sz="41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Sales Financial Dataset (Kaggle)</a:t>
            </a:r>
          </a:p>
          <a:p>
            <a:pPr algn="ctr">
              <a:lnSpc>
                <a:spcPts val="5792"/>
              </a:lnSpc>
            </a:pPr>
          </a:p>
          <a:p>
            <a:pPr algn="ctr">
              <a:lnSpc>
                <a:spcPts val="5792"/>
              </a:lnSpc>
            </a:pPr>
            <a:r>
              <a:rPr lang="en-US" sz="413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</a:t>
            </a:r>
          </a:p>
          <a:p>
            <a:pPr algn="ctr">
              <a:lnSpc>
                <a:spcPts val="5792"/>
              </a:lnSpc>
            </a:pPr>
            <a:r>
              <a:rPr lang="en-US" sz="41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Power BI Desktop</a:t>
            </a:r>
          </a:p>
          <a:p>
            <a:pPr algn="ctr">
              <a:lnSpc>
                <a:spcPts val="57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1936" y="373379"/>
            <a:ext cx="5404128" cy="117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0575" y="1649636"/>
            <a:ext cx="15515670" cy="839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4"/>
              </a:lnSpc>
            </a:pPr>
            <a:r>
              <a:rPr lang="en-US" sz="47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1.Canon EOS R5 Camera generated the highest revenue among all products.</a:t>
            </a:r>
          </a:p>
          <a:p>
            <a:pPr algn="ctr">
              <a:lnSpc>
                <a:spcPts val="6684"/>
              </a:lnSpc>
            </a:pPr>
            <a:r>
              <a:rPr lang="en-US" sz="47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North America leads in total revenue followed by Asia and Europe.</a:t>
            </a:r>
          </a:p>
          <a:p>
            <a:pPr algn="ctr">
              <a:lnSpc>
                <a:spcPts val="6684"/>
              </a:lnSpc>
            </a:pPr>
            <a:r>
              <a:rPr lang="en-US" sz="47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Credit Card is the most commonly used payment method (over 50%).</a:t>
            </a:r>
          </a:p>
          <a:p>
            <a:pPr algn="ctr">
              <a:lnSpc>
                <a:spcPts val="6115"/>
              </a:lnSpc>
            </a:pPr>
            <a:r>
              <a:rPr lang="en-US" sz="4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Electronics and Home Appliances categories dominate sales volume.</a:t>
            </a:r>
          </a:p>
          <a:p>
            <a:pPr algn="ctr">
              <a:lnSpc>
                <a:spcPts val="6684"/>
              </a:lnSpc>
            </a:pPr>
            <a:r>
              <a:rPr lang="en-US" sz="47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Revenue trends show consistent growth across the months.</a:t>
            </a:r>
          </a:p>
          <a:p>
            <a:pPr algn="ctr">
              <a:lnSpc>
                <a:spcPts val="2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746" y="340359"/>
            <a:ext cx="5343763" cy="124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804638"/>
            <a:ext cx="18288000" cy="665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•This Power BI dashboard provides an interactive and visual summary of sales performance.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•Business stakeholders can: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Track revenue trends and top-performing products.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Analyze regional and category-based performance.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Gain insights to support data-driven decision making.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•The dashboard effectively demonstrates the use of KPIs, filters, and visuals to present meaningful business insights.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DAG20Z1r-mU</dc:identifier>
  <dcterms:modified xsi:type="dcterms:W3CDTF">2011-08-01T06:04:30Z</dcterms:modified>
  <cp:revision>1</cp:revision>
  <dc:title>Non Text Magic Studio Magic Design for Presentations L&amp;P</dc:title>
</cp:coreProperties>
</file>