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nva Sans" panose="020B0604020202020204" charset="0"/>
      <p:regular r:id="rId6"/>
    </p:embeddedFont>
    <p:embeddedFont>
      <p:font typeface="Canva Sans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6517">
            <a:off x="8281035" y="-1215917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493551">
            <a:off x="-3091661" y="3509943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18604" y="1696192"/>
            <a:ext cx="12050792" cy="1243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9"/>
              </a:lnSpc>
              <a:spcBef>
                <a:spcPct val="0"/>
              </a:spcBef>
            </a:pPr>
            <a:r>
              <a:rPr lang="en-US" sz="72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Overview Dashboard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52405" y="4065904"/>
            <a:ext cx="13696950" cy="2050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interactive Power BI Dashboard|</a:t>
            </a:r>
          </a:p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sz="5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Analyst Internship - Elevate Labs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541396"/>
            <a:ext cx="8125063" cy="100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sz="58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43406" y="1948447"/>
            <a:ext cx="16044816" cy="7295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2"/>
              </a:lnSpc>
            </a:pPr>
            <a:r>
              <a:rPr lang="en-US" sz="4137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</a:p>
          <a:p>
            <a:pPr algn="ctr">
              <a:lnSpc>
                <a:spcPts val="5792"/>
              </a:lnSpc>
            </a:pPr>
            <a:r>
              <a:rPr lang="en-US" sz="4137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•To design an interactive Power BI dashboard that provides sales and performance </a:t>
            </a:r>
            <a:r>
              <a:rPr lang="en-US" sz="4137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insightsor</a:t>
            </a:r>
            <a:r>
              <a:rPr lang="en-US" sz="4137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business stakeholder</a:t>
            </a:r>
          </a:p>
          <a:p>
            <a:pPr algn="ctr">
              <a:lnSpc>
                <a:spcPts val="5792"/>
              </a:lnSpc>
            </a:pPr>
            <a:endParaRPr lang="en-US" sz="4137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5792"/>
              </a:lnSpc>
            </a:pPr>
            <a:r>
              <a:rPr lang="en-US" sz="4137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</a:t>
            </a:r>
          </a:p>
          <a:p>
            <a:pPr algn="ctr">
              <a:lnSpc>
                <a:spcPts val="5792"/>
              </a:lnSpc>
            </a:pPr>
            <a:r>
              <a:rPr lang="en-US" sz="4137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Sales Financial Dataset (Kaggle)</a:t>
            </a:r>
          </a:p>
          <a:p>
            <a:pPr algn="ctr">
              <a:lnSpc>
                <a:spcPts val="5792"/>
              </a:lnSpc>
            </a:pPr>
            <a:endParaRPr lang="en-US" sz="4137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5792"/>
              </a:lnSpc>
            </a:pPr>
            <a:r>
              <a:rPr lang="en-US" sz="4137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Used:</a:t>
            </a:r>
          </a:p>
          <a:p>
            <a:pPr algn="ctr">
              <a:lnSpc>
                <a:spcPts val="5792"/>
              </a:lnSpc>
            </a:pPr>
            <a:r>
              <a:rPr lang="en-US" sz="4137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Power BI Desktop</a:t>
            </a:r>
          </a:p>
          <a:p>
            <a:pPr algn="ctr">
              <a:lnSpc>
                <a:spcPts val="5792"/>
              </a:lnSpc>
              <a:spcBef>
                <a:spcPct val="0"/>
              </a:spcBef>
            </a:pPr>
            <a:endParaRPr lang="en-US" sz="4137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00400" y="373379"/>
            <a:ext cx="11658600" cy="1161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sz="68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80575" y="1649636"/>
            <a:ext cx="15515670" cy="8390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4"/>
              </a:lnSpc>
            </a:pPr>
            <a:r>
              <a:rPr lang="en-US" sz="477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1.Canon EOS R5 Camera generated the highest revenue among all products.</a:t>
            </a:r>
          </a:p>
          <a:p>
            <a:pPr algn="ctr">
              <a:lnSpc>
                <a:spcPts val="6684"/>
              </a:lnSpc>
            </a:pPr>
            <a:r>
              <a:rPr lang="en-US" sz="477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North America leads in total revenue followed by Asia and Europe.</a:t>
            </a:r>
          </a:p>
          <a:p>
            <a:pPr algn="ctr">
              <a:lnSpc>
                <a:spcPts val="6684"/>
              </a:lnSpc>
            </a:pPr>
            <a:r>
              <a:rPr lang="en-US" sz="477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Credit Card is the most commonly used payment method (over 50%).</a:t>
            </a:r>
          </a:p>
          <a:p>
            <a:pPr algn="ctr">
              <a:lnSpc>
                <a:spcPts val="6115"/>
              </a:lnSpc>
            </a:pPr>
            <a:r>
              <a:rPr lang="en-US" sz="4368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Electronics and Home Appliances categories dominate sales volume.</a:t>
            </a:r>
          </a:p>
          <a:p>
            <a:pPr algn="ctr">
              <a:lnSpc>
                <a:spcPts val="6684"/>
              </a:lnSpc>
            </a:pPr>
            <a:r>
              <a:rPr lang="en-US" sz="477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5. Revenue trends show consistent growth across the months.</a:t>
            </a:r>
          </a:p>
          <a:p>
            <a:pPr algn="ctr">
              <a:lnSpc>
                <a:spcPts val="284"/>
              </a:lnSpc>
              <a:spcBef>
                <a:spcPct val="0"/>
              </a:spcBef>
            </a:pPr>
            <a:endParaRPr lang="en-US" sz="477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15746" y="340359"/>
            <a:ext cx="5343763" cy="1243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9"/>
              </a:lnSpc>
              <a:spcBef>
                <a:spcPct val="0"/>
              </a:spcBef>
            </a:pPr>
            <a:r>
              <a:rPr lang="en-US" sz="72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804638"/>
            <a:ext cx="18288000" cy="6656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•This Power BI dashboard provides an interactive and visual summary of sales performance.</a:t>
            </a:r>
          </a:p>
          <a:p>
            <a:pPr algn="ctr">
              <a:lnSpc>
                <a:spcPts val="5879"/>
              </a:lnSpc>
            </a:pPr>
            <a:r>
              <a:rPr lang="en-US" sz="4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•Business stakeholders can:</a:t>
            </a:r>
          </a:p>
          <a:p>
            <a:pPr algn="ctr">
              <a:lnSpc>
                <a:spcPts val="5879"/>
              </a:lnSpc>
            </a:pPr>
            <a:r>
              <a:rPr lang="en-US" sz="4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Track revenue trends and top-performing products.</a:t>
            </a:r>
          </a:p>
          <a:p>
            <a:pPr algn="ctr">
              <a:lnSpc>
                <a:spcPts val="5879"/>
              </a:lnSpc>
            </a:pPr>
            <a:r>
              <a:rPr lang="en-US" sz="4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Analyze regional and category-based performance.</a:t>
            </a:r>
          </a:p>
          <a:p>
            <a:pPr algn="ctr">
              <a:lnSpc>
                <a:spcPts val="5879"/>
              </a:lnSpc>
            </a:pPr>
            <a:r>
              <a:rPr lang="en-US" sz="4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Gain insights to support data-driven decision making.</a:t>
            </a:r>
          </a:p>
          <a:p>
            <a:pPr algn="ctr">
              <a:lnSpc>
                <a:spcPts val="5879"/>
              </a:lnSpc>
            </a:pPr>
            <a:r>
              <a:rPr lang="en-US" sz="4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•The dashboard effectively demonstrates the use of KPIs, filters, and visuals to present meaningful business insights.</a:t>
            </a:r>
          </a:p>
          <a:p>
            <a:pPr algn="ctr">
              <a:lnSpc>
                <a:spcPts val="5879"/>
              </a:lnSpc>
              <a:spcBef>
                <a:spcPct val="0"/>
              </a:spcBef>
            </a:pPr>
            <a:endParaRPr lang="en-US" sz="419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181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Canva Sans Bold</vt:lpstr>
      <vt:lpstr>Arial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Sneha Shivangi</cp:lastModifiedBy>
  <cp:revision>2</cp:revision>
  <dcterms:created xsi:type="dcterms:W3CDTF">2006-08-16T00:00:00Z</dcterms:created>
  <dcterms:modified xsi:type="dcterms:W3CDTF">2025-10-26T05:23:12Z</dcterms:modified>
  <dc:identifier>DAG20Z1r-mU</dc:identifier>
</cp:coreProperties>
</file>