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23" r:id="rId7"/>
    <p:sldId id="324" r:id="rId8"/>
    <p:sldId id="325" r:id="rId9"/>
    <p:sldId id="326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58" y="-989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3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Youtube</a:t>
            </a:r>
            <a:r>
              <a:rPr lang="en-US" dirty="0"/>
              <a:t> video summarizer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Brief overview of the video summarizer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its purpose: to condense lengthy YouTube videos into concise summaries.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Mention benefits such as time-saving and easy information consumption.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6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Explain the process: the summarizer utilizes advanced algorithms to analyze the video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Identify key elements it focuses on, such as main topics, important points, and significant visuals.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Emphasize its ability to generate summaries accurately and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Explain the process: the summarizer utilizes advanced algorithms to analyze the video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Identify key elements it focuses on, such as main topics, important points, and significant visuals.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Emphasize its ability to generate summaries accurately and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D0D0D"/>
                </a:solidFill>
                <a:effectLst/>
                <a:latin typeface="Söhne"/>
              </a:rPr>
              <a:t>Explain the process: the summarizer utilizes advanced algorithms to analyze the video content.</a:t>
            </a:r>
          </a:p>
          <a:p>
            <a:pPr algn="l"/>
            <a:endParaRPr lang="en-US" sz="6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key features of the summarizer: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Automatic summarization of videos of any length.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Customizable summary length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Multilingual support for diverse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User-friendly interface for easy navigation.</a:t>
            </a:r>
          </a:p>
          <a:p>
            <a:br>
              <a:rPr lang="en-US" dirty="0"/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the advantages of using the summarizer: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Saves time by providing quick access to essential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Enhances learning by presenting complex content in digestible formats.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Facilitates decision-making by offering comprehensive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Enables efficient content consumption for busy individuals.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testimonials or user feedback to reinforce benefits.</a:t>
            </a:r>
          </a:p>
          <a:p>
            <a:br>
              <a:rPr lang="en-US" dirty="0"/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Summarize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Encourage viewers to try out the summarizer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links for accessing the tool or further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Thank viewers for their attention and invite them to subscribe or engage with the channel for more updates.</a:t>
            </a:r>
          </a:p>
          <a:p>
            <a:br>
              <a:rPr lang="en-US" dirty="0"/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945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{85732603-90D7-4EFF-88AC-D4E3CB24E8E6}tf78438558_win32</Template>
  <TotalTime>14</TotalTime>
  <Words>283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Söhne</vt:lpstr>
      <vt:lpstr>Custom</vt:lpstr>
      <vt:lpstr>Youtube video summarizer</vt:lpstr>
      <vt:lpstr>introduction</vt:lpstr>
      <vt:lpstr>How it works</vt:lpstr>
      <vt:lpstr>features</vt:lpstr>
      <vt:lpstr>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summarizer</dc:title>
  <dc:subject/>
  <dc:creator>Sneha Madheshwaran</dc:creator>
  <cp:lastModifiedBy>Sneha Madheshwaran</cp:lastModifiedBy>
  <cp:revision>1</cp:revision>
  <dcterms:created xsi:type="dcterms:W3CDTF">2024-04-05T10:30:27Z</dcterms:created>
  <dcterms:modified xsi:type="dcterms:W3CDTF">2024-04-05T10:45:21Z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