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SNEHA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312214496/081D2689839B9E49C8C402072F293D93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2024-08-30T09:20:39Z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