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65" r:id="rId3"/>
    <p:sldId id="268" r:id="rId4"/>
    <p:sldId id="271" r:id="rId5"/>
    <p:sldId id="273" r:id="rId6"/>
    <p:sldId id="264" r:id="rId7"/>
    <p:sldId id="261" r:id="rId8"/>
    <p:sldId id="258" r:id="rId9"/>
    <p:sldId id="266" r:id="rId10"/>
    <p:sldId id="259" r:id="rId11"/>
    <p:sldId id="267" r:id="rId12"/>
    <p:sldId id="272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 Gaikwad" initials="PG" lastIdx="1" clrIdx="0">
    <p:extLst>
      <p:ext uri="{19B8F6BF-5375-455C-9EA6-DF929625EA0E}">
        <p15:presenceInfo xmlns:p15="http://schemas.microsoft.com/office/powerpoint/2012/main" userId="8c3269d270b455dc" providerId="Windows Live"/>
      </p:ext>
    </p:extLst>
  </p:cmAuthor>
  <p:cmAuthor id="2" name="Amartya Nair" initials="AN" lastIdx="1" clrIdx="1">
    <p:extLst>
      <p:ext uri="{19B8F6BF-5375-455C-9EA6-DF929625EA0E}">
        <p15:presenceInfo xmlns:p15="http://schemas.microsoft.com/office/powerpoint/2012/main" userId="001903a637e749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AAAE85-3937-46CD-BD52-C743F5EE5504}">
  <a:tblStyle styleId="{FEAAAE85-3937-46CD-BD52-C743F5EE5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A4F83F-8AA1-4CDC-B2BE-2888ABD955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90361" autoAdjust="0"/>
  </p:normalViewPr>
  <p:slideViewPr>
    <p:cSldViewPr snapToGrid="0">
      <p:cViewPr varScale="1">
        <p:scale>
          <a:sx n="85" d="100"/>
          <a:sy n="85" d="100"/>
        </p:scale>
        <p:origin x="8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6T00:25:47.770" idx="1">
    <p:pos x="5760" y="0"/>
    <p:text/>
    <p:extLst>
      <p:ext uri="{C676402C-5697-4E1C-873F-D02D1690AC5C}">
        <p15:threadingInfo xmlns:p15="http://schemas.microsoft.com/office/powerpoint/2012/main" timeZoneBias="-330"/>
      </p:ext>
    </p:extLst>
  </p:cm>
  <p:cm authorId="2" dt="2024-02-26T13:43:58.422" idx="1">
    <p:pos x="5760" y="136"/>
    <p:text>heeeloooooo</p:text>
    <p:extLst>
      <p:ext uri="{C676402C-5697-4E1C-873F-D02D1690AC5C}">
        <p15:threadingInfo xmlns:p15="http://schemas.microsoft.com/office/powerpoint/2012/main" timeZoneBias="-33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>
          <a:extLst>
            <a:ext uri="{FF2B5EF4-FFF2-40B4-BE49-F238E27FC236}">
              <a16:creationId xmlns:a16="http://schemas.microsoft.com/office/drawing/2014/main" id="{FD49A1DD-B0D0-5C55-D1ED-EB645DCDB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2ceefaa64a_1_16:notes">
            <a:extLst>
              <a:ext uri="{FF2B5EF4-FFF2-40B4-BE49-F238E27FC236}">
                <a16:creationId xmlns:a16="http://schemas.microsoft.com/office/drawing/2014/main" id="{3006F556-1668-D0D6-2771-A14697626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2ceefaa64a_1_16:notes">
            <a:extLst>
              <a:ext uri="{FF2B5EF4-FFF2-40B4-BE49-F238E27FC236}">
                <a16:creationId xmlns:a16="http://schemas.microsoft.com/office/drawing/2014/main" id="{F60F8A90-7A5F-1241-9258-8E46B47AE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00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2ceefaa64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2ceefaa64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0F74-88F2-DB17-DC57-43105CC2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BD305-2B38-16F5-14AB-CF25F6618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26B-AED2-7981-F84F-895DF1EB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216A-E818-5E6A-1A02-32E067A7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51E2-0CCD-EF76-B359-5F8E25F3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51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82CC-BC42-B147-65FE-17C7B891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30734-8933-2728-18F2-7474EDED3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4C2E-2650-E734-6E50-1B99C102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08BB-FA67-ACB8-F55C-D9E57EAB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8BAE-62B9-8587-22A9-A15524E3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047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F84DD-F061-5F0F-EFDF-09BB9BE59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584E0-BAB5-E99D-7F5D-369FA078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D36B-7706-298E-72B4-CE84EAB1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EA6AC-C436-68A9-4A86-526FA1C3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82E9-5C23-2C7F-306B-8B88276C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572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50163" y="1061700"/>
            <a:ext cx="4281300" cy="23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08138" y="3606000"/>
            <a:ext cx="4223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 flipH="1">
            <a:off x="-75" y="228600"/>
            <a:ext cx="3133800" cy="49149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687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>
            <a:spLocks noGrp="1"/>
          </p:cNvSpPr>
          <p:nvPr>
            <p:ph type="title"/>
          </p:nvPr>
        </p:nvSpPr>
        <p:spPr>
          <a:xfrm>
            <a:off x="3320598" y="445025"/>
            <a:ext cx="509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4"/>
          <p:cNvSpPr txBox="1">
            <a:spLocks noGrp="1"/>
          </p:cNvSpPr>
          <p:nvPr>
            <p:ph type="subTitle" idx="1"/>
          </p:nvPr>
        </p:nvSpPr>
        <p:spPr>
          <a:xfrm>
            <a:off x="3726998" y="198419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4"/>
          <p:cNvSpPr txBox="1">
            <a:spLocks noGrp="1"/>
          </p:cNvSpPr>
          <p:nvPr>
            <p:ph type="subTitle" idx="2"/>
          </p:nvPr>
        </p:nvSpPr>
        <p:spPr>
          <a:xfrm>
            <a:off x="6043102" y="198419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24"/>
          <p:cNvSpPr txBox="1">
            <a:spLocks noGrp="1"/>
          </p:cNvSpPr>
          <p:nvPr>
            <p:ph type="subTitle" idx="3"/>
          </p:nvPr>
        </p:nvSpPr>
        <p:spPr>
          <a:xfrm>
            <a:off x="3726998" y="341759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4"/>
          <p:cNvSpPr txBox="1">
            <a:spLocks noGrp="1"/>
          </p:cNvSpPr>
          <p:nvPr>
            <p:ph type="subTitle" idx="4"/>
          </p:nvPr>
        </p:nvSpPr>
        <p:spPr>
          <a:xfrm>
            <a:off x="6043102" y="341759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4"/>
          <p:cNvSpPr txBox="1">
            <a:spLocks noGrp="1"/>
          </p:cNvSpPr>
          <p:nvPr>
            <p:ph type="subTitle" idx="5"/>
          </p:nvPr>
        </p:nvSpPr>
        <p:spPr>
          <a:xfrm>
            <a:off x="3726998" y="170059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5" name="Google Shape;495;p24"/>
          <p:cNvSpPr txBox="1">
            <a:spLocks noGrp="1"/>
          </p:cNvSpPr>
          <p:nvPr>
            <p:ph type="subTitle" idx="6"/>
          </p:nvPr>
        </p:nvSpPr>
        <p:spPr>
          <a:xfrm>
            <a:off x="3726998" y="313406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6" name="Google Shape;496;p24"/>
          <p:cNvSpPr txBox="1">
            <a:spLocks noGrp="1"/>
          </p:cNvSpPr>
          <p:nvPr>
            <p:ph type="subTitle" idx="7"/>
          </p:nvPr>
        </p:nvSpPr>
        <p:spPr>
          <a:xfrm>
            <a:off x="6043098" y="170059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7" name="Google Shape;497;p24"/>
          <p:cNvSpPr txBox="1">
            <a:spLocks noGrp="1"/>
          </p:cNvSpPr>
          <p:nvPr>
            <p:ph type="subTitle" idx="8"/>
          </p:nvPr>
        </p:nvSpPr>
        <p:spPr>
          <a:xfrm>
            <a:off x="6043098" y="313406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8" name="Google Shape;498;p24"/>
          <p:cNvSpPr>
            <a:spLocks noGrp="1"/>
          </p:cNvSpPr>
          <p:nvPr>
            <p:ph type="pic" idx="9"/>
          </p:nvPr>
        </p:nvSpPr>
        <p:spPr>
          <a:xfrm>
            <a:off x="4153" y="0"/>
            <a:ext cx="2991000" cy="49911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9928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3409300" y="3279863"/>
            <a:ext cx="5020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"/>
          </p:nvPr>
        </p:nvSpPr>
        <p:spPr>
          <a:xfrm>
            <a:off x="3409950" y="1331738"/>
            <a:ext cx="5020800" cy="19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9" name="Google Shape;319;p17"/>
          <p:cNvSpPr>
            <a:spLocks noGrp="1"/>
          </p:cNvSpPr>
          <p:nvPr>
            <p:ph type="pic" idx="2"/>
          </p:nvPr>
        </p:nvSpPr>
        <p:spPr>
          <a:xfrm>
            <a:off x="0" y="123825"/>
            <a:ext cx="2924100" cy="5019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459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5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3"/>
          <p:cNvSpPr txBox="1">
            <a:spLocks noGrp="1"/>
          </p:cNvSpPr>
          <p:nvPr>
            <p:ph type="subTitle" idx="1"/>
          </p:nvPr>
        </p:nvSpPr>
        <p:spPr>
          <a:xfrm>
            <a:off x="937626" y="303552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3"/>
          <p:cNvSpPr txBox="1">
            <a:spLocks noGrp="1"/>
          </p:cNvSpPr>
          <p:nvPr>
            <p:ph type="subTitle" idx="2"/>
          </p:nvPr>
        </p:nvSpPr>
        <p:spPr>
          <a:xfrm>
            <a:off x="3484347" y="303552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subTitle" idx="3"/>
          </p:nvPr>
        </p:nvSpPr>
        <p:spPr>
          <a:xfrm>
            <a:off x="6031074" y="303552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4"/>
          </p:nvPr>
        </p:nvSpPr>
        <p:spPr>
          <a:xfrm>
            <a:off x="937625" y="258094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5" name="Google Shape;465;p23"/>
          <p:cNvSpPr txBox="1">
            <a:spLocks noGrp="1"/>
          </p:cNvSpPr>
          <p:nvPr>
            <p:ph type="subTitle" idx="5"/>
          </p:nvPr>
        </p:nvSpPr>
        <p:spPr>
          <a:xfrm>
            <a:off x="3484350" y="258094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6" name="Google Shape;466;p23"/>
          <p:cNvSpPr txBox="1">
            <a:spLocks noGrp="1"/>
          </p:cNvSpPr>
          <p:nvPr>
            <p:ph type="subTitle" idx="6"/>
          </p:nvPr>
        </p:nvSpPr>
        <p:spPr>
          <a:xfrm>
            <a:off x="6031075" y="258094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37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subTitle" idx="1"/>
          </p:nvPr>
        </p:nvSpPr>
        <p:spPr>
          <a:xfrm>
            <a:off x="4880800" y="1506240"/>
            <a:ext cx="3156600" cy="27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subTitle" idx="2"/>
          </p:nvPr>
        </p:nvSpPr>
        <p:spPr>
          <a:xfrm>
            <a:off x="1106600" y="1506240"/>
            <a:ext cx="3156600" cy="27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596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720000" y="454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"/>
          </p:nvPr>
        </p:nvSpPr>
        <p:spPr>
          <a:xfrm>
            <a:off x="720000" y="2311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2"/>
          </p:nvPr>
        </p:nvSpPr>
        <p:spPr>
          <a:xfrm>
            <a:off x="3419269" y="2311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3"/>
          </p:nvPr>
        </p:nvSpPr>
        <p:spPr>
          <a:xfrm>
            <a:off x="720000" y="411276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"/>
          </p:nvPr>
        </p:nvSpPr>
        <p:spPr>
          <a:xfrm>
            <a:off x="3419269" y="411276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5"/>
          </p:nvPr>
        </p:nvSpPr>
        <p:spPr>
          <a:xfrm>
            <a:off x="6118545" y="2311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6"/>
          </p:nvPr>
        </p:nvSpPr>
        <p:spPr>
          <a:xfrm>
            <a:off x="6118545" y="411276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7" hasCustomPrompt="1"/>
          </p:nvPr>
        </p:nvSpPr>
        <p:spPr>
          <a:xfrm>
            <a:off x="818401" y="1083361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8" hasCustomPrompt="1"/>
          </p:nvPr>
        </p:nvSpPr>
        <p:spPr>
          <a:xfrm>
            <a:off x="818400" y="2880575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9" hasCustomPrompt="1"/>
          </p:nvPr>
        </p:nvSpPr>
        <p:spPr>
          <a:xfrm>
            <a:off x="3517674" y="1083361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13" hasCustomPrompt="1"/>
          </p:nvPr>
        </p:nvSpPr>
        <p:spPr>
          <a:xfrm>
            <a:off x="3517674" y="287863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6948" y="1083361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15" hasCustomPrompt="1"/>
          </p:nvPr>
        </p:nvSpPr>
        <p:spPr>
          <a:xfrm>
            <a:off x="6216948" y="287863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6"/>
          </p:nvPr>
        </p:nvSpPr>
        <p:spPr>
          <a:xfrm>
            <a:off x="720000" y="1622413"/>
            <a:ext cx="2305500" cy="8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7"/>
          </p:nvPr>
        </p:nvSpPr>
        <p:spPr>
          <a:xfrm>
            <a:off x="3419275" y="1622413"/>
            <a:ext cx="2305500" cy="8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8"/>
          </p:nvPr>
        </p:nvSpPr>
        <p:spPr>
          <a:xfrm>
            <a:off x="6118550" y="1622413"/>
            <a:ext cx="2305500" cy="8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9"/>
          </p:nvPr>
        </p:nvSpPr>
        <p:spPr>
          <a:xfrm>
            <a:off x="720000" y="3471575"/>
            <a:ext cx="23055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20"/>
          </p:nvPr>
        </p:nvSpPr>
        <p:spPr>
          <a:xfrm>
            <a:off x="3419275" y="3471575"/>
            <a:ext cx="23055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21"/>
          </p:nvPr>
        </p:nvSpPr>
        <p:spPr>
          <a:xfrm>
            <a:off x="6118550" y="3471575"/>
            <a:ext cx="23055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339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5"/>
          <p:cNvSpPr txBox="1">
            <a:spLocks noGrp="1"/>
          </p:cNvSpPr>
          <p:nvPr>
            <p:ph type="subTitle" idx="1"/>
          </p:nvPr>
        </p:nvSpPr>
        <p:spPr>
          <a:xfrm>
            <a:off x="1024080" y="222437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5"/>
          <p:cNvSpPr txBox="1">
            <a:spLocks noGrp="1"/>
          </p:cNvSpPr>
          <p:nvPr>
            <p:ph type="subTitle" idx="2"/>
          </p:nvPr>
        </p:nvSpPr>
        <p:spPr>
          <a:xfrm>
            <a:off x="3582450" y="222437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5"/>
          <p:cNvSpPr txBox="1">
            <a:spLocks noGrp="1"/>
          </p:cNvSpPr>
          <p:nvPr>
            <p:ph type="subTitle" idx="3"/>
          </p:nvPr>
        </p:nvSpPr>
        <p:spPr>
          <a:xfrm>
            <a:off x="1024080" y="399115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5"/>
          <p:cNvSpPr txBox="1">
            <a:spLocks noGrp="1"/>
          </p:cNvSpPr>
          <p:nvPr>
            <p:ph type="subTitle" idx="4"/>
          </p:nvPr>
        </p:nvSpPr>
        <p:spPr>
          <a:xfrm>
            <a:off x="3582450" y="399115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5"/>
          <p:cNvSpPr txBox="1">
            <a:spLocks noGrp="1"/>
          </p:cNvSpPr>
          <p:nvPr>
            <p:ph type="subTitle" idx="5"/>
          </p:nvPr>
        </p:nvSpPr>
        <p:spPr>
          <a:xfrm>
            <a:off x="6144720" y="222437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5"/>
          <p:cNvSpPr txBox="1">
            <a:spLocks noGrp="1"/>
          </p:cNvSpPr>
          <p:nvPr>
            <p:ph type="subTitle" idx="6"/>
          </p:nvPr>
        </p:nvSpPr>
        <p:spPr>
          <a:xfrm>
            <a:off x="6144720" y="399115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5"/>
          <p:cNvSpPr txBox="1">
            <a:spLocks noGrp="1"/>
          </p:cNvSpPr>
          <p:nvPr>
            <p:ph type="subTitle" idx="7"/>
          </p:nvPr>
        </p:nvSpPr>
        <p:spPr>
          <a:xfrm>
            <a:off x="1022580" y="196288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8" name="Google Shape;528;p25"/>
          <p:cNvSpPr txBox="1">
            <a:spLocks noGrp="1"/>
          </p:cNvSpPr>
          <p:nvPr>
            <p:ph type="subTitle" idx="8"/>
          </p:nvPr>
        </p:nvSpPr>
        <p:spPr>
          <a:xfrm>
            <a:off x="3580950" y="196288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9" name="Google Shape;529;p25"/>
          <p:cNvSpPr txBox="1">
            <a:spLocks noGrp="1"/>
          </p:cNvSpPr>
          <p:nvPr>
            <p:ph type="subTitle" idx="9"/>
          </p:nvPr>
        </p:nvSpPr>
        <p:spPr>
          <a:xfrm>
            <a:off x="6143220" y="196288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0" name="Google Shape;530;p25"/>
          <p:cNvSpPr txBox="1">
            <a:spLocks noGrp="1"/>
          </p:cNvSpPr>
          <p:nvPr>
            <p:ph type="subTitle" idx="13"/>
          </p:nvPr>
        </p:nvSpPr>
        <p:spPr>
          <a:xfrm>
            <a:off x="1022580" y="372852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1" name="Google Shape;531;p25"/>
          <p:cNvSpPr txBox="1">
            <a:spLocks noGrp="1"/>
          </p:cNvSpPr>
          <p:nvPr>
            <p:ph type="subTitle" idx="14"/>
          </p:nvPr>
        </p:nvSpPr>
        <p:spPr>
          <a:xfrm>
            <a:off x="3580950" y="372852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2" name="Google Shape;532;p25"/>
          <p:cNvSpPr txBox="1">
            <a:spLocks noGrp="1"/>
          </p:cNvSpPr>
          <p:nvPr>
            <p:ph type="subTitle" idx="15"/>
          </p:nvPr>
        </p:nvSpPr>
        <p:spPr>
          <a:xfrm>
            <a:off x="6143220" y="372852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44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E123-E158-8445-AE37-1295EDB9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D3D3-3E86-EA4A-A285-06A32FDF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09C1-C327-0757-6E2F-BC7F1C3D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B5A2-06DB-6621-67C5-B2D4779E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E92F-5AC4-E02C-374F-663D5C31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0682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3214975" y="1443300"/>
            <a:ext cx="47700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3214975" y="3029100"/>
            <a:ext cx="47700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>
            <a:spLocks noGrp="1"/>
          </p:cNvSpPr>
          <p:nvPr>
            <p:ph type="pic" idx="2"/>
          </p:nvPr>
        </p:nvSpPr>
        <p:spPr>
          <a:xfrm>
            <a:off x="0" y="0"/>
            <a:ext cx="2837400" cy="4924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32208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713225" y="1432200"/>
            <a:ext cx="4815300" cy="22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1" name="Google Shape;151;p8"/>
          <p:cNvSpPr>
            <a:spLocks noGrp="1"/>
          </p:cNvSpPr>
          <p:nvPr>
            <p:ph type="pic" idx="2"/>
          </p:nvPr>
        </p:nvSpPr>
        <p:spPr>
          <a:xfrm>
            <a:off x="6123225" y="156000"/>
            <a:ext cx="3020700" cy="4987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09830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title"/>
          </p:nvPr>
        </p:nvSpPr>
        <p:spPr>
          <a:xfrm>
            <a:off x="720000" y="1224225"/>
            <a:ext cx="37662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1"/>
          </p:nvPr>
        </p:nvSpPr>
        <p:spPr>
          <a:xfrm>
            <a:off x="720000" y="3086175"/>
            <a:ext cx="3767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8"/>
          <p:cNvSpPr>
            <a:spLocks noGrp="1"/>
          </p:cNvSpPr>
          <p:nvPr>
            <p:ph type="pic" idx="2"/>
          </p:nvPr>
        </p:nvSpPr>
        <p:spPr>
          <a:xfrm>
            <a:off x="5376600" y="0"/>
            <a:ext cx="3767400" cy="4981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735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943-68FB-69D6-81D3-37295826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3BB2-A90B-8E37-90D9-B9286643A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B219-D434-88BD-5845-38B08E14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6728-21B7-05CA-6F4A-DFB3416C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E7A9-AF59-2260-A157-AC8D615C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496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6E56-F99A-AA94-AFDC-97EEE503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C53D-3EE2-1BA0-A4B7-88A6AEF8E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27E13-7D2C-E862-3686-5E733F13C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66BD-8252-43B4-9BB0-54CB1821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7192-5392-5655-23D3-C6A33E19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B4CE1-27CB-0E86-3C1E-77D7F292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294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BD30-D80C-0FAC-A2F1-57C7F996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CE9E-7929-D328-040D-3F06C84C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D7CFB-65EB-4B47-25CC-226C545C5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0DB11-60EF-94C0-98D1-C69BE20A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731F4-BF02-58DF-5507-03DA50D1D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B584E-6810-4E21-483B-F26CBA4B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ED54C-E52C-78C5-F5E9-D739C407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29707-B37A-A6AB-A5A8-A4708C4C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44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4F6F-B03B-702F-488E-06603162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25DD9-7D92-B608-4B5D-CA4EC5A9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6A53D-E105-498D-70A8-86F3BC5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6465A-2C75-2B5A-8AF2-58A99549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662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613F3-B7F1-3648-826F-694CC2F9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D778C-39BF-52B0-6F00-B6068C48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0C3F3-DFFD-6A26-7C96-71C5D5F3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740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9CC2-276E-6D4A-3246-105FD06B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8086-3FBA-35F9-F8A7-5EFC032B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B112-4CBE-4734-ACE1-26830A0A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58B5-B4CE-A3D8-6CA4-4C732379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32DCF-E790-8D27-43EA-6F3627B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1682-1DAC-E29E-2B12-7FB56270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138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309-34E0-7519-971A-83987E62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97A9C-1103-7A2A-5EDC-AFF38C9CE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7C8E6-2C01-3842-6644-31513BD0D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B49B7-D600-F936-3FE3-C59A451E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823D-3C0D-A41A-1392-1DAFF450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66CC-59D4-10A1-C794-DEB2EFB9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191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CF1D7-AFB4-9809-A19A-58861F34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51AB-D7BF-B26C-CCEE-BC1432C3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8410-19C6-5EB3-16E9-EA3B1E79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2CC6-29B5-4B74-9D23-2511BCA48F04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F8F7-DC39-CCF0-EB4C-473E5032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26D3-480D-9885-9415-B2BF0C92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1574-5E34-432F-9F74-FDFC6E751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iqsels.com/en/public-domain-photo-scxa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pngall.com/pet-p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4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Petify</a:t>
            </a:r>
          </a:p>
        </p:txBody>
      </p:sp>
      <p:sp>
        <p:nvSpPr>
          <p:cNvPr id="699" name="Google Shape;699;p34"/>
          <p:cNvSpPr txBox="1">
            <a:spLocks noGrp="1"/>
          </p:cNvSpPr>
          <p:nvPr>
            <p:ph type="subTitle" idx="1"/>
          </p:nvPr>
        </p:nvSpPr>
        <p:spPr>
          <a:xfrm>
            <a:off x="5111160" y="3195300"/>
            <a:ext cx="4223400" cy="4758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Connecting Homes and Pets…</a:t>
            </a:r>
          </a:p>
        </p:txBody>
      </p:sp>
      <p:pic>
        <p:nvPicPr>
          <p:cNvPr id="700" name="Google Shape;700;p34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945" r="17945"/>
          <a:stretch/>
        </p:blipFill>
        <p:spPr>
          <a:xfrm flipH="1">
            <a:off x="-1" y="0"/>
            <a:ext cx="3133725" cy="51435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42B03-7B66-5468-8810-027643500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4" b="6042"/>
          <a:stretch/>
        </p:blipFill>
        <p:spPr>
          <a:xfrm>
            <a:off x="0" y="673100"/>
            <a:ext cx="9144000" cy="4255911"/>
          </a:xfrm>
          <a:prstGeom prst="rect">
            <a:avLst/>
          </a:prstGeom>
        </p:spPr>
      </p:pic>
      <p:sp>
        <p:nvSpPr>
          <p:cNvPr id="7" name="Google Shape;841;p43">
            <a:extLst>
              <a:ext uri="{FF2B5EF4-FFF2-40B4-BE49-F238E27FC236}">
                <a16:creationId xmlns:a16="http://schemas.microsoft.com/office/drawing/2014/main" id="{5BE07CF3-9FCF-A682-FD13-4B738998D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342" y="0"/>
            <a:ext cx="8265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Our Home Page</a:t>
            </a:r>
            <a:endParaRPr sz="3500" dirty="0"/>
          </a:p>
        </p:txBody>
      </p:sp>
      <p:pic>
        <p:nvPicPr>
          <p:cNvPr id="8" name="Graphic 7" descr="Cat">
            <a:extLst>
              <a:ext uri="{FF2B5EF4-FFF2-40B4-BE49-F238E27FC236}">
                <a16:creationId xmlns:a16="http://schemas.microsoft.com/office/drawing/2014/main" id="{DC7A1707-3445-0FD4-D75B-67EBFB3E0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4650" y="8256"/>
            <a:ext cx="1077132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5"/>
          <p:cNvSpPr/>
          <p:nvPr/>
        </p:nvSpPr>
        <p:spPr>
          <a:xfrm>
            <a:off x="6123450" y="-11430"/>
            <a:ext cx="30207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8E4DE-6A35-8856-D685-3C5FD4F4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0" t="13166" r="1347"/>
          <a:stretch/>
        </p:blipFill>
        <p:spPr>
          <a:xfrm>
            <a:off x="236305" y="679348"/>
            <a:ext cx="8671389" cy="4464152"/>
          </a:xfrm>
          <a:prstGeom prst="rect">
            <a:avLst/>
          </a:prstGeom>
        </p:spPr>
      </p:pic>
      <p:sp>
        <p:nvSpPr>
          <p:cNvPr id="8" name="Google Shape;841;p43">
            <a:extLst>
              <a:ext uri="{FF2B5EF4-FFF2-40B4-BE49-F238E27FC236}">
                <a16:creationId xmlns:a16="http://schemas.microsoft.com/office/drawing/2014/main" id="{0A75D41C-84AF-EC9A-6ADE-F4E410E50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342" y="0"/>
            <a:ext cx="8265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Our Home Page</a:t>
            </a:r>
            <a:endParaRPr sz="3500" dirty="0"/>
          </a:p>
        </p:txBody>
      </p:sp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0BCDAAA8-9BE4-974A-D656-03EFB0FB8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4650" y="8256"/>
            <a:ext cx="1077132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43">
          <a:extLst>
            <a:ext uri="{FF2B5EF4-FFF2-40B4-BE49-F238E27FC236}">
              <a16:creationId xmlns:a16="http://schemas.microsoft.com/office/drawing/2014/main" id="{E10FF1D4-0A95-C47F-1596-718456236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41;p43">
            <a:extLst>
              <a:ext uri="{FF2B5EF4-FFF2-40B4-BE49-F238E27FC236}">
                <a16:creationId xmlns:a16="http://schemas.microsoft.com/office/drawing/2014/main" id="{8D5BEEC9-A172-DEBB-8CD6-76D7658A8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342" y="0"/>
            <a:ext cx="8265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Our Home Page</a:t>
            </a:r>
            <a:endParaRPr sz="3500" dirty="0"/>
          </a:p>
        </p:txBody>
      </p:sp>
      <p:pic>
        <p:nvPicPr>
          <p:cNvPr id="8" name="Graphic 7" descr="Cat">
            <a:extLst>
              <a:ext uri="{FF2B5EF4-FFF2-40B4-BE49-F238E27FC236}">
                <a16:creationId xmlns:a16="http://schemas.microsoft.com/office/drawing/2014/main" id="{779C4A6D-A447-76FC-ABE7-251ED6702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4650" y="8256"/>
            <a:ext cx="1077132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YOU…</a:t>
            </a:r>
            <a:endParaRPr dirty="0"/>
          </a:p>
        </p:txBody>
      </p:sp>
      <p:pic>
        <p:nvPicPr>
          <p:cNvPr id="973" name="Google Shape;973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189" r="12189"/>
          <a:stretch/>
        </p:blipFill>
        <p:spPr>
          <a:prstGeom prst="rect">
            <a:avLst/>
          </a:prstGeom>
        </p:spPr>
      </p:pic>
      <p:sp>
        <p:nvSpPr>
          <p:cNvPr id="974" name="Google Shape;974;p48"/>
          <p:cNvSpPr/>
          <p:nvPr/>
        </p:nvSpPr>
        <p:spPr>
          <a:xfrm>
            <a:off x="5376750" y="4926325"/>
            <a:ext cx="37674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5" name="Google Shape;975;p48"/>
          <p:cNvSpPr/>
          <p:nvPr/>
        </p:nvSpPr>
        <p:spPr>
          <a:xfrm>
            <a:off x="796200" y="2917356"/>
            <a:ext cx="818700" cy="10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BB411-D086-A494-6CA3-B2FD2D7B8A8D}"/>
              </a:ext>
            </a:extLst>
          </p:cNvPr>
          <p:cNvSpPr txBox="1"/>
          <p:nvPr/>
        </p:nvSpPr>
        <p:spPr>
          <a:xfrm>
            <a:off x="3003685" y="3662832"/>
            <a:ext cx="23727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 presentation by-</a:t>
            </a:r>
          </a:p>
          <a:p>
            <a:r>
              <a:rPr lang="en-US" dirty="0">
                <a:latin typeface="Bahnschrift" panose="020B0502040204020203" pitchFamily="34" charset="0"/>
              </a:rPr>
              <a:t>	Amartya Nair</a:t>
            </a:r>
          </a:p>
          <a:p>
            <a:r>
              <a:rPr lang="en-US" dirty="0">
                <a:latin typeface="Bahnschrift" panose="020B0502040204020203" pitchFamily="34" charset="0"/>
              </a:rPr>
              <a:t>	Sneha Gaikwad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3"/>
          <p:cNvSpPr txBox="1">
            <a:spLocks noGrp="1"/>
          </p:cNvSpPr>
          <p:nvPr>
            <p:ph type="title"/>
          </p:nvPr>
        </p:nvSpPr>
        <p:spPr>
          <a:xfrm>
            <a:off x="100739" y="0"/>
            <a:ext cx="8265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INTROUCTION</a:t>
            </a:r>
            <a:endParaRPr dirty="0"/>
          </a:p>
        </p:txBody>
      </p:sp>
      <p:pic>
        <p:nvPicPr>
          <p:cNvPr id="3" name="Graphic 2" descr="Cat">
            <a:extLst>
              <a:ext uri="{FF2B5EF4-FFF2-40B4-BE49-F238E27FC236}">
                <a16:creationId xmlns:a16="http://schemas.microsoft.com/office/drawing/2014/main" id="{B0ACCCC5-0033-3966-3B27-664D4A3DE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9539" y="1"/>
            <a:ext cx="1077132" cy="572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D0C87-789C-1735-A384-5EC10398B1FA}"/>
              </a:ext>
            </a:extLst>
          </p:cNvPr>
          <p:cNvSpPr txBox="1"/>
          <p:nvPr/>
        </p:nvSpPr>
        <p:spPr>
          <a:xfrm>
            <a:off x="122456" y="598790"/>
            <a:ext cx="5938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u="sng" dirty="0">
                <a:solidFill>
                  <a:schemeClr val="tx1"/>
                </a:solidFill>
                <a:effectLst/>
                <a:latin typeface="Google Sans"/>
              </a:rPr>
              <a:t>We aim to solve </a:t>
            </a:r>
            <a:r>
              <a:rPr lang="en-US" sz="1600" u="sng" dirty="0">
                <a:solidFill>
                  <a:schemeClr val="tx1"/>
                </a:solidFill>
                <a:latin typeface="Google Sans"/>
              </a:rPr>
              <a:t>t</a:t>
            </a:r>
            <a:r>
              <a:rPr lang="en-US" sz="1600" i="0" u="sng" dirty="0">
                <a:solidFill>
                  <a:schemeClr val="tx1"/>
                </a:solidFill>
                <a:effectLst/>
                <a:latin typeface="Google Sans"/>
              </a:rPr>
              <a:t>he Problem: Unwanted Pets and Lonely Homes.</a:t>
            </a:r>
            <a:endParaRPr lang="en-IN" sz="1600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295DB-814B-0147-42B4-03B857CF8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944" y="-1"/>
            <a:ext cx="2427110" cy="2427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99C95-2404-60D8-2A7C-2822C38273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24" r="-5624"/>
          <a:stretch/>
        </p:blipFill>
        <p:spPr>
          <a:xfrm>
            <a:off x="5938944" y="2427109"/>
            <a:ext cx="2571751" cy="2716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ADFDDA-A121-7C9F-76EB-659A124A7126}"/>
              </a:ext>
            </a:extLst>
          </p:cNvPr>
          <p:cNvSpPr txBox="1"/>
          <p:nvPr/>
        </p:nvSpPr>
        <p:spPr>
          <a:xfrm>
            <a:off x="0" y="1213306"/>
            <a:ext cx="59389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Petify is a platform dedicated to connecting deserving animals with loving families. </a:t>
            </a:r>
          </a:p>
          <a:p>
            <a:endParaRPr lang="en-US" sz="2000" dirty="0">
              <a:solidFill>
                <a:schemeClr val="tx1"/>
              </a:solidFill>
              <a:latin typeface="Google Sans"/>
            </a:endParaRP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We believe every pet deserves a forever home, and Petify makes this dream a reality by providing a user-friendly platform for adoption.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B1A3-4BEE-6D86-FB61-7C5619EFFBCE}"/>
              </a:ext>
            </a:extLst>
          </p:cNvPr>
          <p:cNvSpPr txBox="1"/>
          <p:nvPr/>
        </p:nvSpPr>
        <p:spPr>
          <a:xfrm>
            <a:off x="0" y="4339441"/>
            <a:ext cx="5938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0000"/>
                </a:solidFill>
                <a:effectLst/>
                <a:latin typeface="Google Sans"/>
              </a:rPr>
              <a:t>Let's create a world where every pet finds its forever home, one adoption at a time. 💗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D4093-3E68-6203-140F-1BF912251AE7}"/>
              </a:ext>
            </a:extLst>
          </p:cNvPr>
          <p:cNvSpPr txBox="1"/>
          <p:nvPr/>
        </p:nvSpPr>
        <p:spPr>
          <a:xfrm>
            <a:off x="37199" y="3286969"/>
            <a:ext cx="5938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chemeClr val="tx1"/>
                </a:solidFill>
                <a:effectLst/>
                <a:latin typeface="Google Sans"/>
              </a:rPr>
              <a:t>Petify also empowers individuals with resources and knowledge for responsible pet ownership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6"/>
          <p:cNvSpPr txBox="1">
            <a:spLocks noGrp="1"/>
          </p:cNvSpPr>
          <p:nvPr>
            <p:ph type="title"/>
          </p:nvPr>
        </p:nvSpPr>
        <p:spPr>
          <a:xfrm>
            <a:off x="2061600" y="2129564"/>
            <a:ext cx="5020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932" name="Google Shape;932;p46"/>
          <p:cNvSpPr txBox="1">
            <a:spLocks noGrp="1"/>
          </p:cNvSpPr>
          <p:nvPr>
            <p:ph type="subTitle" idx="1"/>
          </p:nvPr>
        </p:nvSpPr>
        <p:spPr>
          <a:xfrm>
            <a:off x="1" y="2661464"/>
            <a:ext cx="9143998" cy="2482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Facilitate pet adoptions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Provide a user-friendly platform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Offer comprehensive adoption information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Promote animal welfare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Integrate a pet products shop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Educate on responsible pet care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Support pet welfare initiatives</a:t>
            </a:r>
            <a:endParaRPr sz="2000" dirty="0"/>
          </a:p>
        </p:txBody>
      </p:sp>
      <p:pic>
        <p:nvPicPr>
          <p:cNvPr id="934" name="Google Shape;934;p46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9186" b="29186"/>
          <a:stretch/>
        </p:blipFill>
        <p:spPr>
          <a:xfrm>
            <a:off x="-1025718" y="0"/>
            <a:ext cx="10479819" cy="19605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1;p43">
            <a:extLst>
              <a:ext uri="{FF2B5EF4-FFF2-40B4-BE49-F238E27FC236}">
                <a16:creationId xmlns:a16="http://schemas.microsoft.com/office/drawing/2014/main" id="{AD00A04D-8996-27D7-C3CD-DF1F453B7B86}"/>
              </a:ext>
            </a:extLst>
          </p:cNvPr>
          <p:cNvSpPr txBox="1">
            <a:spLocks/>
          </p:cNvSpPr>
          <p:nvPr/>
        </p:nvSpPr>
        <p:spPr>
          <a:xfrm>
            <a:off x="654755" y="18872"/>
            <a:ext cx="8265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dirty="0"/>
              <a:t>Data Tables</a:t>
            </a:r>
          </a:p>
        </p:txBody>
      </p:sp>
      <p:pic>
        <p:nvPicPr>
          <p:cNvPr id="5" name="Graphic 4" descr="Cat">
            <a:extLst>
              <a:ext uri="{FF2B5EF4-FFF2-40B4-BE49-F238E27FC236}">
                <a16:creationId xmlns:a16="http://schemas.microsoft.com/office/drawing/2014/main" id="{4477B398-6464-9B09-99EA-AF31B7258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9086" y="104633"/>
            <a:ext cx="1077132" cy="5727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19D728-B59C-2F33-F875-EE70F812B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33087"/>
              </p:ext>
            </p:extLst>
          </p:nvPr>
        </p:nvGraphicFramePr>
        <p:xfrm>
          <a:off x="1461881" y="895350"/>
          <a:ext cx="2760164" cy="2743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0082">
                  <a:extLst>
                    <a:ext uri="{9D8B030D-6E8A-4147-A177-3AD203B41FA5}">
                      <a16:colId xmlns:a16="http://schemas.microsoft.com/office/drawing/2014/main" val="3515596376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4148937992"/>
                    </a:ext>
                  </a:extLst>
                </a:gridCol>
              </a:tblGrid>
              <a:tr h="199437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Pets</a:t>
                      </a:r>
                      <a:endParaRPr lang="en-IN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59096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sz="1400" dirty="0"/>
                        <a:t>Pet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43703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79604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30402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(7)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91759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34871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dirty="0"/>
                        <a:t>Breed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52703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dirty="0"/>
                        <a:t>Photos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86594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103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22D72A-74EC-0067-381D-4EEA9CC69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8106"/>
              </p:ext>
            </p:extLst>
          </p:nvPr>
        </p:nvGraphicFramePr>
        <p:xfrm>
          <a:off x="4787412" y="895350"/>
          <a:ext cx="3431822" cy="21336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15911">
                  <a:extLst>
                    <a:ext uri="{9D8B030D-6E8A-4147-A177-3AD203B41FA5}">
                      <a16:colId xmlns:a16="http://schemas.microsoft.com/office/drawing/2014/main" val="3515596376"/>
                    </a:ext>
                  </a:extLst>
                </a:gridCol>
                <a:gridCol w="1715911">
                  <a:extLst>
                    <a:ext uri="{9D8B030D-6E8A-4147-A177-3AD203B41FA5}">
                      <a16:colId xmlns:a16="http://schemas.microsoft.com/office/drawing/2014/main" val="4148937992"/>
                    </a:ext>
                  </a:extLst>
                </a:gridCol>
              </a:tblGrid>
              <a:tr h="155536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Shelter</a:t>
                      </a:r>
                      <a:endParaRPr lang="en-IN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59096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r>
                        <a:rPr lang="en-US" sz="1400" dirty="0"/>
                        <a:t>Shelter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43703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79604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30402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91759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r>
                        <a:rPr lang="en-US" dirty="0"/>
                        <a:t>Rescued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34871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r>
                        <a:rPr lang="en-US" dirty="0"/>
                        <a:t>Photos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527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73AB60-8233-1BC0-B4A0-15FE8CCA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3107"/>
              </p:ext>
            </p:extLst>
          </p:nvPr>
        </p:nvGraphicFramePr>
        <p:xfrm>
          <a:off x="1461881" y="3819667"/>
          <a:ext cx="2760164" cy="1219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0082">
                  <a:extLst>
                    <a:ext uri="{9D8B030D-6E8A-4147-A177-3AD203B41FA5}">
                      <a16:colId xmlns:a16="http://schemas.microsoft.com/office/drawing/2014/main" val="3515596376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4148937992"/>
                    </a:ext>
                  </a:extLst>
                </a:gridCol>
              </a:tblGrid>
              <a:tr h="199437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Billing</a:t>
                      </a:r>
                      <a:endParaRPr lang="en-IN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59096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sz="1400" dirty="0"/>
                        <a:t>User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43703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79604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Payment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304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6F6497-8246-99FB-0F7E-FA4E9FCED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88675"/>
              </p:ext>
            </p:extLst>
          </p:nvPr>
        </p:nvGraphicFramePr>
        <p:xfrm>
          <a:off x="4787412" y="3332728"/>
          <a:ext cx="2760164" cy="1524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0082">
                  <a:extLst>
                    <a:ext uri="{9D8B030D-6E8A-4147-A177-3AD203B41FA5}">
                      <a16:colId xmlns:a16="http://schemas.microsoft.com/office/drawing/2014/main" val="3515596376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4148937992"/>
                    </a:ext>
                  </a:extLst>
                </a:gridCol>
              </a:tblGrid>
              <a:tr h="199437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Cart</a:t>
                      </a:r>
                      <a:endParaRPr lang="en-IN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59096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sz="1400" dirty="0"/>
                        <a:t>Cart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43703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79604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30402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8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1;p43">
            <a:extLst>
              <a:ext uri="{FF2B5EF4-FFF2-40B4-BE49-F238E27FC236}">
                <a16:creationId xmlns:a16="http://schemas.microsoft.com/office/drawing/2014/main" id="{538B00BC-C5C1-C06D-AFB8-F561A1132D53}"/>
              </a:ext>
            </a:extLst>
          </p:cNvPr>
          <p:cNvSpPr txBox="1">
            <a:spLocks/>
          </p:cNvSpPr>
          <p:nvPr/>
        </p:nvSpPr>
        <p:spPr>
          <a:xfrm>
            <a:off x="654755" y="18872"/>
            <a:ext cx="8265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dirty="0"/>
              <a:t>Data Tables</a:t>
            </a:r>
          </a:p>
        </p:txBody>
      </p:sp>
      <p:pic>
        <p:nvPicPr>
          <p:cNvPr id="3" name="Graphic 2" descr="Cat">
            <a:extLst>
              <a:ext uri="{FF2B5EF4-FFF2-40B4-BE49-F238E27FC236}">
                <a16:creationId xmlns:a16="http://schemas.microsoft.com/office/drawing/2014/main" id="{5D2C0C12-22A8-11AF-E2E2-EF584B698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9086" y="104633"/>
            <a:ext cx="1077132" cy="5727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1A63E6-2344-64A7-9E38-8144A2F38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45974"/>
              </p:ext>
            </p:extLst>
          </p:nvPr>
        </p:nvGraphicFramePr>
        <p:xfrm>
          <a:off x="1336780" y="763094"/>
          <a:ext cx="2760164" cy="182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0082">
                  <a:extLst>
                    <a:ext uri="{9D8B030D-6E8A-4147-A177-3AD203B41FA5}">
                      <a16:colId xmlns:a16="http://schemas.microsoft.com/office/drawing/2014/main" val="3515596376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4148937992"/>
                    </a:ext>
                  </a:extLst>
                </a:gridCol>
              </a:tblGrid>
              <a:tr h="199437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Application</a:t>
                      </a:r>
                      <a:endParaRPr lang="en-IN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59096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sz="1400" dirty="0"/>
                        <a:t>App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43703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79604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Pet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30402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User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Int(5)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91759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348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103A5F-D45A-04CB-7684-B12B3F39F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19673"/>
              </p:ext>
            </p:extLst>
          </p:nvPr>
        </p:nvGraphicFramePr>
        <p:xfrm>
          <a:off x="5047057" y="806133"/>
          <a:ext cx="3431822" cy="243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15911">
                  <a:extLst>
                    <a:ext uri="{9D8B030D-6E8A-4147-A177-3AD203B41FA5}">
                      <a16:colId xmlns:a16="http://schemas.microsoft.com/office/drawing/2014/main" val="3515596376"/>
                    </a:ext>
                  </a:extLst>
                </a:gridCol>
                <a:gridCol w="1715911">
                  <a:extLst>
                    <a:ext uri="{9D8B030D-6E8A-4147-A177-3AD203B41FA5}">
                      <a16:colId xmlns:a16="http://schemas.microsoft.com/office/drawing/2014/main" val="4148937992"/>
                    </a:ext>
                  </a:extLst>
                </a:gridCol>
              </a:tblGrid>
              <a:tr h="155536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User</a:t>
                      </a:r>
                      <a:endParaRPr lang="en-IN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59096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r>
                        <a:rPr lang="en-US" sz="1400" dirty="0"/>
                        <a:t>User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43703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79604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30402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91759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34871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52703"/>
                  </a:ext>
                </a:extLst>
              </a:tr>
              <a:tr h="155536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165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C54091-BF45-C825-ABC5-1781A8340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44019"/>
              </p:ext>
            </p:extLst>
          </p:nvPr>
        </p:nvGraphicFramePr>
        <p:xfrm>
          <a:off x="1336780" y="3017733"/>
          <a:ext cx="2760164" cy="182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0082">
                  <a:extLst>
                    <a:ext uri="{9D8B030D-6E8A-4147-A177-3AD203B41FA5}">
                      <a16:colId xmlns:a16="http://schemas.microsoft.com/office/drawing/2014/main" val="3515596376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4148937992"/>
                    </a:ext>
                  </a:extLst>
                </a:gridCol>
              </a:tblGrid>
              <a:tr h="199437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Product</a:t>
                      </a:r>
                      <a:endParaRPr lang="en-IN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59096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sz="1400" dirty="0"/>
                        <a:t>Prod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43703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79604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330402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Int(5)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91759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dirty="0"/>
                        <a:t>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348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7BCF7E-4DF3-4D4C-B47D-C55D70A0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29587"/>
              </p:ext>
            </p:extLst>
          </p:nvPr>
        </p:nvGraphicFramePr>
        <p:xfrm>
          <a:off x="5047057" y="3608212"/>
          <a:ext cx="2760164" cy="914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0082">
                  <a:extLst>
                    <a:ext uri="{9D8B030D-6E8A-4147-A177-3AD203B41FA5}">
                      <a16:colId xmlns:a16="http://schemas.microsoft.com/office/drawing/2014/main" val="3515596376"/>
                    </a:ext>
                  </a:extLst>
                </a:gridCol>
                <a:gridCol w="1380082">
                  <a:extLst>
                    <a:ext uri="{9D8B030D-6E8A-4147-A177-3AD203B41FA5}">
                      <a16:colId xmlns:a16="http://schemas.microsoft.com/office/drawing/2014/main" val="4148937992"/>
                    </a:ext>
                  </a:extLst>
                </a:gridCol>
              </a:tblGrid>
              <a:tr h="199437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Admin</a:t>
                      </a:r>
                      <a:endParaRPr lang="en-IN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59096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r>
                        <a:rPr lang="en-US" sz="1400" dirty="0"/>
                        <a:t>Admin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43703"/>
                  </a:ext>
                </a:extLst>
              </a:tr>
              <a:tr h="199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7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58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ubtitle 866">
            <a:extLst>
              <a:ext uri="{FF2B5EF4-FFF2-40B4-BE49-F238E27FC236}">
                <a16:creationId xmlns:a16="http://schemas.microsoft.com/office/drawing/2014/main" id="{E45B4C24-A743-0544-1441-3BF52DFE8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7137" y="0"/>
            <a:ext cx="9613623" cy="5368152"/>
          </a:xfrm>
        </p:spPr>
        <p:txBody>
          <a:bodyPr/>
          <a:lstStyle/>
          <a:p>
            <a:r>
              <a:rPr lang="en-US" sz="1800" u="sng" dirty="0"/>
              <a:t>ER Diagram</a:t>
            </a:r>
            <a:endParaRPr lang="en-IN" sz="1800" u="sng" dirty="0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0638038-76DB-AC91-3C50-F8AAE28E5A66}"/>
              </a:ext>
            </a:extLst>
          </p:cNvPr>
          <p:cNvSpPr/>
          <p:nvPr/>
        </p:nvSpPr>
        <p:spPr>
          <a:xfrm>
            <a:off x="1895221" y="623343"/>
            <a:ext cx="1076763" cy="353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Pets</a:t>
            </a:r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30050469-1DDC-022C-5D44-A149E0470EC2}"/>
              </a:ext>
            </a:extLst>
          </p:cNvPr>
          <p:cNvSpPr/>
          <p:nvPr/>
        </p:nvSpPr>
        <p:spPr>
          <a:xfrm>
            <a:off x="523601" y="3253638"/>
            <a:ext cx="1076763" cy="353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Users</a:t>
            </a:r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01ECE62F-8AC7-391B-CD97-639180C38984}"/>
              </a:ext>
            </a:extLst>
          </p:cNvPr>
          <p:cNvSpPr/>
          <p:nvPr/>
        </p:nvSpPr>
        <p:spPr>
          <a:xfrm>
            <a:off x="6709812" y="644306"/>
            <a:ext cx="1076763" cy="353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Shelters</a:t>
            </a:r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B683D716-0B8D-2A4D-5144-DD1D2D5792F0}"/>
              </a:ext>
            </a:extLst>
          </p:cNvPr>
          <p:cNvSpPr/>
          <p:nvPr/>
        </p:nvSpPr>
        <p:spPr>
          <a:xfrm>
            <a:off x="4366201" y="3425561"/>
            <a:ext cx="1076763" cy="353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E5069854-19FF-3D8A-66CC-0ACDA5BB6E40}"/>
              </a:ext>
            </a:extLst>
          </p:cNvPr>
          <p:cNvSpPr/>
          <p:nvPr/>
        </p:nvSpPr>
        <p:spPr>
          <a:xfrm>
            <a:off x="6709813" y="3154549"/>
            <a:ext cx="1076763" cy="353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Products</a:t>
            </a:r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8EBEC9B6-150C-B198-6E12-DBF1C5B54AB0}"/>
              </a:ext>
            </a:extLst>
          </p:cNvPr>
          <p:cNvSpPr/>
          <p:nvPr/>
        </p:nvSpPr>
        <p:spPr>
          <a:xfrm>
            <a:off x="2082018" y="1884200"/>
            <a:ext cx="1055975" cy="353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IN" dirty="0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6E5B9FB4-B04D-B4AF-77A9-07F72D01BD7F}"/>
              </a:ext>
            </a:extLst>
          </p:cNvPr>
          <p:cNvSpPr/>
          <p:nvPr/>
        </p:nvSpPr>
        <p:spPr>
          <a:xfrm>
            <a:off x="2617928" y="4604897"/>
            <a:ext cx="1076763" cy="35396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Invoice</a:t>
            </a:r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8DFB1217-E82D-723A-DB3A-C183C4D42274}"/>
              </a:ext>
            </a:extLst>
          </p:cNvPr>
          <p:cNvSpPr/>
          <p:nvPr/>
        </p:nvSpPr>
        <p:spPr>
          <a:xfrm>
            <a:off x="4992753" y="1826814"/>
            <a:ext cx="1076763" cy="40237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878" name="Flowchart: Decision 877">
            <a:extLst>
              <a:ext uri="{FF2B5EF4-FFF2-40B4-BE49-F238E27FC236}">
                <a16:creationId xmlns:a16="http://schemas.microsoft.com/office/drawing/2014/main" id="{79251F6E-E824-5FE8-F5DD-7EFDF09CD491}"/>
              </a:ext>
            </a:extLst>
          </p:cNvPr>
          <p:cNvSpPr/>
          <p:nvPr/>
        </p:nvSpPr>
        <p:spPr>
          <a:xfrm>
            <a:off x="2047060" y="1264729"/>
            <a:ext cx="840725" cy="353962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has</a:t>
            </a:r>
          </a:p>
        </p:txBody>
      </p:sp>
      <p:sp>
        <p:nvSpPr>
          <p:cNvPr id="879" name="Flowchart: Decision 878">
            <a:extLst>
              <a:ext uri="{FF2B5EF4-FFF2-40B4-BE49-F238E27FC236}">
                <a16:creationId xmlns:a16="http://schemas.microsoft.com/office/drawing/2014/main" id="{6A49D7D2-D6E9-625A-80A0-7A25C3022474}"/>
              </a:ext>
            </a:extLst>
          </p:cNvPr>
          <p:cNvSpPr/>
          <p:nvPr/>
        </p:nvSpPr>
        <p:spPr>
          <a:xfrm>
            <a:off x="1995606" y="2587844"/>
            <a:ext cx="1076763" cy="4572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has</a:t>
            </a:r>
          </a:p>
        </p:txBody>
      </p: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A5EDFAAE-0B2B-D94D-7C52-177DC97CC117}"/>
              </a:ext>
            </a:extLst>
          </p:cNvPr>
          <p:cNvCxnSpPr>
            <a:cxnSpLocks/>
            <a:stCxn id="878" idx="2"/>
          </p:cNvCxnSpPr>
          <p:nvPr/>
        </p:nvCxnSpPr>
        <p:spPr>
          <a:xfrm flipH="1">
            <a:off x="2463214" y="1618691"/>
            <a:ext cx="4209" cy="25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DB81DB5-65F9-32F9-656D-BEDDE82068BF}"/>
              </a:ext>
            </a:extLst>
          </p:cNvPr>
          <p:cNvCxnSpPr>
            <a:cxnSpLocks/>
          </p:cNvCxnSpPr>
          <p:nvPr/>
        </p:nvCxnSpPr>
        <p:spPr>
          <a:xfrm>
            <a:off x="2519362" y="2220688"/>
            <a:ext cx="0" cy="351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2BD7002D-BBCC-8067-9FEF-D610A398BE40}"/>
              </a:ext>
            </a:extLst>
          </p:cNvPr>
          <p:cNvCxnSpPr>
            <a:cxnSpLocks/>
            <a:endCxn id="875" idx="1"/>
          </p:cNvCxnSpPr>
          <p:nvPr/>
        </p:nvCxnSpPr>
        <p:spPr>
          <a:xfrm>
            <a:off x="1086639" y="1921717"/>
            <a:ext cx="995379" cy="139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32797B-B4E6-8A58-C391-177B5B8ADBC7}"/>
              </a:ext>
            </a:extLst>
          </p:cNvPr>
          <p:cNvCxnSpPr>
            <a:cxnSpLocks/>
          </p:cNvCxnSpPr>
          <p:nvPr/>
        </p:nvCxnSpPr>
        <p:spPr>
          <a:xfrm>
            <a:off x="2463214" y="968350"/>
            <a:ext cx="0" cy="27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4" name="Flowchart: Decision 883">
            <a:extLst>
              <a:ext uri="{FF2B5EF4-FFF2-40B4-BE49-F238E27FC236}">
                <a16:creationId xmlns:a16="http://schemas.microsoft.com/office/drawing/2014/main" id="{E479CC6B-E6AF-0DEB-1FB2-F23A517C62B3}"/>
              </a:ext>
            </a:extLst>
          </p:cNvPr>
          <p:cNvSpPr/>
          <p:nvPr/>
        </p:nvSpPr>
        <p:spPr>
          <a:xfrm>
            <a:off x="472010" y="4147697"/>
            <a:ext cx="1179941" cy="4572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proceds</a:t>
            </a:r>
          </a:p>
        </p:txBody>
      </p: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41ADB105-C87A-E5D2-85A3-CFA2AE44B727}"/>
              </a:ext>
            </a:extLst>
          </p:cNvPr>
          <p:cNvCxnSpPr>
            <a:cxnSpLocks/>
            <a:stCxn id="884" idx="0"/>
            <a:endCxn id="871" idx="2"/>
          </p:cNvCxnSpPr>
          <p:nvPr/>
        </p:nvCxnSpPr>
        <p:spPr>
          <a:xfrm flipV="1">
            <a:off x="1061981" y="3607600"/>
            <a:ext cx="2" cy="540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EE8F9059-860E-6865-1F5B-60DDB91A8620}"/>
              </a:ext>
            </a:extLst>
          </p:cNvPr>
          <p:cNvCxnSpPr>
            <a:cxnSpLocks/>
          </p:cNvCxnSpPr>
          <p:nvPr/>
        </p:nvCxnSpPr>
        <p:spPr>
          <a:xfrm flipH="1">
            <a:off x="1560392" y="3259908"/>
            <a:ext cx="992822" cy="1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063A1291-CB36-A4D9-2EB8-2AAD998770A1}"/>
              </a:ext>
            </a:extLst>
          </p:cNvPr>
          <p:cNvCxnSpPr>
            <a:cxnSpLocks/>
            <a:endCxn id="879" idx="2"/>
          </p:cNvCxnSpPr>
          <p:nvPr/>
        </p:nvCxnSpPr>
        <p:spPr>
          <a:xfrm flipV="1">
            <a:off x="2531100" y="3045044"/>
            <a:ext cx="2888" cy="22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2F38F6CF-2450-97AD-FE93-9DB97D7CE2A9}"/>
              </a:ext>
            </a:extLst>
          </p:cNvPr>
          <p:cNvCxnSpPr>
            <a:cxnSpLocks/>
            <a:endCxn id="884" idx="2"/>
          </p:cNvCxnSpPr>
          <p:nvPr/>
        </p:nvCxnSpPr>
        <p:spPr>
          <a:xfrm flipV="1">
            <a:off x="1061980" y="4604897"/>
            <a:ext cx="1" cy="16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586626F9-DC7F-FC12-2D23-C67B4A38828D}"/>
              </a:ext>
            </a:extLst>
          </p:cNvPr>
          <p:cNvCxnSpPr>
            <a:cxnSpLocks/>
            <a:stCxn id="875" idx="1"/>
          </p:cNvCxnSpPr>
          <p:nvPr/>
        </p:nvCxnSpPr>
        <p:spPr>
          <a:xfrm flipH="1" flipV="1">
            <a:off x="1735365" y="1626234"/>
            <a:ext cx="346653" cy="434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DE848745-229B-7E9B-B890-6835B63785DC}"/>
              </a:ext>
            </a:extLst>
          </p:cNvPr>
          <p:cNvCxnSpPr>
            <a:cxnSpLocks/>
          </p:cNvCxnSpPr>
          <p:nvPr/>
        </p:nvCxnSpPr>
        <p:spPr>
          <a:xfrm>
            <a:off x="3710536" y="4787730"/>
            <a:ext cx="950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35D5D0BD-E390-8E17-E2EE-EDF72D3AD22E}"/>
              </a:ext>
            </a:extLst>
          </p:cNvPr>
          <p:cNvCxnSpPr>
            <a:cxnSpLocks/>
          </p:cNvCxnSpPr>
          <p:nvPr/>
        </p:nvCxnSpPr>
        <p:spPr>
          <a:xfrm flipH="1" flipV="1">
            <a:off x="1054058" y="4762636"/>
            <a:ext cx="1555948" cy="1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Flowchart: Decision 891">
            <a:extLst>
              <a:ext uri="{FF2B5EF4-FFF2-40B4-BE49-F238E27FC236}">
                <a16:creationId xmlns:a16="http://schemas.microsoft.com/office/drawing/2014/main" id="{EFDAB64A-1E18-44E7-9BD5-EAE0524313BF}"/>
              </a:ext>
            </a:extLst>
          </p:cNvPr>
          <p:cNvSpPr/>
          <p:nvPr/>
        </p:nvSpPr>
        <p:spPr>
          <a:xfrm>
            <a:off x="4568020" y="4553278"/>
            <a:ext cx="1076763" cy="4572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sent</a:t>
            </a:r>
          </a:p>
        </p:txBody>
      </p:sp>
      <p:sp>
        <p:nvSpPr>
          <p:cNvPr id="893" name="Flowchart: Decision 892">
            <a:extLst>
              <a:ext uri="{FF2B5EF4-FFF2-40B4-BE49-F238E27FC236}">
                <a16:creationId xmlns:a16="http://schemas.microsoft.com/office/drawing/2014/main" id="{3C2DA7C7-0AEE-46FB-12DA-75B9680F7B54}"/>
              </a:ext>
            </a:extLst>
          </p:cNvPr>
          <p:cNvSpPr/>
          <p:nvPr/>
        </p:nvSpPr>
        <p:spPr>
          <a:xfrm>
            <a:off x="4185602" y="556564"/>
            <a:ext cx="1076763" cy="4572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has</a:t>
            </a:r>
          </a:p>
        </p:txBody>
      </p:sp>
      <p:sp>
        <p:nvSpPr>
          <p:cNvPr id="894" name="Flowchart: Decision 893">
            <a:extLst>
              <a:ext uri="{FF2B5EF4-FFF2-40B4-BE49-F238E27FC236}">
                <a16:creationId xmlns:a16="http://schemas.microsoft.com/office/drawing/2014/main" id="{9DA4CB91-021C-6DA1-CAA2-9A748F30190E}"/>
              </a:ext>
            </a:extLst>
          </p:cNvPr>
          <p:cNvSpPr/>
          <p:nvPr/>
        </p:nvSpPr>
        <p:spPr>
          <a:xfrm>
            <a:off x="6713715" y="3942043"/>
            <a:ext cx="1076763" cy="4572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adds</a:t>
            </a:r>
          </a:p>
        </p:txBody>
      </p:sp>
      <p:sp>
        <p:nvSpPr>
          <p:cNvPr id="895" name="Flowchart: Decision 894">
            <a:extLst>
              <a:ext uri="{FF2B5EF4-FFF2-40B4-BE49-F238E27FC236}">
                <a16:creationId xmlns:a16="http://schemas.microsoft.com/office/drawing/2014/main" id="{822EF2C6-5F46-5EC0-740B-D0CE8D3B7B08}"/>
              </a:ext>
            </a:extLst>
          </p:cNvPr>
          <p:cNvSpPr/>
          <p:nvPr/>
        </p:nvSpPr>
        <p:spPr>
          <a:xfrm>
            <a:off x="3334712" y="1799400"/>
            <a:ext cx="1076763" cy="4572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sees</a:t>
            </a:r>
          </a:p>
        </p:txBody>
      </p:sp>
      <p:sp>
        <p:nvSpPr>
          <p:cNvPr id="896" name="Flowchart: Decision 895">
            <a:extLst>
              <a:ext uri="{FF2B5EF4-FFF2-40B4-BE49-F238E27FC236}">
                <a16:creationId xmlns:a16="http://schemas.microsoft.com/office/drawing/2014/main" id="{903D29CB-883B-78AD-2A5A-F8505771075E}"/>
              </a:ext>
            </a:extLst>
          </p:cNvPr>
          <p:cNvSpPr/>
          <p:nvPr/>
        </p:nvSpPr>
        <p:spPr>
          <a:xfrm>
            <a:off x="6795241" y="2514886"/>
            <a:ext cx="891153" cy="402371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Adds</a:t>
            </a:r>
          </a:p>
        </p:txBody>
      </p: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A852A8AE-E984-BBFD-D436-AD0455FBC0B1}"/>
              </a:ext>
            </a:extLst>
          </p:cNvPr>
          <p:cNvCxnSpPr>
            <a:cxnSpLocks/>
            <a:stCxn id="872" idx="1"/>
            <a:endCxn id="893" idx="3"/>
          </p:cNvCxnSpPr>
          <p:nvPr/>
        </p:nvCxnSpPr>
        <p:spPr>
          <a:xfrm flipH="1" flipV="1">
            <a:off x="5262365" y="785164"/>
            <a:ext cx="1447447" cy="36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16711E46-C0BF-6C8E-CFF8-DE55F0912449}"/>
              </a:ext>
            </a:extLst>
          </p:cNvPr>
          <p:cNvCxnSpPr>
            <a:cxnSpLocks/>
            <a:stCxn id="895" idx="1"/>
            <a:endCxn id="875" idx="3"/>
          </p:cNvCxnSpPr>
          <p:nvPr/>
        </p:nvCxnSpPr>
        <p:spPr>
          <a:xfrm flipH="1">
            <a:off x="3137993" y="2028000"/>
            <a:ext cx="196719" cy="33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F2E47EDC-883B-3E59-8BD9-3996034E6A74}"/>
              </a:ext>
            </a:extLst>
          </p:cNvPr>
          <p:cNvCxnSpPr>
            <a:cxnSpLocks/>
            <a:stCxn id="895" idx="3"/>
            <a:endCxn id="877" idx="1"/>
          </p:cNvCxnSpPr>
          <p:nvPr/>
        </p:nvCxnSpPr>
        <p:spPr>
          <a:xfrm>
            <a:off x="4411475" y="2028000"/>
            <a:ext cx="581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54A2641B-AA63-B7B5-0E72-86246BC859F4}"/>
              </a:ext>
            </a:extLst>
          </p:cNvPr>
          <p:cNvCxnSpPr>
            <a:cxnSpLocks/>
          </p:cNvCxnSpPr>
          <p:nvPr/>
        </p:nvCxnSpPr>
        <p:spPr>
          <a:xfrm flipH="1" flipV="1">
            <a:off x="6059973" y="2052204"/>
            <a:ext cx="1177374" cy="1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178FC395-2CFA-0AEF-BE4B-7551FA12D5AA}"/>
              </a:ext>
            </a:extLst>
          </p:cNvPr>
          <p:cNvCxnSpPr>
            <a:cxnSpLocks/>
            <a:stCxn id="892" idx="0"/>
          </p:cNvCxnSpPr>
          <p:nvPr/>
        </p:nvCxnSpPr>
        <p:spPr>
          <a:xfrm flipH="1" flipV="1">
            <a:off x="5106401" y="3806781"/>
            <a:ext cx="1" cy="746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5E418CE6-AB3B-FA96-BEBA-A5BA20076076}"/>
              </a:ext>
            </a:extLst>
          </p:cNvPr>
          <p:cNvCxnSpPr>
            <a:cxnSpLocks/>
            <a:stCxn id="874" idx="0"/>
            <a:endCxn id="896" idx="2"/>
          </p:cNvCxnSpPr>
          <p:nvPr/>
        </p:nvCxnSpPr>
        <p:spPr>
          <a:xfrm flipH="1" flipV="1">
            <a:off x="7240818" y="2917257"/>
            <a:ext cx="7377" cy="237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1EFFED82-85CD-6549-217A-291F8A454E1E}"/>
              </a:ext>
            </a:extLst>
          </p:cNvPr>
          <p:cNvCxnSpPr>
            <a:cxnSpLocks/>
            <a:endCxn id="873" idx="3"/>
          </p:cNvCxnSpPr>
          <p:nvPr/>
        </p:nvCxnSpPr>
        <p:spPr>
          <a:xfrm flipH="1">
            <a:off x="5442964" y="3602542"/>
            <a:ext cx="400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744A6918-5F0E-ABCB-6CA4-59E2E63D60E3}"/>
              </a:ext>
            </a:extLst>
          </p:cNvPr>
          <p:cNvCxnSpPr>
            <a:cxnSpLocks/>
            <a:stCxn id="894" idx="0"/>
            <a:endCxn id="874" idx="2"/>
          </p:cNvCxnSpPr>
          <p:nvPr/>
        </p:nvCxnSpPr>
        <p:spPr>
          <a:xfrm flipH="1" flipV="1">
            <a:off x="7248195" y="3508511"/>
            <a:ext cx="3902" cy="43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F9FF240F-5F28-C44F-ADEA-3BFBCCCEC9D5}"/>
              </a:ext>
            </a:extLst>
          </p:cNvPr>
          <p:cNvCxnSpPr>
            <a:cxnSpLocks/>
            <a:stCxn id="894" idx="1"/>
          </p:cNvCxnSpPr>
          <p:nvPr/>
        </p:nvCxnSpPr>
        <p:spPr>
          <a:xfrm flipH="1">
            <a:off x="5843642" y="4170643"/>
            <a:ext cx="870073" cy="9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6" name="Flowchart: Terminator 905">
            <a:extLst>
              <a:ext uri="{FF2B5EF4-FFF2-40B4-BE49-F238E27FC236}">
                <a16:creationId xmlns:a16="http://schemas.microsoft.com/office/drawing/2014/main" id="{C1D512C4-D99B-E6A9-66FC-28A1B2089AF4}"/>
              </a:ext>
            </a:extLst>
          </p:cNvPr>
          <p:cNvSpPr/>
          <p:nvPr/>
        </p:nvSpPr>
        <p:spPr>
          <a:xfrm>
            <a:off x="491666" y="1742441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appli_id</a:t>
            </a:r>
          </a:p>
        </p:txBody>
      </p:sp>
      <p:sp>
        <p:nvSpPr>
          <p:cNvPr id="907" name="Flowchart: Terminator 906">
            <a:extLst>
              <a:ext uri="{FF2B5EF4-FFF2-40B4-BE49-F238E27FC236}">
                <a16:creationId xmlns:a16="http://schemas.microsoft.com/office/drawing/2014/main" id="{337D9DEB-5EE6-0594-2C4C-08A92C079DA0}"/>
              </a:ext>
            </a:extLst>
          </p:cNvPr>
          <p:cNvSpPr/>
          <p:nvPr/>
        </p:nvSpPr>
        <p:spPr>
          <a:xfrm>
            <a:off x="665884" y="2150234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Pet_id</a:t>
            </a:r>
          </a:p>
        </p:txBody>
      </p:sp>
      <p:sp>
        <p:nvSpPr>
          <p:cNvPr id="908" name="Flowchart: Terminator 907">
            <a:extLst>
              <a:ext uri="{FF2B5EF4-FFF2-40B4-BE49-F238E27FC236}">
                <a16:creationId xmlns:a16="http://schemas.microsoft.com/office/drawing/2014/main" id="{368B8821-2F63-5168-F287-3892431BB65A}"/>
              </a:ext>
            </a:extLst>
          </p:cNvPr>
          <p:cNvSpPr/>
          <p:nvPr/>
        </p:nvSpPr>
        <p:spPr>
          <a:xfrm>
            <a:off x="1353611" y="2490780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User_id</a:t>
            </a:r>
          </a:p>
        </p:txBody>
      </p: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D04DC6D8-95AC-1B0E-20C1-7A52D562033F}"/>
              </a:ext>
            </a:extLst>
          </p:cNvPr>
          <p:cNvCxnSpPr>
            <a:cxnSpLocks/>
            <a:stCxn id="907" idx="3"/>
            <a:endCxn id="875" idx="1"/>
          </p:cNvCxnSpPr>
          <p:nvPr/>
        </p:nvCxnSpPr>
        <p:spPr>
          <a:xfrm flipV="1">
            <a:off x="1262563" y="2061181"/>
            <a:ext cx="819455" cy="205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5EE4C263-B9AD-DC9F-8C55-D4B42FA0D6A0}"/>
              </a:ext>
            </a:extLst>
          </p:cNvPr>
          <p:cNvCxnSpPr>
            <a:cxnSpLocks/>
            <a:stCxn id="908" idx="0"/>
            <a:endCxn id="875" idx="1"/>
          </p:cNvCxnSpPr>
          <p:nvPr/>
        </p:nvCxnSpPr>
        <p:spPr>
          <a:xfrm flipV="1">
            <a:off x="1651951" y="2061181"/>
            <a:ext cx="430067" cy="42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457E1B9-679B-4F2C-9440-8A70864B4250}"/>
              </a:ext>
            </a:extLst>
          </p:cNvPr>
          <p:cNvCxnSpPr>
            <a:cxnSpLocks/>
            <a:stCxn id="870" idx="3"/>
          </p:cNvCxnSpPr>
          <p:nvPr/>
        </p:nvCxnSpPr>
        <p:spPr>
          <a:xfrm flipV="1">
            <a:off x="2971984" y="790197"/>
            <a:ext cx="1213618" cy="10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Flowchart: Terminator 911">
            <a:extLst>
              <a:ext uri="{FF2B5EF4-FFF2-40B4-BE49-F238E27FC236}">
                <a16:creationId xmlns:a16="http://schemas.microsoft.com/office/drawing/2014/main" id="{EEB986FD-1AAF-4ED3-DFD7-A44D53CAF6FA}"/>
              </a:ext>
            </a:extLst>
          </p:cNvPr>
          <p:cNvSpPr/>
          <p:nvPr/>
        </p:nvSpPr>
        <p:spPr>
          <a:xfrm>
            <a:off x="1101390" y="1435063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800" dirty="0"/>
              <a:t>addr</a:t>
            </a:r>
          </a:p>
          <a:p>
            <a:pPr algn="ctr"/>
            <a:endParaRPr lang="en-IN" dirty="0"/>
          </a:p>
        </p:txBody>
      </p:sp>
      <p:sp>
        <p:nvSpPr>
          <p:cNvPr id="913" name="Flowchart: Terminator 912">
            <a:extLst>
              <a:ext uri="{FF2B5EF4-FFF2-40B4-BE49-F238E27FC236}">
                <a16:creationId xmlns:a16="http://schemas.microsoft.com/office/drawing/2014/main" id="{E4E58CBA-7D58-7D36-366D-DC24079A17FF}"/>
              </a:ext>
            </a:extLst>
          </p:cNvPr>
          <p:cNvSpPr/>
          <p:nvPr/>
        </p:nvSpPr>
        <p:spPr>
          <a:xfrm>
            <a:off x="1474101" y="2870593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psword</a:t>
            </a:r>
          </a:p>
        </p:txBody>
      </p:sp>
      <p:sp>
        <p:nvSpPr>
          <p:cNvPr id="914" name="Flowchart: Terminator 913">
            <a:extLst>
              <a:ext uri="{FF2B5EF4-FFF2-40B4-BE49-F238E27FC236}">
                <a16:creationId xmlns:a16="http://schemas.microsoft.com/office/drawing/2014/main" id="{0DD2BBB7-1FED-F59C-A223-8E4B51AB6D7A}"/>
              </a:ext>
            </a:extLst>
          </p:cNvPr>
          <p:cNvSpPr/>
          <p:nvPr/>
        </p:nvSpPr>
        <p:spPr>
          <a:xfrm>
            <a:off x="84714" y="2882668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name</a:t>
            </a:r>
          </a:p>
        </p:txBody>
      </p:sp>
      <p:sp>
        <p:nvSpPr>
          <p:cNvPr id="915" name="Flowchart: Terminator 914">
            <a:extLst>
              <a:ext uri="{FF2B5EF4-FFF2-40B4-BE49-F238E27FC236}">
                <a16:creationId xmlns:a16="http://schemas.microsoft.com/office/drawing/2014/main" id="{383D0722-B226-9E4B-DA68-26E547F17943}"/>
              </a:ext>
            </a:extLst>
          </p:cNvPr>
          <p:cNvSpPr/>
          <p:nvPr/>
        </p:nvSpPr>
        <p:spPr>
          <a:xfrm>
            <a:off x="806125" y="2843720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U_id</a:t>
            </a:r>
          </a:p>
        </p:txBody>
      </p: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F578E2D5-F856-C8B9-2460-8ACCDB56F624}"/>
              </a:ext>
            </a:extLst>
          </p:cNvPr>
          <p:cNvCxnSpPr>
            <a:cxnSpLocks/>
            <a:stCxn id="914" idx="2"/>
          </p:cNvCxnSpPr>
          <p:nvPr/>
        </p:nvCxnSpPr>
        <p:spPr>
          <a:xfrm>
            <a:off x="383054" y="3115605"/>
            <a:ext cx="665935" cy="15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4EBEF03A-4834-FECA-DB65-465997132F7A}"/>
              </a:ext>
            </a:extLst>
          </p:cNvPr>
          <p:cNvCxnSpPr>
            <a:cxnSpLocks/>
            <a:stCxn id="915" idx="2"/>
          </p:cNvCxnSpPr>
          <p:nvPr/>
        </p:nvCxnSpPr>
        <p:spPr>
          <a:xfrm flipH="1">
            <a:off x="1034339" y="3076657"/>
            <a:ext cx="70126" cy="193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BB58D2C3-23FA-C1C6-72C2-BE2B34CEE94A}"/>
              </a:ext>
            </a:extLst>
          </p:cNvPr>
          <p:cNvCxnSpPr>
            <a:cxnSpLocks/>
            <a:stCxn id="913" idx="2"/>
            <a:endCxn id="871" idx="0"/>
          </p:cNvCxnSpPr>
          <p:nvPr/>
        </p:nvCxnSpPr>
        <p:spPr>
          <a:xfrm flipH="1">
            <a:off x="1061983" y="3103530"/>
            <a:ext cx="710458" cy="15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Flowchart: Terminator 918">
            <a:extLst>
              <a:ext uri="{FF2B5EF4-FFF2-40B4-BE49-F238E27FC236}">
                <a16:creationId xmlns:a16="http://schemas.microsoft.com/office/drawing/2014/main" id="{FF3BEC71-C770-185C-8D72-DF6256127EEF}"/>
              </a:ext>
            </a:extLst>
          </p:cNvPr>
          <p:cNvSpPr/>
          <p:nvPr/>
        </p:nvSpPr>
        <p:spPr>
          <a:xfrm>
            <a:off x="3298711" y="4136516"/>
            <a:ext cx="672622" cy="21678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User details</a:t>
            </a:r>
          </a:p>
        </p:txBody>
      </p:sp>
      <p:sp>
        <p:nvSpPr>
          <p:cNvPr id="920" name="Flowchart: Terminator 919">
            <a:extLst>
              <a:ext uri="{FF2B5EF4-FFF2-40B4-BE49-F238E27FC236}">
                <a16:creationId xmlns:a16="http://schemas.microsoft.com/office/drawing/2014/main" id="{265DC654-A21B-B474-A510-E64B03F636D4}"/>
              </a:ext>
            </a:extLst>
          </p:cNvPr>
          <p:cNvSpPr/>
          <p:nvPr/>
        </p:nvSpPr>
        <p:spPr>
          <a:xfrm>
            <a:off x="3443290" y="3534729"/>
            <a:ext cx="645904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quantity</a:t>
            </a:r>
          </a:p>
        </p:txBody>
      </p:sp>
      <p:sp>
        <p:nvSpPr>
          <p:cNvPr id="921" name="Flowchart: Terminator 920">
            <a:extLst>
              <a:ext uri="{FF2B5EF4-FFF2-40B4-BE49-F238E27FC236}">
                <a16:creationId xmlns:a16="http://schemas.microsoft.com/office/drawing/2014/main" id="{BAD1EC4D-C94D-598D-D548-BB8F94384DF3}"/>
              </a:ext>
            </a:extLst>
          </p:cNvPr>
          <p:cNvSpPr/>
          <p:nvPr/>
        </p:nvSpPr>
        <p:spPr>
          <a:xfrm>
            <a:off x="2321455" y="4118427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details</a:t>
            </a:r>
          </a:p>
        </p:txBody>
      </p: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A4F145E9-0A37-D0F1-DFB3-893D1791A551}"/>
              </a:ext>
            </a:extLst>
          </p:cNvPr>
          <p:cNvCxnSpPr>
            <a:cxnSpLocks/>
            <a:endCxn id="921" idx="2"/>
          </p:cNvCxnSpPr>
          <p:nvPr/>
        </p:nvCxnSpPr>
        <p:spPr>
          <a:xfrm flipV="1">
            <a:off x="2619795" y="4351364"/>
            <a:ext cx="0" cy="236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83245007-0E92-E6F2-8F4A-88E2E56F9580}"/>
              </a:ext>
            </a:extLst>
          </p:cNvPr>
          <p:cNvCxnSpPr>
            <a:cxnSpLocks/>
          </p:cNvCxnSpPr>
          <p:nvPr/>
        </p:nvCxnSpPr>
        <p:spPr>
          <a:xfrm flipV="1">
            <a:off x="3531573" y="4351364"/>
            <a:ext cx="0" cy="25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99364F04-6F25-57D4-66AF-67E137F2DB8F}"/>
              </a:ext>
            </a:extLst>
          </p:cNvPr>
          <p:cNvCxnSpPr>
            <a:cxnSpLocks/>
            <a:stCxn id="870" idx="0"/>
            <a:endCxn id="926" idx="2"/>
          </p:cNvCxnSpPr>
          <p:nvPr/>
        </p:nvCxnSpPr>
        <p:spPr>
          <a:xfrm flipH="1" flipV="1">
            <a:off x="2023116" y="309862"/>
            <a:ext cx="410487" cy="313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5CE709F4-BAB8-028C-B419-8347F9D962A2}"/>
              </a:ext>
            </a:extLst>
          </p:cNvPr>
          <p:cNvCxnSpPr>
            <a:cxnSpLocks/>
            <a:stCxn id="870" idx="0"/>
          </p:cNvCxnSpPr>
          <p:nvPr/>
        </p:nvCxnSpPr>
        <p:spPr>
          <a:xfrm flipH="1" flipV="1">
            <a:off x="1496715" y="373599"/>
            <a:ext cx="936888" cy="249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Flowchart: Terminator 925">
            <a:extLst>
              <a:ext uri="{FF2B5EF4-FFF2-40B4-BE49-F238E27FC236}">
                <a16:creationId xmlns:a16="http://schemas.microsoft.com/office/drawing/2014/main" id="{FAA2A37B-5E0C-2B55-653C-C6C910E29C00}"/>
              </a:ext>
            </a:extLst>
          </p:cNvPr>
          <p:cNvSpPr/>
          <p:nvPr/>
        </p:nvSpPr>
        <p:spPr>
          <a:xfrm>
            <a:off x="1724776" y="76925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P_id</a:t>
            </a:r>
          </a:p>
        </p:txBody>
      </p:sp>
      <p:sp>
        <p:nvSpPr>
          <p:cNvPr id="927" name="Flowchart: Terminator 926">
            <a:extLst>
              <a:ext uri="{FF2B5EF4-FFF2-40B4-BE49-F238E27FC236}">
                <a16:creationId xmlns:a16="http://schemas.microsoft.com/office/drawing/2014/main" id="{363D4886-E2B1-40EA-F401-957B8B4CFD76}"/>
              </a:ext>
            </a:extLst>
          </p:cNvPr>
          <p:cNvSpPr/>
          <p:nvPr/>
        </p:nvSpPr>
        <p:spPr>
          <a:xfrm>
            <a:off x="1055271" y="141377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photo</a:t>
            </a:r>
          </a:p>
        </p:txBody>
      </p:sp>
      <p:sp>
        <p:nvSpPr>
          <p:cNvPr id="928" name="Flowchart: Terminator 927">
            <a:extLst>
              <a:ext uri="{FF2B5EF4-FFF2-40B4-BE49-F238E27FC236}">
                <a16:creationId xmlns:a16="http://schemas.microsoft.com/office/drawing/2014/main" id="{15581DF5-B716-6C22-D4D0-74D04B4D052E}"/>
              </a:ext>
            </a:extLst>
          </p:cNvPr>
          <p:cNvSpPr/>
          <p:nvPr/>
        </p:nvSpPr>
        <p:spPr>
          <a:xfrm>
            <a:off x="803050" y="457705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breed</a:t>
            </a:r>
          </a:p>
        </p:txBody>
      </p:sp>
      <p:sp>
        <p:nvSpPr>
          <p:cNvPr id="929" name="Flowchart: Terminator 928">
            <a:extLst>
              <a:ext uri="{FF2B5EF4-FFF2-40B4-BE49-F238E27FC236}">
                <a16:creationId xmlns:a16="http://schemas.microsoft.com/office/drawing/2014/main" id="{2C9F0575-B91E-3709-A653-2237758FF62B}"/>
              </a:ext>
            </a:extLst>
          </p:cNvPr>
          <p:cNvSpPr/>
          <p:nvPr/>
        </p:nvSpPr>
        <p:spPr>
          <a:xfrm>
            <a:off x="979636" y="807110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F_amt</a:t>
            </a:r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473CCCC5-685D-CF0E-8695-E9D9E0AE4BCD}"/>
              </a:ext>
            </a:extLst>
          </p:cNvPr>
          <p:cNvCxnSpPr>
            <a:cxnSpLocks/>
            <a:stCxn id="870" idx="1"/>
            <a:endCxn id="928" idx="3"/>
          </p:cNvCxnSpPr>
          <p:nvPr/>
        </p:nvCxnSpPr>
        <p:spPr>
          <a:xfrm flipH="1" flipV="1">
            <a:off x="1399729" y="574174"/>
            <a:ext cx="495492" cy="226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B9118FFC-F169-798A-F7D1-6AA732DD15C0}"/>
              </a:ext>
            </a:extLst>
          </p:cNvPr>
          <p:cNvCxnSpPr>
            <a:cxnSpLocks/>
            <a:stCxn id="870" idx="1"/>
            <a:endCxn id="929" idx="3"/>
          </p:cNvCxnSpPr>
          <p:nvPr/>
        </p:nvCxnSpPr>
        <p:spPr>
          <a:xfrm flipH="1">
            <a:off x="1576315" y="800324"/>
            <a:ext cx="318906" cy="12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Flowchart: Terminator 931">
            <a:extLst>
              <a:ext uri="{FF2B5EF4-FFF2-40B4-BE49-F238E27FC236}">
                <a16:creationId xmlns:a16="http://schemas.microsoft.com/office/drawing/2014/main" id="{35EC715D-06A7-CA10-3FE5-F9BB7E299662}"/>
              </a:ext>
            </a:extLst>
          </p:cNvPr>
          <p:cNvSpPr/>
          <p:nvPr/>
        </p:nvSpPr>
        <p:spPr>
          <a:xfrm>
            <a:off x="3632111" y="3115605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U_id</a:t>
            </a:r>
          </a:p>
        </p:txBody>
      </p:sp>
      <p:sp>
        <p:nvSpPr>
          <p:cNvPr id="933" name="Flowchart: Terminator 932">
            <a:extLst>
              <a:ext uri="{FF2B5EF4-FFF2-40B4-BE49-F238E27FC236}">
                <a16:creationId xmlns:a16="http://schemas.microsoft.com/office/drawing/2014/main" id="{DED5AFD3-E5EC-532B-CE7A-DC93E09F67FD}"/>
              </a:ext>
            </a:extLst>
          </p:cNvPr>
          <p:cNvSpPr/>
          <p:nvPr/>
        </p:nvSpPr>
        <p:spPr>
          <a:xfrm>
            <a:off x="4351336" y="2923266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P_id</a:t>
            </a:r>
          </a:p>
        </p:txBody>
      </p:sp>
      <p:sp>
        <p:nvSpPr>
          <p:cNvPr id="934" name="Flowchart: Terminator 933">
            <a:extLst>
              <a:ext uri="{FF2B5EF4-FFF2-40B4-BE49-F238E27FC236}">
                <a16:creationId xmlns:a16="http://schemas.microsoft.com/office/drawing/2014/main" id="{B6915232-BF60-5098-CBC8-225D8CB56C34}"/>
              </a:ext>
            </a:extLst>
          </p:cNvPr>
          <p:cNvSpPr/>
          <p:nvPr/>
        </p:nvSpPr>
        <p:spPr>
          <a:xfrm>
            <a:off x="5098952" y="2981748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C_id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7278363-3F32-1EC4-6994-FCE18ACACF61}"/>
              </a:ext>
            </a:extLst>
          </p:cNvPr>
          <p:cNvCxnSpPr>
            <a:cxnSpLocks/>
            <a:stCxn id="873" idx="0"/>
            <a:endCxn id="933" idx="2"/>
          </p:cNvCxnSpPr>
          <p:nvPr/>
        </p:nvCxnSpPr>
        <p:spPr>
          <a:xfrm flipH="1" flipV="1">
            <a:off x="4649676" y="3156203"/>
            <a:ext cx="254907" cy="26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A13EC20A-4E15-B7BD-1603-F82B01C53B01}"/>
              </a:ext>
            </a:extLst>
          </p:cNvPr>
          <p:cNvCxnSpPr>
            <a:cxnSpLocks/>
            <a:stCxn id="873" idx="1"/>
            <a:endCxn id="920" idx="3"/>
          </p:cNvCxnSpPr>
          <p:nvPr/>
        </p:nvCxnSpPr>
        <p:spPr>
          <a:xfrm flipH="1">
            <a:off x="4089194" y="3602542"/>
            <a:ext cx="277007" cy="4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D005A489-8D57-52BE-56AF-86C9FD88DBB1}"/>
              </a:ext>
            </a:extLst>
          </p:cNvPr>
          <p:cNvCxnSpPr>
            <a:cxnSpLocks/>
            <a:stCxn id="873" idx="0"/>
            <a:endCxn id="934" idx="2"/>
          </p:cNvCxnSpPr>
          <p:nvPr/>
        </p:nvCxnSpPr>
        <p:spPr>
          <a:xfrm flipV="1">
            <a:off x="4904583" y="3214685"/>
            <a:ext cx="492709" cy="210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FBD341F6-3407-118A-C2CB-3EC41A90A1AB}"/>
              </a:ext>
            </a:extLst>
          </p:cNvPr>
          <p:cNvCxnSpPr>
            <a:cxnSpLocks/>
            <a:stCxn id="873" idx="0"/>
            <a:endCxn id="932" idx="3"/>
          </p:cNvCxnSpPr>
          <p:nvPr/>
        </p:nvCxnSpPr>
        <p:spPr>
          <a:xfrm flipH="1" flipV="1">
            <a:off x="4228790" y="3232074"/>
            <a:ext cx="675793" cy="193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Flowchart: Terminator 938">
            <a:extLst>
              <a:ext uri="{FF2B5EF4-FFF2-40B4-BE49-F238E27FC236}">
                <a16:creationId xmlns:a16="http://schemas.microsoft.com/office/drawing/2014/main" id="{536F3453-3057-8072-C543-27742825B42B}"/>
              </a:ext>
            </a:extLst>
          </p:cNvPr>
          <p:cNvSpPr/>
          <p:nvPr/>
        </p:nvSpPr>
        <p:spPr>
          <a:xfrm>
            <a:off x="7833631" y="2766316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P_id</a:t>
            </a:r>
          </a:p>
        </p:txBody>
      </p:sp>
      <p:sp>
        <p:nvSpPr>
          <p:cNvPr id="940" name="Flowchart: Terminator 939">
            <a:extLst>
              <a:ext uri="{FF2B5EF4-FFF2-40B4-BE49-F238E27FC236}">
                <a16:creationId xmlns:a16="http://schemas.microsoft.com/office/drawing/2014/main" id="{4939FC4B-0417-0016-2BF4-BA4E4DF58AE4}"/>
              </a:ext>
            </a:extLst>
          </p:cNvPr>
          <p:cNvSpPr/>
          <p:nvPr/>
        </p:nvSpPr>
        <p:spPr>
          <a:xfrm>
            <a:off x="8160303" y="3430867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prize</a:t>
            </a:r>
          </a:p>
        </p:txBody>
      </p:sp>
      <p:sp>
        <p:nvSpPr>
          <p:cNvPr id="941" name="Flowchart: Terminator 940">
            <a:extLst>
              <a:ext uri="{FF2B5EF4-FFF2-40B4-BE49-F238E27FC236}">
                <a16:creationId xmlns:a16="http://schemas.microsoft.com/office/drawing/2014/main" id="{669763D1-D536-E34D-2D3B-6F0E48D76A21}"/>
              </a:ext>
            </a:extLst>
          </p:cNvPr>
          <p:cNvSpPr/>
          <p:nvPr/>
        </p:nvSpPr>
        <p:spPr>
          <a:xfrm>
            <a:off x="8148712" y="3115604"/>
            <a:ext cx="650448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P_name</a:t>
            </a:r>
          </a:p>
        </p:txBody>
      </p:sp>
      <p:sp>
        <p:nvSpPr>
          <p:cNvPr id="942" name="Flowchart: Terminator 941">
            <a:extLst>
              <a:ext uri="{FF2B5EF4-FFF2-40B4-BE49-F238E27FC236}">
                <a16:creationId xmlns:a16="http://schemas.microsoft.com/office/drawing/2014/main" id="{BB428537-636C-0BA0-7835-30F6F0236686}"/>
              </a:ext>
            </a:extLst>
          </p:cNvPr>
          <p:cNvSpPr/>
          <p:nvPr/>
        </p:nvSpPr>
        <p:spPr>
          <a:xfrm>
            <a:off x="8134769" y="3879613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pic</a:t>
            </a:r>
          </a:p>
        </p:txBody>
      </p:sp>
      <p:sp>
        <p:nvSpPr>
          <p:cNvPr id="943" name="Flowchart: Terminator 942">
            <a:extLst>
              <a:ext uri="{FF2B5EF4-FFF2-40B4-BE49-F238E27FC236}">
                <a16:creationId xmlns:a16="http://schemas.microsoft.com/office/drawing/2014/main" id="{E05131CC-85DC-9C8D-215B-219AE462B0DE}"/>
              </a:ext>
            </a:extLst>
          </p:cNvPr>
          <p:cNvSpPr/>
          <p:nvPr/>
        </p:nvSpPr>
        <p:spPr>
          <a:xfrm>
            <a:off x="7097242" y="108184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addr</a:t>
            </a:r>
          </a:p>
        </p:txBody>
      </p: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3FAE99FD-B919-7ACD-7981-06FAF2A8A34E}"/>
              </a:ext>
            </a:extLst>
          </p:cNvPr>
          <p:cNvCxnSpPr>
            <a:cxnSpLocks/>
          </p:cNvCxnSpPr>
          <p:nvPr/>
        </p:nvCxnSpPr>
        <p:spPr>
          <a:xfrm flipV="1">
            <a:off x="5835600" y="3610727"/>
            <a:ext cx="8042" cy="569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D95DBD03-4288-A8A3-F2E3-9CCFB3C8F56E}"/>
              </a:ext>
            </a:extLst>
          </p:cNvPr>
          <p:cNvCxnSpPr>
            <a:cxnSpLocks/>
            <a:stCxn id="941" idx="1"/>
            <a:endCxn id="874" idx="3"/>
          </p:cNvCxnSpPr>
          <p:nvPr/>
        </p:nvCxnSpPr>
        <p:spPr>
          <a:xfrm flipH="1">
            <a:off x="7786576" y="3232073"/>
            <a:ext cx="362136" cy="9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C20D7080-D683-D66A-4262-EFA93C9E0EF2}"/>
              </a:ext>
            </a:extLst>
          </p:cNvPr>
          <p:cNvCxnSpPr>
            <a:cxnSpLocks/>
            <a:stCxn id="939" idx="1"/>
          </p:cNvCxnSpPr>
          <p:nvPr/>
        </p:nvCxnSpPr>
        <p:spPr>
          <a:xfrm flipH="1">
            <a:off x="7800519" y="2882785"/>
            <a:ext cx="33112" cy="442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F510DCDC-7DC7-E30C-DB6D-FD90804DBA58}"/>
              </a:ext>
            </a:extLst>
          </p:cNvPr>
          <p:cNvCxnSpPr>
            <a:cxnSpLocks/>
            <a:stCxn id="942" idx="1"/>
          </p:cNvCxnSpPr>
          <p:nvPr/>
        </p:nvCxnSpPr>
        <p:spPr>
          <a:xfrm flipH="1" flipV="1">
            <a:off x="7786575" y="3319142"/>
            <a:ext cx="348194" cy="67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8CFED085-013D-3B1A-8E39-A92809F95B97}"/>
              </a:ext>
            </a:extLst>
          </p:cNvPr>
          <p:cNvCxnSpPr>
            <a:cxnSpLocks/>
            <a:stCxn id="940" idx="1"/>
            <a:endCxn id="874" idx="3"/>
          </p:cNvCxnSpPr>
          <p:nvPr/>
        </p:nvCxnSpPr>
        <p:spPr>
          <a:xfrm flipH="1" flipV="1">
            <a:off x="7786576" y="3331530"/>
            <a:ext cx="373727" cy="215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Flowchart: Terminator 948">
            <a:extLst>
              <a:ext uri="{FF2B5EF4-FFF2-40B4-BE49-F238E27FC236}">
                <a16:creationId xmlns:a16="http://schemas.microsoft.com/office/drawing/2014/main" id="{2660790E-CD9E-7CD5-285C-B4721785C2F4}"/>
              </a:ext>
            </a:extLst>
          </p:cNvPr>
          <p:cNvSpPr/>
          <p:nvPr/>
        </p:nvSpPr>
        <p:spPr>
          <a:xfrm>
            <a:off x="7836740" y="157002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S_id</a:t>
            </a:r>
          </a:p>
        </p:txBody>
      </p:sp>
      <p:sp>
        <p:nvSpPr>
          <p:cNvPr id="950" name="Flowchart: Terminator 949">
            <a:extLst>
              <a:ext uri="{FF2B5EF4-FFF2-40B4-BE49-F238E27FC236}">
                <a16:creationId xmlns:a16="http://schemas.microsoft.com/office/drawing/2014/main" id="{722397A1-853B-26E7-0650-8363CF02BA7B}"/>
              </a:ext>
            </a:extLst>
          </p:cNvPr>
          <p:cNvSpPr/>
          <p:nvPr/>
        </p:nvSpPr>
        <p:spPr>
          <a:xfrm>
            <a:off x="8190676" y="508346"/>
            <a:ext cx="628894" cy="236589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S_name</a:t>
            </a:r>
          </a:p>
        </p:txBody>
      </p:sp>
      <p:sp>
        <p:nvSpPr>
          <p:cNvPr id="951" name="Flowchart: Terminator 950">
            <a:extLst>
              <a:ext uri="{FF2B5EF4-FFF2-40B4-BE49-F238E27FC236}">
                <a16:creationId xmlns:a16="http://schemas.microsoft.com/office/drawing/2014/main" id="{EE5E794D-84FD-36D7-4BA7-E42CA7DDDE9C}"/>
              </a:ext>
            </a:extLst>
          </p:cNvPr>
          <p:cNvSpPr/>
          <p:nvPr/>
        </p:nvSpPr>
        <p:spPr>
          <a:xfrm>
            <a:off x="8128727" y="870652"/>
            <a:ext cx="596679" cy="232937"/>
          </a:xfrm>
          <a:prstGeom prst="flowChartTermina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name</a:t>
            </a:r>
          </a:p>
        </p:txBody>
      </p: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38B4D92F-C73F-A3F8-3AAB-4CB969204FED}"/>
              </a:ext>
            </a:extLst>
          </p:cNvPr>
          <p:cNvCxnSpPr>
            <a:cxnSpLocks/>
            <a:stCxn id="943" idx="2"/>
            <a:endCxn id="872" idx="0"/>
          </p:cNvCxnSpPr>
          <p:nvPr/>
        </p:nvCxnSpPr>
        <p:spPr>
          <a:xfrm flipH="1">
            <a:off x="7248194" y="341121"/>
            <a:ext cx="147388" cy="303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38AD72BE-96AB-EBBC-175A-6EE3CF00DEFA}"/>
              </a:ext>
            </a:extLst>
          </p:cNvPr>
          <p:cNvCxnSpPr>
            <a:cxnSpLocks/>
            <a:stCxn id="950" idx="1"/>
          </p:cNvCxnSpPr>
          <p:nvPr/>
        </p:nvCxnSpPr>
        <p:spPr>
          <a:xfrm flipH="1">
            <a:off x="7789998" y="626641"/>
            <a:ext cx="400678" cy="204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8C07225F-5AB0-B692-C602-659FF728391F}"/>
              </a:ext>
            </a:extLst>
          </p:cNvPr>
          <p:cNvCxnSpPr>
            <a:cxnSpLocks/>
            <a:stCxn id="949" idx="2"/>
            <a:endCxn id="872" idx="3"/>
          </p:cNvCxnSpPr>
          <p:nvPr/>
        </p:nvCxnSpPr>
        <p:spPr>
          <a:xfrm flipH="1">
            <a:off x="7786575" y="389939"/>
            <a:ext cx="348505" cy="431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EFE9E657-A195-53C9-B44E-C23EB9AF1042}"/>
              </a:ext>
            </a:extLst>
          </p:cNvPr>
          <p:cNvCxnSpPr>
            <a:cxnSpLocks/>
            <a:stCxn id="951" idx="1"/>
            <a:endCxn id="872" idx="3"/>
          </p:cNvCxnSpPr>
          <p:nvPr/>
        </p:nvCxnSpPr>
        <p:spPr>
          <a:xfrm flipH="1" flipV="1">
            <a:off x="7786575" y="821287"/>
            <a:ext cx="342152" cy="16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3A3107B9-77D8-9D67-1961-A244F86EAC28}"/>
              </a:ext>
            </a:extLst>
          </p:cNvPr>
          <p:cNvCxnSpPr>
            <a:cxnSpLocks/>
          </p:cNvCxnSpPr>
          <p:nvPr/>
        </p:nvCxnSpPr>
        <p:spPr>
          <a:xfrm flipH="1">
            <a:off x="5442964" y="3425561"/>
            <a:ext cx="626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010A7632-D106-D409-353D-DEF909395744}"/>
              </a:ext>
            </a:extLst>
          </p:cNvPr>
          <p:cNvCxnSpPr>
            <a:cxnSpLocks/>
            <a:stCxn id="896" idx="0"/>
          </p:cNvCxnSpPr>
          <p:nvPr/>
        </p:nvCxnSpPr>
        <p:spPr>
          <a:xfrm flipH="1" flipV="1">
            <a:off x="7237347" y="2091933"/>
            <a:ext cx="3471" cy="422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4E45AFB3-6E66-9D94-DD38-C81A6DA171E5}"/>
              </a:ext>
            </a:extLst>
          </p:cNvPr>
          <p:cNvCxnSpPr>
            <a:cxnSpLocks/>
          </p:cNvCxnSpPr>
          <p:nvPr/>
        </p:nvCxnSpPr>
        <p:spPr>
          <a:xfrm flipV="1">
            <a:off x="6069373" y="2861453"/>
            <a:ext cx="0" cy="564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9" name="Flowchart: Decision 958">
            <a:extLst>
              <a:ext uri="{FF2B5EF4-FFF2-40B4-BE49-F238E27FC236}">
                <a16:creationId xmlns:a16="http://schemas.microsoft.com/office/drawing/2014/main" id="{1C080DFF-F02D-81F8-4C47-E02F38EE3306}"/>
              </a:ext>
            </a:extLst>
          </p:cNvPr>
          <p:cNvSpPr/>
          <p:nvPr/>
        </p:nvSpPr>
        <p:spPr>
          <a:xfrm>
            <a:off x="5623797" y="2474826"/>
            <a:ext cx="891153" cy="402371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sees</a:t>
            </a:r>
          </a:p>
        </p:txBody>
      </p: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2DADE47E-8361-9878-EB94-337A02DB26EB}"/>
              </a:ext>
            </a:extLst>
          </p:cNvPr>
          <p:cNvCxnSpPr>
            <a:cxnSpLocks/>
            <a:endCxn id="959" idx="0"/>
          </p:cNvCxnSpPr>
          <p:nvPr/>
        </p:nvCxnSpPr>
        <p:spPr>
          <a:xfrm flipH="1">
            <a:off x="6069374" y="2197126"/>
            <a:ext cx="1441" cy="27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1" name="Flowchart: Decision 960">
            <a:extLst>
              <a:ext uri="{FF2B5EF4-FFF2-40B4-BE49-F238E27FC236}">
                <a16:creationId xmlns:a16="http://schemas.microsoft.com/office/drawing/2014/main" id="{A982C925-2406-6649-AAFE-F5372E10DD11}"/>
              </a:ext>
            </a:extLst>
          </p:cNvPr>
          <p:cNvSpPr/>
          <p:nvPr/>
        </p:nvSpPr>
        <p:spPr>
          <a:xfrm>
            <a:off x="6802381" y="1275345"/>
            <a:ext cx="891153" cy="402371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sees</a:t>
            </a:r>
          </a:p>
        </p:txBody>
      </p:sp>
      <p:sp>
        <p:nvSpPr>
          <p:cNvPr id="962" name="Flowchart: Decision 961">
            <a:extLst>
              <a:ext uri="{FF2B5EF4-FFF2-40B4-BE49-F238E27FC236}">
                <a16:creationId xmlns:a16="http://schemas.microsoft.com/office/drawing/2014/main" id="{80BC4D3D-E312-28D5-D92C-C672C168F1B7}"/>
              </a:ext>
            </a:extLst>
          </p:cNvPr>
          <p:cNvSpPr/>
          <p:nvPr/>
        </p:nvSpPr>
        <p:spPr>
          <a:xfrm>
            <a:off x="3684800" y="1178687"/>
            <a:ext cx="891153" cy="402371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sees</a:t>
            </a:r>
          </a:p>
        </p:txBody>
      </p: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96BBC32E-1BAF-CC0D-704D-D823F2F1D480}"/>
              </a:ext>
            </a:extLst>
          </p:cNvPr>
          <p:cNvCxnSpPr>
            <a:cxnSpLocks/>
            <a:stCxn id="961" idx="2"/>
          </p:cNvCxnSpPr>
          <p:nvPr/>
        </p:nvCxnSpPr>
        <p:spPr>
          <a:xfrm>
            <a:off x="7247958" y="1677716"/>
            <a:ext cx="4138" cy="157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5FE370AA-FC54-41E1-CC99-31F2D67CB30D}"/>
              </a:ext>
            </a:extLst>
          </p:cNvPr>
          <p:cNvCxnSpPr>
            <a:cxnSpLocks/>
            <a:stCxn id="961" idx="0"/>
            <a:endCxn id="872" idx="2"/>
          </p:cNvCxnSpPr>
          <p:nvPr/>
        </p:nvCxnSpPr>
        <p:spPr>
          <a:xfrm flipV="1">
            <a:off x="7247958" y="998268"/>
            <a:ext cx="236" cy="277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E154CE6C-6D97-C3B1-F7CF-08E99145C654}"/>
              </a:ext>
            </a:extLst>
          </p:cNvPr>
          <p:cNvCxnSpPr>
            <a:cxnSpLocks/>
            <a:stCxn id="962" idx="3"/>
          </p:cNvCxnSpPr>
          <p:nvPr/>
        </p:nvCxnSpPr>
        <p:spPr>
          <a:xfrm>
            <a:off x="4575953" y="1379873"/>
            <a:ext cx="727953" cy="13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0D5C819E-5EBC-6F52-47CF-330FB510B6B0}"/>
              </a:ext>
            </a:extLst>
          </p:cNvPr>
          <p:cNvCxnSpPr>
            <a:cxnSpLocks/>
          </p:cNvCxnSpPr>
          <p:nvPr/>
        </p:nvCxnSpPr>
        <p:spPr>
          <a:xfrm flipH="1">
            <a:off x="5807198" y="1834730"/>
            <a:ext cx="14448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83C0E110-2D58-C1CB-2700-5510CAFE4E4A}"/>
              </a:ext>
            </a:extLst>
          </p:cNvPr>
          <p:cNvCxnSpPr>
            <a:cxnSpLocks/>
          </p:cNvCxnSpPr>
          <p:nvPr/>
        </p:nvCxnSpPr>
        <p:spPr>
          <a:xfrm flipH="1" flipV="1">
            <a:off x="2981424" y="1428684"/>
            <a:ext cx="690219" cy="6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82CD9935-1912-682A-92F9-BF4C5A95E580}"/>
              </a:ext>
            </a:extLst>
          </p:cNvPr>
          <p:cNvCxnSpPr>
            <a:cxnSpLocks/>
          </p:cNvCxnSpPr>
          <p:nvPr/>
        </p:nvCxnSpPr>
        <p:spPr>
          <a:xfrm flipV="1">
            <a:off x="2971984" y="968350"/>
            <a:ext cx="0" cy="424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9" name="Flowchart: Decision 968">
            <a:extLst>
              <a:ext uri="{FF2B5EF4-FFF2-40B4-BE49-F238E27FC236}">
                <a16:creationId xmlns:a16="http://schemas.microsoft.com/office/drawing/2014/main" id="{07C8D049-3C76-5E6F-EBA8-6F3A9B1F248E}"/>
              </a:ext>
            </a:extLst>
          </p:cNvPr>
          <p:cNvSpPr/>
          <p:nvPr/>
        </p:nvSpPr>
        <p:spPr>
          <a:xfrm>
            <a:off x="2702617" y="3156203"/>
            <a:ext cx="891153" cy="402371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sees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48E7F29-F1B5-BE48-0430-5C112F718C9C}"/>
              </a:ext>
            </a:extLst>
          </p:cNvPr>
          <p:cNvCxnSpPr>
            <a:cxnSpLocks/>
          </p:cNvCxnSpPr>
          <p:nvPr/>
        </p:nvCxnSpPr>
        <p:spPr>
          <a:xfrm flipH="1" flipV="1">
            <a:off x="5294953" y="1410713"/>
            <a:ext cx="8953" cy="412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65E8D977-5339-620A-B209-7F9B1EF40926}"/>
              </a:ext>
            </a:extLst>
          </p:cNvPr>
          <p:cNvCxnSpPr>
            <a:cxnSpLocks/>
            <a:stCxn id="876" idx="0"/>
            <a:endCxn id="969" idx="2"/>
          </p:cNvCxnSpPr>
          <p:nvPr/>
        </p:nvCxnSpPr>
        <p:spPr>
          <a:xfrm flipH="1" flipV="1">
            <a:off x="3148194" y="3558574"/>
            <a:ext cx="8116" cy="1046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5C66BE4D-BBA1-8B02-FA4B-36165675A5FF}"/>
              </a:ext>
            </a:extLst>
          </p:cNvPr>
          <p:cNvCxnSpPr>
            <a:cxnSpLocks/>
            <a:stCxn id="877" idx="2"/>
          </p:cNvCxnSpPr>
          <p:nvPr/>
        </p:nvCxnSpPr>
        <p:spPr>
          <a:xfrm>
            <a:off x="5531135" y="2229185"/>
            <a:ext cx="0" cy="245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F9649BC6-C169-2DCB-0E7D-9F5AE9758F1A}"/>
              </a:ext>
            </a:extLst>
          </p:cNvPr>
          <p:cNvCxnSpPr>
            <a:cxnSpLocks/>
          </p:cNvCxnSpPr>
          <p:nvPr/>
        </p:nvCxnSpPr>
        <p:spPr>
          <a:xfrm flipH="1">
            <a:off x="3156310" y="2474826"/>
            <a:ext cx="2374825" cy="15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59329AA4-FC46-C314-77FD-11A18154CF2A}"/>
              </a:ext>
            </a:extLst>
          </p:cNvPr>
          <p:cNvCxnSpPr>
            <a:cxnSpLocks/>
            <a:stCxn id="969" idx="0"/>
          </p:cNvCxnSpPr>
          <p:nvPr/>
        </p:nvCxnSpPr>
        <p:spPr>
          <a:xfrm flipV="1">
            <a:off x="3148194" y="2490780"/>
            <a:ext cx="11608" cy="66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5" name="Flowchart: Decision 974">
            <a:extLst>
              <a:ext uri="{FF2B5EF4-FFF2-40B4-BE49-F238E27FC236}">
                <a16:creationId xmlns:a16="http://schemas.microsoft.com/office/drawing/2014/main" id="{F3265E9E-B3A0-5982-2416-6F36D643D302}"/>
              </a:ext>
            </a:extLst>
          </p:cNvPr>
          <p:cNvSpPr/>
          <p:nvPr/>
        </p:nvSpPr>
        <p:spPr>
          <a:xfrm>
            <a:off x="7626901" y="1734871"/>
            <a:ext cx="891153" cy="402371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sees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53C305C1-10F9-45B6-470E-5D5D1A7895CA}"/>
              </a:ext>
            </a:extLst>
          </p:cNvPr>
          <p:cNvCxnSpPr>
            <a:cxnSpLocks/>
            <a:stCxn id="975" idx="1"/>
          </p:cNvCxnSpPr>
          <p:nvPr/>
        </p:nvCxnSpPr>
        <p:spPr>
          <a:xfrm flipH="1" flipV="1">
            <a:off x="6069373" y="1936056"/>
            <a:ext cx="155752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6DC073C6-A31F-AE08-CBEC-5F702AF47A49}"/>
              </a:ext>
            </a:extLst>
          </p:cNvPr>
          <p:cNvCxnSpPr>
            <a:cxnSpLocks/>
          </p:cNvCxnSpPr>
          <p:nvPr/>
        </p:nvCxnSpPr>
        <p:spPr>
          <a:xfrm flipH="1">
            <a:off x="8518054" y="1936056"/>
            <a:ext cx="3216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E07B4EFE-CDDB-5A91-0928-50A20DA4905B}"/>
              </a:ext>
            </a:extLst>
          </p:cNvPr>
          <p:cNvCxnSpPr>
            <a:cxnSpLocks/>
          </p:cNvCxnSpPr>
          <p:nvPr/>
        </p:nvCxnSpPr>
        <p:spPr>
          <a:xfrm flipV="1">
            <a:off x="8839708" y="1936056"/>
            <a:ext cx="0" cy="3121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CB18DB08-2276-CD35-99F5-0A51DD99CC0B}"/>
              </a:ext>
            </a:extLst>
          </p:cNvPr>
          <p:cNvCxnSpPr>
            <a:cxnSpLocks/>
          </p:cNvCxnSpPr>
          <p:nvPr/>
        </p:nvCxnSpPr>
        <p:spPr>
          <a:xfrm flipH="1" flipV="1">
            <a:off x="378297" y="5027779"/>
            <a:ext cx="8461411" cy="38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09B485EF-EE1D-5AE4-88FF-BF6213B6FA5F}"/>
              </a:ext>
            </a:extLst>
          </p:cNvPr>
          <p:cNvCxnSpPr>
            <a:cxnSpLocks/>
          </p:cNvCxnSpPr>
          <p:nvPr/>
        </p:nvCxnSpPr>
        <p:spPr>
          <a:xfrm>
            <a:off x="351524" y="3456716"/>
            <a:ext cx="26773" cy="1590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77100514-D808-02DB-ABCD-704399E21B38}"/>
              </a:ext>
            </a:extLst>
          </p:cNvPr>
          <p:cNvCxnSpPr>
            <a:cxnSpLocks/>
            <a:stCxn id="871" idx="1"/>
          </p:cNvCxnSpPr>
          <p:nvPr/>
        </p:nvCxnSpPr>
        <p:spPr>
          <a:xfrm flipH="1">
            <a:off x="351071" y="3430619"/>
            <a:ext cx="172530" cy="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2" name="Rectangle: Rounded Corners 981">
            <a:extLst>
              <a:ext uri="{FF2B5EF4-FFF2-40B4-BE49-F238E27FC236}">
                <a16:creationId xmlns:a16="http://schemas.microsoft.com/office/drawing/2014/main" id="{17555BDB-7509-BF6B-3A50-28AD71C0E3F1}"/>
              </a:ext>
            </a:extLst>
          </p:cNvPr>
          <p:cNvSpPr/>
          <p:nvPr/>
        </p:nvSpPr>
        <p:spPr>
          <a:xfrm>
            <a:off x="7901447" y="4501969"/>
            <a:ext cx="718550" cy="51680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15A76156-8842-A9DB-DC79-35339EF7CDDE}"/>
              </a:ext>
            </a:extLst>
          </p:cNvPr>
          <p:cNvSpPr/>
          <p:nvPr/>
        </p:nvSpPr>
        <p:spPr>
          <a:xfrm>
            <a:off x="7955802" y="4547752"/>
            <a:ext cx="106079" cy="9814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BEB18E9A-C4DD-EB82-2D61-AD3597E5F69D}"/>
              </a:ext>
            </a:extLst>
          </p:cNvPr>
          <p:cNvSpPr/>
          <p:nvPr/>
        </p:nvSpPr>
        <p:spPr>
          <a:xfrm>
            <a:off x="7957651" y="4716044"/>
            <a:ext cx="106079" cy="9814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E663F987-C332-F13D-7194-8D9472927886}"/>
              </a:ext>
            </a:extLst>
          </p:cNvPr>
          <p:cNvSpPr/>
          <p:nvPr/>
        </p:nvSpPr>
        <p:spPr>
          <a:xfrm>
            <a:off x="7958485" y="4875680"/>
            <a:ext cx="106079" cy="981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6" name="Rectangle: Rounded Corners 985">
            <a:extLst>
              <a:ext uri="{FF2B5EF4-FFF2-40B4-BE49-F238E27FC236}">
                <a16:creationId xmlns:a16="http://schemas.microsoft.com/office/drawing/2014/main" id="{A49390DD-F2AE-86A4-A4F1-3CCE87EA14AB}"/>
              </a:ext>
            </a:extLst>
          </p:cNvPr>
          <p:cNvSpPr/>
          <p:nvPr/>
        </p:nvSpPr>
        <p:spPr>
          <a:xfrm>
            <a:off x="8088487" y="4540234"/>
            <a:ext cx="487298" cy="1152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" dirty="0"/>
              <a:t>entity</a:t>
            </a:r>
          </a:p>
        </p:txBody>
      </p:sp>
      <p:sp>
        <p:nvSpPr>
          <p:cNvPr id="987" name="Rectangle: Rounded Corners 986">
            <a:extLst>
              <a:ext uri="{FF2B5EF4-FFF2-40B4-BE49-F238E27FC236}">
                <a16:creationId xmlns:a16="http://schemas.microsoft.com/office/drawing/2014/main" id="{14DDF1CE-CAE2-1583-81B4-26EAF5FF1C49}"/>
              </a:ext>
            </a:extLst>
          </p:cNvPr>
          <p:cNvSpPr/>
          <p:nvPr/>
        </p:nvSpPr>
        <p:spPr>
          <a:xfrm>
            <a:off x="8095234" y="4698893"/>
            <a:ext cx="487298" cy="1152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" dirty="0"/>
              <a:t>relation</a:t>
            </a:r>
          </a:p>
        </p:txBody>
      </p:sp>
      <p:sp>
        <p:nvSpPr>
          <p:cNvPr id="988" name="Rectangle: Rounded Corners 987">
            <a:extLst>
              <a:ext uri="{FF2B5EF4-FFF2-40B4-BE49-F238E27FC236}">
                <a16:creationId xmlns:a16="http://schemas.microsoft.com/office/drawing/2014/main" id="{0853D366-A03A-3172-AFBC-8A7D48073E93}"/>
              </a:ext>
            </a:extLst>
          </p:cNvPr>
          <p:cNvSpPr/>
          <p:nvPr/>
        </p:nvSpPr>
        <p:spPr>
          <a:xfrm>
            <a:off x="8093666" y="4859669"/>
            <a:ext cx="487298" cy="1152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" dirty="0"/>
              <a:t>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06FD-53DD-F36E-6018-19901C92B6A7}"/>
              </a:ext>
            </a:extLst>
          </p:cNvPr>
          <p:cNvSpPr txBox="1"/>
          <p:nvPr/>
        </p:nvSpPr>
        <p:spPr>
          <a:xfrm>
            <a:off x="3406880" y="5361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13FB8-F731-A4E5-4693-FC958FABA888}"/>
              </a:ext>
            </a:extLst>
          </p:cNvPr>
          <p:cNvSpPr txBox="1"/>
          <p:nvPr/>
        </p:nvSpPr>
        <p:spPr>
          <a:xfrm>
            <a:off x="5941774" y="6056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1BDC5-0ED6-C498-6CF3-4CD7B283EE37}"/>
              </a:ext>
            </a:extLst>
          </p:cNvPr>
          <p:cNvSpPr txBox="1"/>
          <p:nvPr/>
        </p:nvSpPr>
        <p:spPr>
          <a:xfrm>
            <a:off x="4770573" y="11806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01C69-2C0A-9F68-09BC-00F102362D68}"/>
              </a:ext>
            </a:extLst>
          </p:cNvPr>
          <p:cNvSpPr txBox="1"/>
          <p:nvPr/>
        </p:nvSpPr>
        <p:spPr>
          <a:xfrm>
            <a:off x="2245731" y="9876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86250-D752-CA88-56A1-7327D885B644}"/>
              </a:ext>
            </a:extLst>
          </p:cNvPr>
          <p:cNvSpPr txBox="1"/>
          <p:nvPr/>
        </p:nvSpPr>
        <p:spPr>
          <a:xfrm>
            <a:off x="2039748" y="304214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67FFD-A196-7148-8EC8-27BE0317AF45}"/>
              </a:ext>
            </a:extLst>
          </p:cNvPr>
          <p:cNvSpPr txBox="1"/>
          <p:nvPr/>
        </p:nvSpPr>
        <p:spPr>
          <a:xfrm>
            <a:off x="1085074" y="37496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8A05D-52B3-B849-8CA2-4B456A538A16}"/>
              </a:ext>
            </a:extLst>
          </p:cNvPr>
          <p:cNvSpPr txBox="1"/>
          <p:nvPr/>
        </p:nvSpPr>
        <p:spPr>
          <a:xfrm>
            <a:off x="1760211" y="44780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3A952-8FB2-40CC-EE2B-DFDFA8E0158F}"/>
              </a:ext>
            </a:extLst>
          </p:cNvPr>
          <p:cNvSpPr txBox="1"/>
          <p:nvPr/>
        </p:nvSpPr>
        <p:spPr>
          <a:xfrm>
            <a:off x="4115357" y="45041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BE449-94E5-ED07-B18F-B98262BB6D4E}"/>
              </a:ext>
            </a:extLst>
          </p:cNvPr>
          <p:cNvSpPr txBox="1"/>
          <p:nvPr/>
        </p:nvSpPr>
        <p:spPr>
          <a:xfrm>
            <a:off x="5093865" y="40469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358BA-8897-4328-7E9F-27FDFF7D307E}"/>
              </a:ext>
            </a:extLst>
          </p:cNvPr>
          <p:cNvSpPr txBox="1"/>
          <p:nvPr/>
        </p:nvSpPr>
        <p:spPr>
          <a:xfrm>
            <a:off x="2261146" y="1626412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endParaRPr lang="en-I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37504-2ACA-CFB0-9F1D-29CEA6588EDB}"/>
              </a:ext>
            </a:extLst>
          </p:cNvPr>
          <p:cNvSpPr txBox="1"/>
          <p:nvPr/>
        </p:nvSpPr>
        <p:spPr>
          <a:xfrm>
            <a:off x="2275464" y="2285404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endParaRPr lang="en-IN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53449-46B7-0D9C-0EB8-44B7CA2E1C07}"/>
              </a:ext>
            </a:extLst>
          </p:cNvPr>
          <p:cNvSpPr txBox="1"/>
          <p:nvPr/>
        </p:nvSpPr>
        <p:spPr>
          <a:xfrm>
            <a:off x="3156788" y="1180575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endParaRPr lang="en-I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107F3-22BF-DBD3-6073-663DA9901A23}"/>
              </a:ext>
            </a:extLst>
          </p:cNvPr>
          <p:cNvSpPr txBox="1"/>
          <p:nvPr/>
        </p:nvSpPr>
        <p:spPr>
          <a:xfrm>
            <a:off x="6952438" y="1027131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662EC-3B08-B269-7738-74075860B271}"/>
              </a:ext>
            </a:extLst>
          </p:cNvPr>
          <p:cNvSpPr txBox="1"/>
          <p:nvPr/>
        </p:nvSpPr>
        <p:spPr>
          <a:xfrm>
            <a:off x="6299977" y="16372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9C675B-27E7-D3B4-57C0-4B3DE15ED2F6}"/>
              </a:ext>
            </a:extLst>
          </p:cNvPr>
          <p:cNvSpPr txBox="1"/>
          <p:nvPr/>
        </p:nvSpPr>
        <p:spPr>
          <a:xfrm>
            <a:off x="7002785" y="3594732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endParaRPr lang="en-IN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F8CD5-5181-4576-49EF-D32A51FA63F2}"/>
              </a:ext>
            </a:extLst>
          </p:cNvPr>
          <p:cNvSpPr txBox="1"/>
          <p:nvPr/>
        </p:nvSpPr>
        <p:spPr>
          <a:xfrm>
            <a:off x="6148599" y="3905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EA679-7AE0-8476-306F-145726EC856C}"/>
              </a:ext>
            </a:extLst>
          </p:cNvPr>
          <p:cNvSpPr txBox="1"/>
          <p:nvPr/>
        </p:nvSpPr>
        <p:spPr>
          <a:xfrm>
            <a:off x="4236173" y="22521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80087-E0AE-91D7-593C-8B0A972D4F3A}"/>
              </a:ext>
            </a:extLst>
          </p:cNvPr>
          <p:cNvSpPr txBox="1"/>
          <p:nvPr/>
        </p:nvSpPr>
        <p:spPr>
          <a:xfrm>
            <a:off x="2929988" y="38039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4E364-B4CC-F6C3-85BB-ABEF31F32ACA}"/>
              </a:ext>
            </a:extLst>
          </p:cNvPr>
          <p:cNvSpPr txBox="1"/>
          <p:nvPr/>
        </p:nvSpPr>
        <p:spPr>
          <a:xfrm>
            <a:off x="4567078" y="178215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7DED5-BD08-3165-D2D6-CECBC6D97A39}"/>
              </a:ext>
            </a:extLst>
          </p:cNvPr>
          <p:cNvSpPr txBox="1"/>
          <p:nvPr/>
        </p:nvSpPr>
        <p:spPr>
          <a:xfrm>
            <a:off x="3057587" y="1807357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endParaRPr lang="en-IN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421688-C253-006C-E88F-77252A4E79E2}"/>
              </a:ext>
            </a:extLst>
          </p:cNvPr>
          <p:cNvSpPr txBox="1"/>
          <p:nvPr/>
        </p:nvSpPr>
        <p:spPr>
          <a:xfrm>
            <a:off x="7321888" y="17216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D742A-B037-AB09-0712-AA4D1C3777E0}"/>
              </a:ext>
            </a:extLst>
          </p:cNvPr>
          <p:cNvSpPr txBox="1"/>
          <p:nvPr/>
        </p:nvSpPr>
        <p:spPr>
          <a:xfrm>
            <a:off x="8517274" y="1711619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endParaRPr lang="en-IN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113517-FA97-B805-DE46-030B1C695688}"/>
              </a:ext>
            </a:extLst>
          </p:cNvPr>
          <p:cNvSpPr txBox="1"/>
          <p:nvPr/>
        </p:nvSpPr>
        <p:spPr>
          <a:xfrm>
            <a:off x="6046795" y="218203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F1C2D3-0833-D5F1-9E01-F152DB427EA5}"/>
              </a:ext>
            </a:extLst>
          </p:cNvPr>
          <p:cNvSpPr txBox="1"/>
          <p:nvPr/>
        </p:nvSpPr>
        <p:spPr>
          <a:xfrm>
            <a:off x="6069373" y="295354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en-IN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</a:t>
            </a:r>
            <a:r>
              <a:rPr lang="en" dirty="0"/>
              <a:t>ontext level DFD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A91CBF-92E4-4538-A56F-F73BE8D704E8}"/>
              </a:ext>
            </a:extLst>
          </p:cNvPr>
          <p:cNvSpPr/>
          <p:nvPr/>
        </p:nvSpPr>
        <p:spPr>
          <a:xfrm>
            <a:off x="3649649" y="1749286"/>
            <a:ext cx="1844702" cy="186855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PET ADOPTION </a:t>
            </a:r>
          </a:p>
          <a:p>
            <a:pPr algn="ctr"/>
            <a:r>
              <a:rPr lang="en-US" dirty="0"/>
              <a:t>SYSTEM</a:t>
            </a:r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D1A20-E1FD-44DC-52E1-55B1021F0CAE}"/>
              </a:ext>
            </a:extLst>
          </p:cNvPr>
          <p:cNvSpPr/>
          <p:nvPr/>
        </p:nvSpPr>
        <p:spPr>
          <a:xfrm>
            <a:off x="637360" y="2463431"/>
            <a:ext cx="1334347" cy="44026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3FFE-2F12-4500-CF54-CFA0B2896498}"/>
              </a:ext>
            </a:extLst>
          </p:cNvPr>
          <p:cNvSpPr/>
          <p:nvPr/>
        </p:nvSpPr>
        <p:spPr>
          <a:xfrm>
            <a:off x="7047133" y="2463431"/>
            <a:ext cx="1334347" cy="44026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401C74-CE27-0894-EAE3-68F401F2F21A}"/>
              </a:ext>
            </a:extLst>
          </p:cNvPr>
          <p:cNvCxnSpPr>
            <a:cxnSpLocks/>
            <a:stCxn id="5" idx="1"/>
            <a:endCxn id="2" idx="6"/>
          </p:cNvCxnSpPr>
          <p:nvPr/>
        </p:nvCxnSpPr>
        <p:spPr>
          <a:xfrm flipH="1">
            <a:off x="5494351" y="2683564"/>
            <a:ext cx="1552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0AF5A48-DC1D-CEE4-B625-25BB8B951767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>
            <a:off x="1971707" y="2683564"/>
            <a:ext cx="16779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F37B3C8-2FF9-E172-D7BD-A639B9F24DBA}"/>
              </a:ext>
            </a:extLst>
          </p:cNvPr>
          <p:cNvCxnSpPr>
            <a:cxnSpLocks/>
            <a:stCxn id="2" idx="4"/>
            <a:endCxn id="4" idx="2"/>
          </p:cNvCxnSpPr>
          <p:nvPr/>
        </p:nvCxnSpPr>
        <p:spPr>
          <a:xfrm rot="5400000" flipH="1">
            <a:off x="2581194" y="1627037"/>
            <a:ext cx="714146" cy="3267466"/>
          </a:xfrm>
          <a:prstGeom prst="bentConnector3">
            <a:avLst>
              <a:gd name="adj1" fmla="val -32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0136218-F17A-2C66-F22C-BE868B537144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16200000" flipH="1">
            <a:off x="5786080" y="535205"/>
            <a:ext cx="714145" cy="3142307"/>
          </a:xfrm>
          <a:prstGeom prst="bentConnector3">
            <a:avLst>
              <a:gd name="adj1" fmla="val -32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370A1C8-52F5-7213-4EC5-39C9B81A18BF}"/>
              </a:ext>
            </a:extLst>
          </p:cNvPr>
          <p:cNvSpPr/>
          <p:nvPr/>
        </p:nvSpPr>
        <p:spPr>
          <a:xfrm>
            <a:off x="2315301" y="2475651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to login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5990D9-3122-1733-0FA1-D84E9E25EE6A}"/>
              </a:ext>
            </a:extLst>
          </p:cNvPr>
          <p:cNvSpPr/>
          <p:nvPr/>
        </p:nvSpPr>
        <p:spPr>
          <a:xfrm>
            <a:off x="5731781" y="2459936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to login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F76976-A530-FB9E-5718-770DD0294F04}"/>
              </a:ext>
            </a:extLst>
          </p:cNvPr>
          <p:cNvSpPr/>
          <p:nvPr/>
        </p:nvSpPr>
        <p:spPr>
          <a:xfrm>
            <a:off x="2315301" y="3648322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5D698-AF03-0FD5-5632-EEE7C700AB19}"/>
              </a:ext>
            </a:extLst>
          </p:cNvPr>
          <p:cNvSpPr/>
          <p:nvPr/>
        </p:nvSpPr>
        <p:spPr>
          <a:xfrm>
            <a:off x="5684259" y="1317275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F12432-5D4B-0A4B-2195-224B3CE2B7FF}"/>
              </a:ext>
            </a:extLst>
          </p:cNvPr>
          <p:cNvCxnSpPr>
            <a:cxnSpLocks/>
          </p:cNvCxnSpPr>
          <p:nvPr/>
        </p:nvCxnSpPr>
        <p:spPr>
          <a:xfrm>
            <a:off x="3759200" y="2267435"/>
            <a:ext cx="16323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D046F3-0689-DDF9-1296-C5BF5F3BEE8E}"/>
              </a:ext>
            </a:extLst>
          </p:cNvPr>
          <p:cNvSpPr/>
          <p:nvPr/>
        </p:nvSpPr>
        <p:spPr>
          <a:xfrm>
            <a:off x="3671147" y="1088390"/>
            <a:ext cx="1172964" cy="104609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1.0</a:t>
            </a:r>
          </a:p>
          <a:p>
            <a:pPr algn="ctr"/>
            <a:endParaRPr lang="en-US" dirty="0"/>
          </a:p>
          <a:p>
            <a:pPr algn="ctr"/>
            <a:r>
              <a:rPr lang="en-US" sz="1200" dirty="0"/>
              <a:t>Register/Login</a:t>
            </a:r>
          </a:p>
          <a:p>
            <a:pPr algn="ctr"/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8DCC7D-B2AA-B1DE-E2D0-C1F3232801A8}"/>
              </a:ext>
            </a:extLst>
          </p:cNvPr>
          <p:cNvCxnSpPr>
            <a:cxnSpLocks/>
          </p:cNvCxnSpPr>
          <p:nvPr/>
        </p:nvCxnSpPr>
        <p:spPr>
          <a:xfrm>
            <a:off x="3671147" y="1496290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Google Shape;773;p39">
            <a:extLst>
              <a:ext uri="{FF2B5EF4-FFF2-40B4-BE49-F238E27FC236}">
                <a16:creationId xmlns:a16="http://schemas.microsoft.com/office/drawing/2014/main" id="{48C7DEF1-4F1E-6A70-F867-91ECD7CC1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48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Frist</a:t>
            </a:r>
            <a:r>
              <a:rPr lang="en" dirty="0"/>
              <a:t> Level DFD                              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8EB10-8977-427F-D442-983C371DB79D}"/>
              </a:ext>
            </a:extLst>
          </p:cNvPr>
          <p:cNvSpPr/>
          <p:nvPr/>
        </p:nvSpPr>
        <p:spPr>
          <a:xfrm>
            <a:off x="908294" y="1449731"/>
            <a:ext cx="988240" cy="323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B8F4D-148E-5EEE-AC99-A553781D2518}"/>
              </a:ext>
            </a:extLst>
          </p:cNvPr>
          <p:cNvSpPr/>
          <p:nvPr/>
        </p:nvSpPr>
        <p:spPr>
          <a:xfrm>
            <a:off x="2098681" y="1261129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483391-CAAD-D191-2992-16B0C73E5CCC}"/>
              </a:ext>
            </a:extLst>
          </p:cNvPr>
          <p:cNvSpPr/>
          <p:nvPr/>
        </p:nvSpPr>
        <p:spPr>
          <a:xfrm>
            <a:off x="2098681" y="1616794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73735B-AE43-2914-0EED-503E0FC14E87}"/>
              </a:ext>
            </a:extLst>
          </p:cNvPr>
          <p:cNvSpPr/>
          <p:nvPr/>
        </p:nvSpPr>
        <p:spPr>
          <a:xfrm>
            <a:off x="3671147" y="3923030"/>
            <a:ext cx="1172964" cy="104609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3.0</a:t>
            </a:r>
          </a:p>
          <a:p>
            <a:pPr algn="ctr"/>
            <a:endParaRPr lang="en-US" dirty="0"/>
          </a:p>
          <a:p>
            <a:pPr algn="ctr"/>
            <a:r>
              <a:rPr lang="en-IN" dirty="0"/>
              <a:t>Adopt a pet</a:t>
            </a:r>
          </a:p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E3056-BEE6-A58A-2E77-2BF8D181746B}"/>
              </a:ext>
            </a:extLst>
          </p:cNvPr>
          <p:cNvSpPr/>
          <p:nvPr/>
        </p:nvSpPr>
        <p:spPr>
          <a:xfrm>
            <a:off x="7062741" y="1487686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4CA525-E3F9-E628-60B3-31140916861E}"/>
              </a:ext>
            </a:extLst>
          </p:cNvPr>
          <p:cNvCxnSpPr>
            <a:cxnSpLocks/>
          </p:cNvCxnSpPr>
          <p:nvPr/>
        </p:nvCxnSpPr>
        <p:spPr>
          <a:xfrm>
            <a:off x="7062742" y="1501184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22EE22-9E25-3C0D-4821-B6FF129A83CE}"/>
              </a:ext>
            </a:extLst>
          </p:cNvPr>
          <p:cNvCxnSpPr>
            <a:cxnSpLocks/>
          </p:cNvCxnSpPr>
          <p:nvPr/>
        </p:nvCxnSpPr>
        <p:spPr>
          <a:xfrm>
            <a:off x="7062742" y="1763488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B21D35-F21F-FA3C-AF1F-D5D61D83757A}"/>
              </a:ext>
            </a:extLst>
          </p:cNvPr>
          <p:cNvCxnSpPr>
            <a:cxnSpLocks/>
          </p:cNvCxnSpPr>
          <p:nvPr/>
        </p:nvCxnSpPr>
        <p:spPr>
          <a:xfrm>
            <a:off x="3671147" y="4330930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A9308D-427A-C8C7-37D7-1BB6191B33A2}"/>
              </a:ext>
            </a:extLst>
          </p:cNvPr>
          <p:cNvCxnSpPr>
            <a:cxnSpLocks/>
          </p:cNvCxnSpPr>
          <p:nvPr/>
        </p:nvCxnSpPr>
        <p:spPr>
          <a:xfrm flipH="1">
            <a:off x="4844109" y="1676135"/>
            <a:ext cx="22186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D0365E8-EAAA-4BE8-7CB0-62C9F6550577}"/>
              </a:ext>
            </a:extLst>
          </p:cNvPr>
          <p:cNvSpPr/>
          <p:nvPr/>
        </p:nvSpPr>
        <p:spPr>
          <a:xfrm>
            <a:off x="7062739" y="4027334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5103AC-BCD0-67E6-988F-777874B4B07E}"/>
              </a:ext>
            </a:extLst>
          </p:cNvPr>
          <p:cNvSpPr/>
          <p:nvPr/>
        </p:nvSpPr>
        <p:spPr>
          <a:xfrm>
            <a:off x="7062739" y="4446076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53FFEC-370A-6E37-A936-C64D671ED406}"/>
              </a:ext>
            </a:extLst>
          </p:cNvPr>
          <p:cNvCxnSpPr>
            <a:cxnSpLocks/>
          </p:cNvCxnSpPr>
          <p:nvPr/>
        </p:nvCxnSpPr>
        <p:spPr>
          <a:xfrm>
            <a:off x="7085860" y="4693574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66CC8B-CCB4-CEAF-812B-CD2947494248}"/>
              </a:ext>
            </a:extLst>
          </p:cNvPr>
          <p:cNvCxnSpPr>
            <a:cxnSpLocks/>
          </p:cNvCxnSpPr>
          <p:nvPr/>
        </p:nvCxnSpPr>
        <p:spPr>
          <a:xfrm>
            <a:off x="7085860" y="4458657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A7D2E8-997D-ED50-8FE7-3BD97401C03F}"/>
              </a:ext>
            </a:extLst>
          </p:cNvPr>
          <p:cNvCxnSpPr>
            <a:cxnSpLocks/>
          </p:cNvCxnSpPr>
          <p:nvPr/>
        </p:nvCxnSpPr>
        <p:spPr>
          <a:xfrm>
            <a:off x="7091963" y="4274832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2E68FB-F3A2-E566-B937-7D2D2B897243}"/>
              </a:ext>
            </a:extLst>
          </p:cNvPr>
          <p:cNvCxnSpPr>
            <a:cxnSpLocks/>
          </p:cNvCxnSpPr>
          <p:nvPr/>
        </p:nvCxnSpPr>
        <p:spPr>
          <a:xfrm>
            <a:off x="7062739" y="4027334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E1E16C-C67A-CB94-D3B6-32D9AAEAFBDD}"/>
              </a:ext>
            </a:extLst>
          </p:cNvPr>
          <p:cNvCxnSpPr>
            <a:cxnSpLocks/>
          </p:cNvCxnSpPr>
          <p:nvPr/>
        </p:nvCxnSpPr>
        <p:spPr>
          <a:xfrm>
            <a:off x="4701871" y="4110717"/>
            <a:ext cx="2331645" cy="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268E6A-069B-3A25-D753-9AB7293D762B}"/>
              </a:ext>
            </a:extLst>
          </p:cNvPr>
          <p:cNvCxnSpPr>
            <a:cxnSpLocks/>
            <a:stCxn id="29" idx="3"/>
            <a:endCxn id="82" idx="3"/>
          </p:cNvCxnSpPr>
          <p:nvPr/>
        </p:nvCxnSpPr>
        <p:spPr>
          <a:xfrm flipH="1">
            <a:off x="1897342" y="4815926"/>
            <a:ext cx="1945582" cy="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C57524-3647-93DF-19A5-7FAACCFEFE4D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1896534" y="4166351"/>
            <a:ext cx="1855893" cy="1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2E0C50-DC47-58DB-AB1D-ADBF02A0DE9B}"/>
              </a:ext>
            </a:extLst>
          </p:cNvPr>
          <p:cNvCxnSpPr>
            <a:cxnSpLocks/>
          </p:cNvCxnSpPr>
          <p:nvPr/>
        </p:nvCxnSpPr>
        <p:spPr>
          <a:xfrm flipH="1">
            <a:off x="4810222" y="4219155"/>
            <a:ext cx="2252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77B2A2F-E893-5D31-EB78-5723DC619193}"/>
              </a:ext>
            </a:extLst>
          </p:cNvPr>
          <p:cNvSpPr/>
          <p:nvPr/>
        </p:nvSpPr>
        <p:spPr>
          <a:xfrm>
            <a:off x="908294" y="4021223"/>
            <a:ext cx="988240" cy="323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688898-B1BD-4733-2C78-234D893A19EA}"/>
              </a:ext>
            </a:extLst>
          </p:cNvPr>
          <p:cNvSpPr/>
          <p:nvPr/>
        </p:nvSpPr>
        <p:spPr>
          <a:xfrm>
            <a:off x="909102" y="4693574"/>
            <a:ext cx="988240" cy="323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D951F5-AEA6-4CB4-C4E7-A0FF81763DB4}"/>
              </a:ext>
            </a:extLst>
          </p:cNvPr>
          <p:cNvCxnSpPr>
            <a:cxnSpLocks/>
          </p:cNvCxnSpPr>
          <p:nvPr/>
        </p:nvCxnSpPr>
        <p:spPr>
          <a:xfrm flipH="1">
            <a:off x="1870286" y="1610424"/>
            <a:ext cx="1827109" cy="1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C832F43-F261-E2FF-7456-347F90C9B0F7}"/>
              </a:ext>
            </a:extLst>
          </p:cNvPr>
          <p:cNvCxnSpPr>
            <a:cxnSpLocks/>
          </p:cNvCxnSpPr>
          <p:nvPr/>
        </p:nvCxnSpPr>
        <p:spPr>
          <a:xfrm>
            <a:off x="4844109" y="1550619"/>
            <a:ext cx="2218629" cy="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6CCC135-066E-8145-DC81-663AD83BBBEF}"/>
              </a:ext>
            </a:extLst>
          </p:cNvPr>
          <p:cNvSpPr/>
          <p:nvPr/>
        </p:nvSpPr>
        <p:spPr>
          <a:xfrm>
            <a:off x="2207590" y="3975998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 adopted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A3601E-24E5-D574-5B83-382665B8AD06}"/>
              </a:ext>
            </a:extLst>
          </p:cNvPr>
          <p:cNvSpPr/>
          <p:nvPr/>
        </p:nvSpPr>
        <p:spPr>
          <a:xfrm>
            <a:off x="2221063" y="4593527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Adopts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7ECDF9-DC4D-A328-444E-6306B7B3F227}"/>
              </a:ext>
            </a:extLst>
          </p:cNvPr>
          <p:cNvCxnSpPr>
            <a:cxnSpLocks/>
          </p:cNvCxnSpPr>
          <p:nvPr/>
        </p:nvCxnSpPr>
        <p:spPr>
          <a:xfrm>
            <a:off x="4844109" y="4507836"/>
            <a:ext cx="2331645" cy="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C075C74-542F-FA42-AFF8-E95A0B52892F}"/>
              </a:ext>
            </a:extLst>
          </p:cNvPr>
          <p:cNvCxnSpPr>
            <a:cxnSpLocks/>
          </p:cNvCxnSpPr>
          <p:nvPr/>
        </p:nvCxnSpPr>
        <p:spPr>
          <a:xfrm flipH="1" flipV="1">
            <a:off x="4844109" y="4610753"/>
            <a:ext cx="2189407" cy="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76A28E9-D75D-04E4-5112-6715C7CB4C82}"/>
              </a:ext>
            </a:extLst>
          </p:cNvPr>
          <p:cNvSpPr/>
          <p:nvPr/>
        </p:nvSpPr>
        <p:spPr>
          <a:xfrm>
            <a:off x="932570" y="2881102"/>
            <a:ext cx="988240" cy="323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IN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9CA40E3-1B0B-8008-2F05-38308481508D}"/>
              </a:ext>
            </a:extLst>
          </p:cNvPr>
          <p:cNvSpPr/>
          <p:nvPr/>
        </p:nvSpPr>
        <p:spPr>
          <a:xfrm>
            <a:off x="3668992" y="2520005"/>
            <a:ext cx="1172964" cy="104609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</a:t>
            </a:r>
          </a:p>
          <a:p>
            <a:pPr algn="ctr"/>
            <a:endParaRPr lang="en-US" sz="900" dirty="0"/>
          </a:p>
          <a:p>
            <a:pPr algn="ctr"/>
            <a:r>
              <a:rPr lang="en-IN" dirty="0"/>
              <a:t>Browse</a:t>
            </a:r>
          </a:p>
          <a:p>
            <a:pPr algn="ctr"/>
            <a:r>
              <a:rPr lang="en-IN" dirty="0"/>
              <a:t>pets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934A96C-2BC9-B47D-B2CE-36C9B6CD77E2}"/>
              </a:ext>
            </a:extLst>
          </p:cNvPr>
          <p:cNvCxnSpPr>
            <a:cxnSpLocks/>
          </p:cNvCxnSpPr>
          <p:nvPr/>
        </p:nvCxnSpPr>
        <p:spPr>
          <a:xfrm>
            <a:off x="3695423" y="2957083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19F7E59-BCFC-7287-08C5-1FAA10C72158}"/>
              </a:ext>
            </a:extLst>
          </p:cNvPr>
          <p:cNvSpPr/>
          <p:nvPr/>
        </p:nvSpPr>
        <p:spPr>
          <a:xfrm>
            <a:off x="2221634" y="2847932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Adds preferences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8E6A156-8ACD-82A4-9E53-3C903BC0F5D7}"/>
              </a:ext>
            </a:extLst>
          </p:cNvPr>
          <p:cNvCxnSpPr>
            <a:cxnSpLocks/>
          </p:cNvCxnSpPr>
          <p:nvPr/>
        </p:nvCxnSpPr>
        <p:spPr>
          <a:xfrm>
            <a:off x="1916022" y="3037935"/>
            <a:ext cx="1774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1BF9606-8C8C-4516-FE8B-832EE9623BB7}"/>
              </a:ext>
            </a:extLst>
          </p:cNvPr>
          <p:cNvCxnSpPr>
            <a:cxnSpLocks/>
          </p:cNvCxnSpPr>
          <p:nvPr/>
        </p:nvCxnSpPr>
        <p:spPr>
          <a:xfrm rot="5400000">
            <a:off x="6203671" y="1522257"/>
            <a:ext cx="157661" cy="2828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87E3941-3FA9-A7D6-69CF-285F5769E99C}"/>
              </a:ext>
            </a:extLst>
          </p:cNvPr>
          <p:cNvSpPr/>
          <p:nvPr/>
        </p:nvSpPr>
        <p:spPr>
          <a:xfrm>
            <a:off x="2214603" y="3140186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Suggestions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2301757-4768-AD14-C481-E69B688F9029}"/>
              </a:ext>
            </a:extLst>
          </p:cNvPr>
          <p:cNvCxnSpPr>
            <a:cxnSpLocks/>
          </p:cNvCxnSpPr>
          <p:nvPr/>
        </p:nvCxnSpPr>
        <p:spPr>
          <a:xfrm flipH="1">
            <a:off x="1911538" y="3154160"/>
            <a:ext cx="177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C4817F8-4B84-FB0F-0D59-490513EAD6F8}"/>
              </a:ext>
            </a:extLst>
          </p:cNvPr>
          <p:cNvCxnSpPr>
            <a:cxnSpLocks/>
          </p:cNvCxnSpPr>
          <p:nvPr/>
        </p:nvCxnSpPr>
        <p:spPr>
          <a:xfrm>
            <a:off x="7087015" y="2813249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3FDDA0-8219-3A23-5AF4-CFFEE405C0DF}"/>
              </a:ext>
            </a:extLst>
          </p:cNvPr>
          <p:cNvSpPr/>
          <p:nvPr/>
        </p:nvSpPr>
        <p:spPr>
          <a:xfrm>
            <a:off x="7087014" y="2833334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A569D42-7168-0910-2018-5974CEB4EF2C}"/>
              </a:ext>
            </a:extLst>
          </p:cNvPr>
          <p:cNvCxnSpPr>
            <a:cxnSpLocks/>
          </p:cNvCxnSpPr>
          <p:nvPr/>
        </p:nvCxnSpPr>
        <p:spPr>
          <a:xfrm>
            <a:off x="7087015" y="3114934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C39278-27BC-7D49-C2C2-99A409BEFD7B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4255474" y="2134483"/>
            <a:ext cx="2155" cy="38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1DF204D-F8DD-1B1D-EA77-A8E450CA627A}"/>
              </a:ext>
            </a:extLst>
          </p:cNvPr>
          <p:cNvCxnSpPr>
            <a:cxnSpLocks/>
            <a:stCxn id="141" idx="4"/>
            <a:endCxn id="29" idx="0"/>
          </p:cNvCxnSpPr>
          <p:nvPr/>
        </p:nvCxnSpPr>
        <p:spPr>
          <a:xfrm>
            <a:off x="4255474" y="3566098"/>
            <a:ext cx="2155" cy="35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8CE038-0A9A-B166-F5D9-D50D6FA3A74D}"/>
              </a:ext>
            </a:extLst>
          </p:cNvPr>
          <p:cNvCxnSpPr>
            <a:cxnSpLocks/>
          </p:cNvCxnSpPr>
          <p:nvPr/>
        </p:nvCxnSpPr>
        <p:spPr>
          <a:xfrm>
            <a:off x="1920240" y="1487497"/>
            <a:ext cx="1774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B329DF-BE3A-193D-E523-3AED576D5749}"/>
              </a:ext>
            </a:extLst>
          </p:cNvPr>
          <p:cNvSpPr txBox="1"/>
          <p:nvPr/>
        </p:nvSpPr>
        <p:spPr>
          <a:xfrm>
            <a:off x="5380547" y="1337349"/>
            <a:ext cx="221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</a:t>
            </a:r>
            <a:r>
              <a:rPr lang="en-US" sz="1000" dirty="0"/>
              <a:t> information</a:t>
            </a:r>
            <a:endParaRPr lang="en-IN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44778-FD97-E023-4D3C-2A133A5513F3}"/>
              </a:ext>
            </a:extLst>
          </p:cNvPr>
          <p:cNvSpPr txBox="1"/>
          <p:nvPr/>
        </p:nvSpPr>
        <p:spPr>
          <a:xfrm>
            <a:off x="5380547" y="1639912"/>
            <a:ext cx="221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Conformation</a:t>
            </a:r>
            <a:endParaRPr lang="en-IN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790BB-0855-3873-2AF5-23E38BDF9060}"/>
              </a:ext>
            </a:extLst>
          </p:cNvPr>
          <p:cNvSpPr txBox="1"/>
          <p:nvPr/>
        </p:nvSpPr>
        <p:spPr>
          <a:xfrm>
            <a:off x="5458729" y="2813249"/>
            <a:ext cx="1335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Gets pet  information</a:t>
            </a:r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9FE27-5E88-4C64-97DA-2FAF333BE631}"/>
              </a:ext>
            </a:extLst>
          </p:cNvPr>
          <p:cNvSpPr txBox="1"/>
          <p:nvPr/>
        </p:nvSpPr>
        <p:spPr>
          <a:xfrm>
            <a:off x="5477989" y="3912103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information</a:t>
            </a:r>
            <a:endParaRPr lang="en-IN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B36D5-560D-E041-15A7-CC3A3AE2F244}"/>
              </a:ext>
            </a:extLst>
          </p:cNvPr>
          <p:cNvSpPr txBox="1"/>
          <p:nvPr/>
        </p:nvSpPr>
        <p:spPr>
          <a:xfrm>
            <a:off x="5453714" y="4178537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information</a:t>
            </a:r>
            <a:endParaRPr lang="en-IN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56EBC-4CAE-4E6B-C9D0-5B3A00DE1A1C}"/>
              </a:ext>
            </a:extLst>
          </p:cNvPr>
          <p:cNvSpPr txBox="1"/>
          <p:nvPr/>
        </p:nvSpPr>
        <p:spPr>
          <a:xfrm>
            <a:off x="5506210" y="4561218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Pet information</a:t>
            </a:r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91168-A289-9FFE-0C3A-61DEB1E8B132}"/>
              </a:ext>
            </a:extLst>
          </p:cNvPr>
          <p:cNvSpPr txBox="1"/>
          <p:nvPr/>
        </p:nvSpPr>
        <p:spPr>
          <a:xfrm>
            <a:off x="5511853" y="4318503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Pet information</a:t>
            </a:r>
            <a:endParaRPr lang="en-IN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52B0407A-4582-369C-C623-D9EA418D8928}"/>
              </a:ext>
            </a:extLst>
          </p:cNvPr>
          <p:cNvSpPr/>
          <p:nvPr/>
        </p:nvSpPr>
        <p:spPr>
          <a:xfrm>
            <a:off x="3666359" y="344291"/>
            <a:ext cx="1172964" cy="104609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Buys </a:t>
            </a:r>
            <a:r>
              <a:rPr lang="en-IN" dirty="0"/>
              <a:t>product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F5E197-6748-0330-19F5-F022ECC36BDF}"/>
              </a:ext>
            </a:extLst>
          </p:cNvPr>
          <p:cNvCxnSpPr>
            <a:cxnSpLocks/>
          </p:cNvCxnSpPr>
          <p:nvPr/>
        </p:nvCxnSpPr>
        <p:spPr>
          <a:xfrm>
            <a:off x="3666359" y="752191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190D29-A56A-EF06-18EE-01A51F71C81B}"/>
              </a:ext>
            </a:extLst>
          </p:cNvPr>
          <p:cNvSpPr/>
          <p:nvPr/>
        </p:nvSpPr>
        <p:spPr>
          <a:xfrm>
            <a:off x="903506" y="705632"/>
            <a:ext cx="988240" cy="323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2143C0-F0F2-9019-F7EB-C2D92BB9FC28}"/>
              </a:ext>
            </a:extLst>
          </p:cNvPr>
          <p:cNvSpPr/>
          <p:nvPr/>
        </p:nvSpPr>
        <p:spPr>
          <a:xfrm>
            <a:off x="2121337" y="996107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01A1ED-31FA-368F-C361-542BEC8A8055}"/>
              </a:ext>
            </a:extLst>
          </p:cNvPr>
          <p:cNvSpPr/>
          <p:nvPr/>
        </p:nvSpPr>
        <p:spPr>
          <a:xfrm>
            <a:off x="2167158" y="559045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 products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C2C7B0-A194-BE95-B0A8-3C0DD8A870C8}"/>
              </a:ext>
            </a:extLst>
          </p:cNvPr>
          <p:cNvCxnSpPr>
            <a:cxnSpLocks/>
          </p:cNvCxnSpPr>
          <p:nvPr/>
        </p:nvCxnSpPr>
        <p:spPr>
          <a:xfrm>
            <a:off x="1915452" y="1017718"/>
            <a:ext cx="1774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79279A-371D-87D8-938B-AE6FCA729F4D}"/>
              </a:ext>
            </a:extLst>
          </p:cNvPr>
          <p:cNvCxnSpPr>
            <a:cxnSpLocks/>
          </p:cNvCxnSpPr>
          <p:nvPr/>
        </p:nvCxnSpPr>
        <p:spPr>
          <a:xfrm flipH="1">
            <a:off x="4816890" y="707842"/>
            <a:ext cx="22186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50A069-7701-591E-8FC0-177DEAFF66E9}"/>
              </a:ext>
            </a:extLst>
          </p:cNvPr>
          <p:cNvCxnSpPr>
            <a:cxnSpLocks/>
          </p:cNvCxnSpPr>
          <p:nvPr/>
        </p:nvCxnSpPr>
        <p:spPr>
          <a:xfrm flipH="1">
            <a:off x="1915452" y="745576"/>
            <a:ext cx="1827109" cy="1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8E7C83-976F-6670-4ECB-EA78DE75B7A6}"/>
              </a:ext>
            </a:extLst>
          </p:cNvPr>
          <p:cNvCxnSpPr>
            <a:cxnSpLocks/>
          </p:cNvCxnSpPr>
          <p:nvPr/>
        </p:nvCxnSpPr>
        <p:spPr>
          <a:xfrm>
            <a:off x="4794458" y="602428"/>
            <a:ext cx="2218629" cy="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490575-DAB8-286B-63FD-337E70B6DCDA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4252841" y="1390384"/>
            <a:ext cx="0" cy="43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F66291A-13DF-FE1A-1329-9575153D8C2B}"/>
              </a:ext>
            </a:extLst>
          </p:cNvPr>
          <p:cNvSpPr/>
          <p:nvPr/>
        </p:nvSpPr>
        <p:spPr>
          <a:xfrm>
            <a:off x="7013087" y="511435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6547573-D40F-A122-B75D-36A3A1480BFF}"/>
              </a:ext>
            </a:extLst>
          </p:cNvPr>
          <p:cNvSpPr/>
          <p:nvPr/>
        </p:nvSpPr>
        <p:spPr>
          <a:xfrm>
            <a:off x="7013087" y="930177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86E1716-F169-B0E5-D58A-B9D7EB636F11}"/>
              </a:ext>
            </a:extLst>
          </p:cNvPr>
          <p:cNvCxnSpPr>
            <a:cxnSpLocks/>
          </p:cNvCxnSpPr>
          <p:nvPr/>
        </p:nvCxnSpPr>
        <p:spPr>
          <a:xfrm>
            <a:off x="7036208" y="1177675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717AB4-DE81-B664-D9E2-05CDFD82D635}"/>
              </a:ext>
            </a:extLst>
          </p:cNvPr>
          <p:cNvCxnSpPr>
            <a:cxnSpLocks/>
          </p:cNvCxnSpPr>
          <p:nvPr/>
        </p:nvCxnSpPr>
        <p:spPr>
          <a:xfrm>
            <a:off x="7036208" y="942758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174807-AD7F-4869-66ED-2FD7880E6972}"/>
              </a:ext>
            </a:extLst>
          </p:cNvPr>
          <p:cNvCxnSpPr>
            <a:cxnSpLocks/>
          </p:cNvCxnSpPr>
          <p:nvPr/>
        </p:nvCxnSpPr>
        <p:spPr>
          <a:xfrm>
            <a:off x="7042311" y="758933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FB721F-FFCC-EADA-992F-75AE528741E6}"/>
              </a:ext>
            </a:extLst>
          </p:cNvPr>
          <p:cNvCxnSpPr>
            <a:cxnSpLocks/>
          </p:cNvCxnSpPr>
          <p:nvPr/>
        </p:nvCxnSpPr>
        <p:spPr>
          <a:xfrm>
            <a:off x="7013087" y="511435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1BCC0F-E5CA-0BFA-C9D4-3013971E92CE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816890" y="1053926"/>
            <a:ext cx="219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7855CDD-60B0-B9B0-126C-227762A0AF17}"/>
              </a:ext>
            </a:extLst>
          </p:cNvPr>
          <p:cNvSpPr/>
          <p:nvPr/>
        </p:nvSpPr>
        <p:spPr>
          <a:xfrm>
            <a:off x="2192570" y="1025733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Adds to cart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525E8B-67CF-3B0A-B41D-F71906FE265B}"/>
              </a:ext>
            </a:extLst>
          </p:cNvPr>
          <p:cNvSpPr/>
          <p:nvPr/>
        </p:nvSpPr>
        <p:spPr>
          <a:xfrm>
            <a:off x="903506" y="2222235"/>
            <a:ext cx="988240" cy="323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IN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E301A98-827A-3582-DE53-3C4AC1D1E976}"/>
              </a:ext>
            </a:extLst>
          </p:cNvPr>
          <p:cNvSpPr/>
          <p:nvPr/>
        </p:nvSpPr>
        <p:spPr>
          <a:xfrm>
            <a:off x="3666359" y="1860894"/>
            <a:ext cx="1172964" cy="104609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Invoice</a:t>
            </a:r>
          </a:p>
          <a:p>
            <a:pPr algn="ctr"/>
            <a:endParaRPr lang="en-US" sz="9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DCC1FD-5BDF-F1AD-F3C1-2EF9ED0ACAD8}"/>
              </a:ext>
            </a:extLst>
          </p:cNvPr>
          <p:cNvSpPr/>
          <p:nvPr/>
        </p:nvSpPr>
        <p:spPr>
          <a:xfrm>
            <a:off x="2040760" y="2120282"/>
            <a:ext cx="1496906" cy="25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Details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27B994-9945-2D1A-3E64-E283DA249B06}"/>
              </a:ext>
            </a:extLst>
          </p:cNvPr>
          <p:cNvCxnSpPr>
            <a:cxnSpLocks/>
          </p:cNvCxnSpPr>
          <p:nvPr/>
        </p:nvCxnSpPr>
        <p:spPr>
          <a:xfrm>
            <a:off x="1886958" y="2379068"/>
            <a:ext cx="17746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276CE8A-077F-B7D9-02BD-EA750EE0D38F}"/>
              </a:ext>
            </a:extLst>
          </p:cNvPr>
          <p:cNvCxnSpPr>
            <a:cxnSpLocks/>
          </p:cNvCxnSpPr>
          <p:nvPr/>
        </p:nvCxnSpPr>
        <p:spPr>
          <a:xfrm rot="5400000">
            <a:off x="6174607" y="863390"/>
            <a:ext cx="157661" cy="2828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BB89573-99CF-28B4-9E7E-BBCFDB677BC2}"/>
              </a:ext>
            </a:extLst>
          </p:cNvPr>
          <p:cNvSpPr/>
          <p:nvPr/>
        </p:nvSpPr>
        <p:spPr>
          <a:xfrm>
            <a:off x="2185539" y="2481319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confirmation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00BC0F-43CC-B2AB-CB22-A5F83320DCC1}"/>
              </a:ext>
            </a:extLst>
          </p:cNvPr>
          <p:cNvCxnSpPr>
            <a:cxnSpLocks/>
          </p:cNvCxnSpPr>
          <p:nvPr/>
        </p:nvCxnSpPr>
        <p:spPr>
          <a:xfrm flipH="1">
            <a:off x="1882474" y="2495293"/>
            <a:ext cx="1779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D4E5C1-7B8D-F5D0-DA26-9372C35E132C}"/>
              </a:ext>
            </a:extLst>
          </p:cNvPr>
          <p:cNvCxnSpPr>
            <a:cxnSpLocks/>
          </p:cNvCxnSpPr>
          <p:nvPr/>
        </p:nvCxnSpPr>
        <p:spPr>
          <a:xfrm>
            <a:off x="7057951" y="2154382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29DBE6C-C2B9-02A5-5C53-9C8A0A43D61E}"/>
              </a:ext>
            </a:extLst>
          </p:cNvPr>
          <p:cNvSpPr/>
          <p:nvPr/>
        </p:nvSpPr>
        <p:spPr>
          <a:xfrm>
            <a:off x="7057950" y="2174467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invoice_details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FBD206-08C3-3F49-8F95-6D6410D0FDBF}"/>
              </a:ext>
            </a:extLst>
          </p:cNvPr>
          <p:cNvCxnSpPr>
            <a:cxnSpLocks/>
          </p:cNvCxnSpPr>
          <p:nvPr/>
        </p:nvCxnSpPr>
        <p:spPr>
          <a:xfrm>
            <a:off x="7057951" y="2456067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91C83AC-17ED-73A2-A76B-0DAD29C3F946}"/>
              </a:ext>
            </a:extLst>
          </p:cNvPr>
          <p:cNvCxnSpPr>
            <a:cxnSpLocks/>
          </p:cNvCxnSpPr>
          <p:nvPr/>
        </p:nvCxnSpPr>
        <p:spPr>
          <a:xfrm>
            <a:off x="3666359" y="2299329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1C1CF511-119B-18DD-8237-655C4144DABD}"/>
              </a:ext>
            </a:extLst>
          </p:cNvPr>
          <p:cNvCxnSpPr>
            <a:cxnSpLocks/>
          </p:cNvCxnSpPr>
          <p:nvPr/>
        </p:nvCxnSpPr>
        <p:spPr>
          <a:xfrm flipV="1">
            <a:off x="4839321" y="2264043"/>
            <a:ext cx="221862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8B190634-01E6-90CF-3727-E0262A66EE44}"/>
              </a:ext>
            </a:extLst>
          </p:cNvPr>
          <p:cNvSpPr/>
          <p:nvPr/>
        </p:nvSpPr>
        <p:spPr>
          <a:xfrm>
            <a:off x="3690065" y="3318461"/>
            <a:ext cx="1172964" cy="104609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6.0</a:t>
            </a:r>
          </a:p>
          <a:p>
            <a:pPr algn="ctr"/>
            <a:endParaRPr lang="en-US" dirty="0"/>
          </a:p>
          <a:p>
            <a:pPr algn="ctr"/>
            <a:r>
              <a:rPr lang="en-IN" sz="1200" dirty="0"/>
              <a:t>Orders/ Adoptions</a:t>
            </a:r>
          </a:p>
          <a:p>
            <a:pPr algn="ctr"/>
            <a:endParaRPr lang="en-IN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7EA52E7-72E7-5818-53C8-5A32CACA2B26}"/>
              </a:ext>
            </a:extLst>
          </p:cNvPr>
          <p:cNvCxnSpPr>
            <a:cxnSpLocks/>
          </p:cNvCxnSpPr>
          <p:nvPr/>
        </p:nvCxnSpPr>
        <p:spPr>
          <a:xfrm>
            <a:off x="3690065" y="3726361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ACA9FA-0E07-7C25-A173-CB1555785AD3}"/>
              </a:ext>
            </a:extLst>
          </p:cNvPr>
          <p:cNvCxnSpPr>
            <a:cxnSpLocks/>
          </p:cNvCxnSpPr>
          <p:nvPr/>
        </p:nvCxnSpPr>
        <p:spPr>
          <a:xfrm flipV="1">
            <a:off x="4775365" y="3461391"/>
            <a:ext cx="2256814" cy="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5CFE33-CC01-F7B4-DFE7-6E51A7786BF4}"/>
              </a:ext>
            </a:extLst>
          </p:cNvPr>
          <p:cNvCxnSpPr>
            <a:cxnSpLocks/>
          </p:cNvCxnSpPr>
          <p:nvPr/>
        </p:nvCxnSpPr>
        <p:spPr>
          <a:xfrm flipH="1" flipV="1">
            <a:off x="1885043" y="3686840"/>
            <a:ext cx="1775799" cy="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E06204-9E5E-81C4-FE90-0BD668F6A06F}"/>
              </a:ext>
            </a:extLst>
          </p:cNvPr>
          <p:cNvCxnSpPr>
            <a:cxnSpLocks/>
          </p:cNvCxnSpPr>
          <p:nvPr/>
        </p:nvCxnSpPr>
        <p:spPr>
          <a:xfrm flipH="1">
            <a:off x="4805434" y="3573252"/>
            <a:ext cx="2252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52CB5F-ABF3-E5CC-938A-816A3392465C}"/>
              </a:ext>
            </a:extLst>
          </p:cNvPr>
          <p:cNvSpPr/>
          <p:nvPr/>
        </p:nvSpPr>
        <p:spPr>
          <a:xfrm>
            <a:off x="909246" y="3592582"/>
            <a:ext cx="988240" cy="32340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C65AD0-7FB8-B0AC-3BE3-32602F102604}"/>
              </a:ext>
            </a:extLst>
          </p:cNvPr>
          <p:cNvSpPr/>
          <p:nvPr/>
        </p:nvSpPr>
        <p:spPr>
          <a:xfrm>
            <a:off x="2242523" y="3487621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 info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BEE0E87-438C-DB0B-716F-8D418FB57944}"/>
              </a:ext>
            </a:extLst>
          </p:cNvPr>
          <p:cNvCxnSpPr>
            <a:cxnSpLocks/>
          </p:cNvCxnSpPr>
          <p:nvPr/>
        </p:nvCxnSpPr>
        <p:spPr>
          <a:xfrm>
            <a:off x="4254603" y="2881249"/>
            <a:ext cx="0" cy="43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145020F-44A5-004C-EB6B-3041B6F056D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1926709" y="3818462"/>
            <a:ext cx="1763356" cy="2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81E9800-31D2-AF4E-CC0B-1AF471AB75BE}"/>
              </a:ext>
            </a:extLst>
          </p:cNvPr>
          <p:cNvSpPr/>
          <p:nvPr/>
        </p:nvSpPr>
        <p:spPr>
          <a:xfrm>
            <a:off x="2242523" y="3870429"/>
            <a:ext cx="1172965" cy="189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Updaqtes info</a:t>
            </a:r>
            <a:endParaRPr lang="en-IN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1710981-1462-4540-AFE5-346F6DB4999D}"/>
              </a:ext>
            </a:extLst>
          </p:cNvPr>
          <p:cNvCxnSpPr>
            <a:cxnSpLocks/>
            <a:stCxn id="182" idx="2"/>
            <a:endCxn id="97" idx="4"/>
          </p:cNvCxnSpPr>
          <p:nvPr/>
        </p:nvCxnSpPr>
        <p:spPr>
          <a:xfrm rot="5400000" flipH="1">
            <a:off x="5787083" y="2854018"/>
            <a:ext cx="393394" cy="3414466"/>
          </a:xfrm>
          <a:prstGeom prst="bentConnector3">
            <a:avLst>
              <a:gd name="adj1" fmla="val -58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665E748-312E-DA7E-CB2B-06A2C4AD7BED}"/>
              </a:ext>
            </a:extLst>
          </p:cNvPr>
          <p:cNvCxnSpPr>
            <a:cxnSpLocks/>
            <a:stCxn id="97" idx="7"/>
          </p:cNvCxnSpPr>
          <p:nvPr/>
        </p:nvCxnSpPr>
        <p:spPr>
          <a:xfrm rot="5400000" flipH="1" flipV="1">
            <a:off x="5650229" y="2087525"/>
            <a:ext cx="425156" cy="2343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E5E584A-AB08-D2C1-2CA4-53A5F6EDBD06}"/>
              </a:ext>
            </a:extLst>
          </p:cNvPr>
          <p:cNvSpPr/>
          <p:nvPr/>
        </p:nvSpPr>
        <p:spPr>
          <a:xfrm>
            <a:off x="7071225" y="2968054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E3FFCC9-7F88-047D-EB9C-64DC0DABDD5B}"/>
              </a:ext>
            </a:extLst>
          </p:cNvPr>
          <p:cNvSpPr/>
          <p:nvPr/>
        </p:nvSpPr>
        <p:spPr>
          <a:xfrm>
            <a:off x="7036545" y="3325754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FC171AB-077A-CDE4-3402-C8F31C234C0A}"/>
              </a:ext>
            </a:extLst>
          </p:cNvPr>
          <p:cNvCxnSpPr>
            <a:cxnSpLocks/>
          </p:cNvCxnSpPr>
          <p:nvPr/>
        </p:nvCxnSpPr>
        <p:spPr>
          <a:xfrm>
            <a:off x="7094347" y="3580098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D966E5F-7D80-DAF8-C1F5-6D3CBE0AB9A9}"/>
              </a:ext>
            </a:extLst>
          </p:cNvPr>
          <p:cNvCxnSpPr>
            <a:cxnSpLocks/>
          </p:cNvCxnSpPr>
          <p:nvPr/>
        </p:nvCxnSpPr>
        <p:spPr>
          <a:xfrm>
            <a:off x="7094347" y="3345181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FD582B0-C993-14CF-E11D-91374DEEEABF}"/>
              </a:ext>
            </a:extLst>
          </p:cNvPr>
          <p:cNvCxnSpPr>
            <a:cxnSpLocks/>
          </p:cNvCxnSpPr>
          <p:nvPr/>
        </p:nvCxnSpPr>
        <p:spPr>
          <a:xfrm>
            <a:off x="7104530" y="3191436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1ECF6C4-7593-075E-59EE-4D76E6788785}"/>
              </a:ext>
            </a:extLst>
          </p:cNvPr>
          <p:cNvCxnSpPr>
            <a:cxnSpLocks/>
          </p:cNvCxnSpPr>
          <p:nvPr/>
        </p:nvCxnSpPr>
        <p:spPr>
          <a:xfrm>
            <a:off x="7058979" y="2968054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E340B9B-1E14-C2FD-A30D-5C3A4FBE4F17}"/>
              </a:ext>
            </a:extLst>
          </p:cNvPr>
          <p:cNvSpPr/>
          <p:nvPr/>
        </p:nvSpPr>
        <p:spPr>
          <a:xfrm>
            <a:off x="7104530" y="4091708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product_details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E8894A3-1EB7-AB8D-CE3A-E3E58DAA194D}"/>
              </a:ext>
            </a:extLst>
          </p:cNvPr>
          <p:cNvSpPr/>
          <p:nvPr/>
        </p:nvSpPr>
        <p:spPr>
          <a:xfrm>
            <a:off x="7104530" y="4510450"/>
            <a:ext cx="1172965" cy="2474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2394016-CBE5-C462-D420-5F5780D175D3}"/>
              </a:ext>
            </a:extLst>
          </p:cNvPr>
          <p:cNvCxnSpPr>
            <a:cxnSpLocks/>
          </p:cNvCxnSpPr>
          <p:nvPr/>
        </p:nvCxnSpPr>
        <p:spPr>
          <a:xfrm>
            <a:off x="7127651" y="4757948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C95AAED-EA88-9CA0-34BB-1D503CD1A4CA}"/>
              </a:ext>
            </a:extLst>
          </p:cNvPr>
          <p:cNvCxnSpPr>
            <a:cxnSpLocks/>
          </p:cNvCxnSpPr>
          <p:nvPr/>
        </p:nvCxnSpPr>
        <p:spPr>
          <a:xfrm>
            <a:off x="7127651" y="4523031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300E727-3455-2592-8025-BEB36EB6AF3B}"/>
              </a:ext>
            </a:extLst>
          </p:cNvPr>
          <p:cNvCxnSpPr>
            <a:cxnSpLocks/>
          </p:cNvCxnSpPr>
          <p:nvPr/>
        </p:nvCxnSpPr>
        <p:spPr>
          <a:xfrm>
            <a:off x="7133754" y="4339206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59B9C6B-64E6-F264-5E08-69BC17A60D37}"/>
              </a:ext>
            </a:extLst>
          </p:cNvPr>
          <p:cNvCxnSpPr>
            <a:cxnSpLocks/>
          </p:cNvCxnSpPr>
          <p:nvPr/>
        </p:nvCxnSpPr>
        <p:spPr>
          <a:xfrm>
            <a:off x="7104530" y="4091708"/>
            <a:ext cx="11729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B0B7243-AC7A-CC03-3496-E2D4AB07C1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3702" y="2983600"/>
            <a:ext cx="2379973" cy="379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18586F7-CCBC-26E6-339D-EC29100F7924}"/>
              </a:ext>
            </a:extLst>
          </p:cNvPr>
          <p:cNvCxnSpPr>
            <a:cxnSpLocks/>
          </p:cNvCxnSpPr>
          <p:nvPr/>
        </p:nvCxnSpPr>
        <p:spPr>
          <a:xfrm flipH="1" flipV="1">
            <a:off x="4805434" y="4106131"/>
            <a:ext cx="2189407" cy="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8336CC4-7079-D6E4-97D7-2010F3F64A8C}"/>
              </a:ext>
            </a:extLst>
          </p:cNvPr>
          <p:cNvCxnSpPr>
            <a:cxnSpLocks/>
            <a:stCxn id="97" idx="5"/>
          </p:cNvCxnSpPr>
          <p:nvPr/>
        </p:nvCxnSpPr>
        <p:spPr>
          <a:xfrm>
            <a:off x="4691252" y="4211357"/>
            <a:ext cx="2303589" cy="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90E540F-7F37-7185-DE8D-80AA784F9747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4448814" y="4364553"/>
            <a:ext cx="2655716" cy="269646"/>
          </a:xfrm>
          <a:prstGeom prst="bentConnector3">
            <a:avLst>
              <a:gd name="adj1" fmla="val 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2F7372-26F0-C721-503F-6B571B747D63}"/>
              </a:ext>
            </a:extLst>
          </p:cNvPr>
          <p:cNvSpPr txBox="1"/>
          <p:nvPr/>
        </p:nvSpPr>
        <p:spPr>
          <a:xfrm>
            <a:off x="5165559" y="417354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Product information</a:t>
            </a:r>
            <a:endParaRPr lang="en-IN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0CB92-6AC1-5A20-DB17-3C03EB25D3A8}"/>
              </a:ext>
            </a:extLst>
          </p:cNvPr>
          <p:cNvSpPr txBox="1"/>
          <p:nvPr/>
        </p:nvSpPr>
        <p:spPr>
          <a:xfrm>
            <a:off x="5172249" y="696582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Product information</a:t>
            </a:r>
            <a:endParaRPr lang="en-IN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F50A-A791-B4D6-7B5F-1FACD2225104}"/>
              </a:ext>
            </a:extLst>
          </p:cNvPr>
          <p:cNvSpPr txBox="1"/>
          <p:nvPr/>
        </p:nvSpPr>
        <p:spPr>
          <a:xfrm>
            <a:off x="5116442" y="1089337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Product information</a:t>
            </a:r>
            <a:endParaRPr lang="en-IN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0C845-429B-8EF7-3446-321A3595DFBB}"/>
              </a:ext>
            </a:extLst>
          </p:cNvPr>
          <p:cNvSpPr txBox="1"/>
          <p:nvPr/>
        </p:nvSpPr>
        <p:spPr>
          <a:xfrm>
            <a:off x="5172249" y="2032099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Product  information</a:t>
            </a:r>
            <a:endParaRPr lang="en-IN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D4EB1-573C-D8CA-2CE8-674906A014F3}"/>
              </a:ext>
            </a:extLst>
          </p:cNvPr>
          <p:cNvSpPr txBox="1"/>
          <p:nvPr/>
        </p:nvSpPr>
        <p:spPr>
          <a:xfrm>
            <a:off x="5172249" y="2381412"/>
            <a:ext cx="221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Product information</a:t>
            </a:r>
            <a:endParaRPr lang="en-IN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96F9-9699-03E6-01A2-20BDF9EAEF23}"/>
              </a:ext>
            </a:extLst>
          </p:cNvPr>
          <p:cNvSpPr txBox="1"/>
          <p:nvPr/>
        </p:nvSpPr>
        <p:spPr>
          <a:xfrm>
            <a:off x="5172249" y="2788785"/>
            <a:ext cx="221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User information</a:t>
            </a:r>
            <a:endParaRPr lang="en-IN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F8A19-113B-F237-F9E2-9134114315E5}"/>
              </a:ext>
            </a:extLst>
          </p:cNvPr>
          <p:cNvSpPr txBox="1"/>
          <p:nvPr/>
        </p:nvSpPr>
        <p:spPr>
          <a:xfrm>
            <a:off x="5189181" y="3020208"/>
            <a:ext cx="221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User information</a:t>
            </a:r>
            <a:endParaRPr lang="en-IN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2B9E0-53C7-6748-8132-BFA0DAFBD4A3}"/>
              </a:ext>
            </a:extLst>
          </p:cNvPr>
          <p:cNvSpPr txBox="1"/>
          <p:nvPr/>
        </p:nvSpPr>
        <p:spPr>
          <a:xfrm>
            <a:off x="5189181" y="3256493"/>
            <a:ext cx="221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Pet information</a:t>
            </a:r>
            <a:endParaRPr lang="en-IN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C1845-2CED-070A-8A37-BA9A3FF67F7D}"/>
              </a:ext>
            </a:extLst>
          </p:cNvPr>
          <p:cNvSpPr txBox="1"/>
          <p:nvPr/>
        </p:nvSpPr>
        <p:spPr>
          <a:xfrm>
            <a:off x="5228691" y="3555650"/>
            <a:ext cx="221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Pet information</a:t>
            </a:r>
            <a:endParaRPr lang="en-IN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3A073-169C-01F7-3AE4-ECF79D13FE37}"/>
              </a:ext>
            </a:extLst>
          </p:cNvPr>
          <p:cNvSpPr txBox="1"/>
          <p:nvPr/>
        </p:nvSpPr>
        <p:spPr>
          <a:xfrm>
            <a:off x="5178844" y="3946291"/>
            <a:ext cx="221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Product  information</a:t>
            </a:r>
            <a:endParaRPr lang="en-IN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E3572-2F1B-4874-66B8-29C10D86B01A}"/>
              </a:ext>
            </a:extLst>
          </p:cNvPr>
          <p:cNvSpPr txBox="1"/>
          <p:nvPr/>
        </p:nvSpPr>
        <p:spPr>
          <a:xfrm>
            <a:off x="5201400" y="4200742"/>
            <a:ext cx="221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Product  information</a:t>
            </a:r>
            <a:endParaRPr lang="en-IN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494F7-92E9-478B-E541-B961924EC780}"/>
              </a:ext>
            </a:extLst>
          </p:cNvPr>
          <p:cNvSpPr txBox="1"/>
          <p:nvPr/>
        </p:nvSpPr>
        <p:spPr>
          <a:xfrm>
            <a:off x="5189162" y="4480370"/>
            <a:ext cx="221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Product  information</a:t>
            </a:r>
            <a:endParaRPr lang="en-IN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3CDBA-1F0B-F039-7C7E-FB0F94EA5B76}"/>
              </a:ext>
            </a:extLst>
          </p:cNvPr>
          <p:cNvSpPr txBox="1"/>
          <p:nvPr/>
        </p:nvSpPr>
        <p:spPr>
          <a:xfrm>
            <a:off x="5116442" y="4946589"/>
            <a:ext cx="2218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Product  information</a:t>
            </a:r>
            <a:endParaRPr lang="en-IN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598</Words>
  <Application>Microsoft Office PowerPoint</Application>
  <PresentationFormat>On-screen Show (16:9)</PresentationFormat>
  <Paragraphs>273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Anaheim</vt:lpstr>
      <vt:lpstr>Arial</vt:lpstr>
      <vt:lpstr>Bahnschrift</vt:lpstr>
      <vt:lpstr>Bebas Neue</vt:lpstr>
      <vt:lpstr>Calibri</vt:lpstr>
      <vt:lpstr>Calibri Light</vt:lpstr>
      <vt:lpstr>Google Sans</vt:lpstr>
      <vt:lpstr>Outfit</vt:lpstr>
      <vt:lpstr>Outfit SemiBold</vt:lpstr>
      <vt:lpstr>Office Theme</vt:lpstr>
      <vt:lpstr>Petify</vt:lpstr>
      <vt:lpstr>INTROUCTION</vt:lpstr>
      <vt:lpstr>OBJECTIVES</vt:lpstr>
      <vt:lpstr>PowerPoint Presentation</vt:lpstr>
      <vt:lpstr>PowerPoint Presentation</vt:lpstr>
      <vt:lpstr>PowerPoint Presentation</vt:lpstr>
      <vt:lpstr>Context level DFD</vt:lpstr>
      <vt:lpstr>Frist Level DFD                              </vt:lpstr>
      <vt:lpstr>PowerPoint Presentation</vt:lpstr>
      <vt:lpstr>Our Home Page</vt:lpstr>
      <vt:lpstr>Our Home Page</vt:lpstr>
      <vt:lpstr>Our Home Page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petify</dc:title>
  <dc:creator>Priyanka Gaikwad</dc:creator>
  <cp:lastModifiedBy>Amartya Nair</cp:lastModifiedBy>
  <cp:revision>28</cp:revision>
  <dcterms:modified xsi:type="dcterms:W3CDTF">2024-04-18T06:39:43Z</dcterms:modified>
</cp:coreProperties>
</file>