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2d0958e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2d0958e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2de3342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2de3342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2d0958e9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2d0958e9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2d0958e9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2d0958e9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2d99333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2d99333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2d99333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2d99333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2d99333c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2d99333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2d99333c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2d99333c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2d0958e9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2d0958e9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2af77e9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2af77e9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2d0958e9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2d0958e9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2af77e9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2af77e9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2af77e97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2af77e97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2af77e97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2af77e97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2af77e97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2af77e97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2af77e97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2af77e97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2af77e97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2af77e97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2af77e97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2af77e9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2af77e97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2af77e97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2af77e9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2af77e9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2af77e97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2af77e97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2d0958e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2d0958e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2b62c0c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2b62c0c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2b62c0c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2b62c0c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2b62c0c3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2b62c0c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2b62c0c3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2b62c0c3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2b62c0c3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2b62c0c3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2b62c0c3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2b62c0c3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2b62c0c3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2b62c0c3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2b62c0c3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2b62c0c3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2b62c0c3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2b62c0c3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2b62c0c3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2b62c0c3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2d0958e9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2d0958e9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2b62c0c3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2b62c0c3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2be59243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2be59243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2be59243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2be59243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2be5924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2be5924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2be5924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2be5924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2be5924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2be5924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2d0958e9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2d0958e9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2f1aeb0e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2f1aeb0e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int stock = 100, updated_stock = 0;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char *product_name= "product1";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sequential_init(); 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sequential_destroy();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305f124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305f124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305f124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305f124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2d0958e9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2d0958e9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05f124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305f124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2f1aeb0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2f1aeb0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int stock = 100, updated_stock = 0;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char *product_name= "product1";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create,join and exit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destroy .. pthreads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2f1aeb0e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2f1aeb0e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2d99333c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2d99333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2d99333c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2d99333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d99333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d99333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d99333c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2d99333c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488175"/>
            <a:ext cx="8520600" cy="17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OPERATING SYSTEMS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18XD44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740800" y="863550"/>
            <a:ext cx="676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000000"/>
                </a:solidFill>
              </a:rPr>
              <a:t>readcount-- ;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000000"/>
                </a:solidFill>
              </a:rPr>
              <a:t>if (readcount == 0)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000000"/>
                </a:solidFill>
              </a:rPr>
              <a:t>	signal (wrt);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000000"/>
                </a:solidFill>
              </a:rPr>
              <a:t>signal (mutex1);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PROBLEM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311700" y="432450"/>
            <a:ext cx="8520600" cy="4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solidFill>
                  <a:srgbClr val="000000"/>
                </a:solidFill>
              </a:rPr>
              <a:t>INTRODUCTION :</a:t>
            </a:r>
            <a:endParaRPr b="1" sz="24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main objective of the assignment is to provide a practical view of the synchronization mechanisms available in the POSIX threads library.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 u="sng">
                <a:solidFill>
                  <a:srgbClr val="000000"/>
                </a:solidFill>
              </a:rPr>
              <a:t>PROBLEM STATEMENT</a:t>
            </a:r>
            <a:r>
              <a:rPr b="1" lang="en-GB" sz="2400" u="sng">
                <a:solidFill>
                  <a:srgbClr val="000000"/>
                </a:solidFill>
              </a:rPr>
              <a:t> :</a:t>
            </a:r>
            <a:endParaRPr b="1" sz="24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Design and implement a concurrent access library operating on the top of a warehouse database, in order to guarantee the consistence of all operations even if the operations are performed in a concurrent manner.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DESIGN</a:t>
            </a:r>
            <a:endParaRPr sz="5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311700" y="20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Interface (db_warehouse)</a:t>
            </a:r>
            <a:endParaRPr/>
          </a:p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185900" y="933650"/>
            <a:ext cx="812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★"/>
            </a:pPr>
            <a:r>
              <a:rPr lang="en-GB" sz="1900">
                <a:solidFill>
                  <a:srgbClr val="000000"/>
                </a:solidFill>
              </a:rPr>
              <a:t>i</a:t>
            </a:r>
            <a:r>
              <a:rPr lang="en-GB" sz="1900">
                <a:solidFill>
                  <a:srgbClr val="000000"/>
                </a:solidFill>
              </a:rPr>
              <a:t>nt db_warehouse_init()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★"/>
            </a:pPr>
            <a:r>
              <a:rPr lang="en-GB" sz="1900">
                <a:solidFill>
                  <a:srgbClr val="000000"/>
                </a:solidFill>
              </a:rPr>
              <a:t>int db_warehouse_destroy()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★"/>
            </a:pPr>
            <a:r>
              <a:rPr lang="en-GB" sz="1900">
                <a:solidFill>
                  <a:srgbClr val="000000"/>
                </a:solidFill>
              </a:rPr>
              <a:t>int db_warehouse_create_product (char *product_name)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★"/>
            </a:pPr>
            <a:r>
              <a:rPr lang="en-GB" sz="1900">
                <a:solidFill>
                  <a:srgbClr val="000000"/>
                </a:solidFill>
              </a:rPr>
              <a:t>int db_warehouse_get_num_products (int *num_products)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★"/>
            </a:pPr>
            <a:r>
              <a:rPr lang="en-GB" sz="1900">
                <a:solidFill>
                  <a:srgbClr val="000000"/>
                </a:solidFill>
              </a:rPr>
              <a:t>int db_warehouse_delete_product (char *product_name)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★"/>
            </a:pPr>
            <a:r>
              <a:rPr lang="en-GB" sz="1900">
                <a:solidFill>
                  <a:schemeClr val="dk1"/>
                </a:solidFill>
              </a:rPr>
              <a:t>int db_warehouse_set_internal_data (char *product_name, void *ptr, int size)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★"/>
            </a:pPr>
            <a:r>
              <a:rPr lang="en-GB" sz="1900">
                <a:solidFill>
                  <a:schemeClr val="dk1"/>
                </a:solidFill>
              </a:rPr>
              <a:t>int db_warehouse_get_internal_data (char *product_name, void **ptr, int *size)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★"/>
            </a:pPr>
            <a:r>
              <a:rPr lang="en-GB" sz="1900">
                <a:solidFill>
                  <a:srgbClr val="000000"/>
                </a:solidFill>
              </a:rPr>
              <a:t>int db_warehouse_exists_product (char *product_name)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★"/>
            </a:pPr>
            <a:r>
              <a:rPr lang="en-GB" sz="1900">
                <a:solidFill>
                  <a:srgbClr val="000000"/>
                </a:solidFill>
              </a:rPr>
              <a:t>int db_warehouse_update_stock (char *product_name, int stock)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★"/>
            </a:pPr>
            <a:r>
              <a:rPr lang="en-GB" sz="1900">
                <a:solidFill>
                  <a:srgbClr val="000000"/>
                </a:solidFill>
              </a:rPr>
              <a:t>int db_warehouse_get_stock (char *product_name, int *stock)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Sequential Library</a:t>
            </a:r>
            <a:endParaRPr/>
          </a:p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311700" y="1166450"/>
            <a:ext cx="753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★"/>
            </a:pPr>
            <a:r>
              <a:rPr lang="en-GB" sz="1900">
                <a:solidFill>
                  <a:schemeClr val="dk1"/>
                </a:solidFill>
              </a:rPr>
              <a:t>int sequential_init ()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★"/>
            </a:pPr>
            <a:r>
              <a:rPr lang="en-GB" sz="1900">
                <a:solidFill>
                  <a:schemeClr val="dk1"/>
                </a:solidFill>
              </a:rPr>
              <a:t>int sequential_destroy ()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★"/>
            </a:pPr>
            <a:r>
              <a:rPr lang="en-GB" sz="1900">
                <a:solidFill>
                  <a:schemeClr val="dk1"/>
                </a:solidFill>
              </a:rPr>
              <a:t>int sequential_create_product (char *product_name)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★"/>
            </a:pPr>
            <a:r>
              <a:rPr lang="en-GB" sz="1900">
                <a:solidFill>
                  <a:schemeClr val="dk1"/>
                </a:solidFill>
              </a:rPr>
              <a:t>int sequential_get_num_products (int *num_products)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★"/>
            </a:pPr>
            <a:r>
              <a:rPr lang="en-GB" sz="1900">
                <a:solidFill>
                  <a:schemeClr val="dk1"/>
                </a:solidFill>
              </a:rPr>
              <a:t>int sequential_delete_product (char *product_name)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★"/>
            </a:pPr>
            <a:r>
              <a:rPr lang="en-GB" sz="1900">
                <a:solidFill>
                  <a:schemeClr val="dk1"/>
                </a:solidFill>
              </a:rPr>
              <a:t>int sequential_increment_stock (char *product_name, int stock, int *updated_stock)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★"/>
            </a:pPr>
            <a:r>
              <a:rPr lang="en-GB" sz="1900">
                <a:solidFill>
                  <a:schemeClr val="dk1"/>
                </a:solidFill>
              </a:rPr>
              <a:t>int sequential_decrement_stock (char *product_name, int stock, int *updated_stock)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★"/>
            </a:pPr>
            <a:r>
              <a:rPr lang="en-GB" sz="1900">
                <a:solidFill>
                  <a:schemeClr val="dk1"/>
                </a:solidFill>
              </a:rPr>
              <a:t>int sequential_get_stock (char *product_name, int *stock)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Concurrent Library</a:t>
            </a:r>
            <a:endParaRPr/>
          </a:p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★"/>
            </a:pPr>
            <a:r>
              <a:rPr lang="en-GB" sz="1900">
                <a:solidFill>
                  <a:schemeClr val="dk1"/>
                </a:solidFill>
              </a:rPr>
              <a:t>int concurrent_init ()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★"/>
            </a:pPr>
            <a:r>
              <a:rPr lang="en-GB" sz="1900">
                <a:solidFill>
                  <a:schemeClr val="dk1"/>
                </a:solidFill>
              </a:rPr>
              <a:t>int concurrent_destroy ()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★"/>
            </a:pPr>
            <a:r>
              <a:rPr lang="en-GB" sz="1900">
                <a:solidFill>
                  <a:schemeClr val="dk1"/>
                </a:solidFill>
              </a:rPr>
              <a:t>int concurrent_create_product (char *product_name)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★"/>
            </a:pPr>
            <a:r>
              <a:rPr lang="en-GB" sz="1900">
                <a:solidFill>
                  <a:schemeClr val="dk1"/>
                </a:solidFill>
              </a:rPr>
              <a:t>int concurrent_get_num_products (int *num_products)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★"/>
            </a:pPr>
            <a:r>
              <a:rPr lang="en-GB" sz="1900">
                <a:solidFill>
                  <a:schemeClr val="dk1"/>
                </a:solidFill>
              </a:rPr>
              <a:t>int concurrent_delete_product (char *product_name)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★"/>
            </a:pPr>
            <a:r>
              <a:rPr lang="en-GB" sz="1900">
                <a:solidFill>
                  <a:schemeClr val="dk1"/>
                </a:solidFill>
              </a:rPr>
              <a:t>int concurrent_increment_stock (char *product_name, int stock, int *updated_stock)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★"/>
            </a:pPr>
            <a:r>
              <a:rPr lang="en-GB" sz="1900">
                <a:solidFill>
                  <a:schemeClr val="dk1"/>
                </a:solidFill>
              </a:rPr>
              <a:t>int concurrent_decrement_stock (char *product_name, int stock, int *updated_stock)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★"/>
            </a:pPr>
            <a:r>
              <a:rPr lang="en-GB" sz="1900">
                <a:solidFill>
                  <a:schemeClr val="dk1"/>
                </a:solidFill>
              </a:rPr>
              <a:t>int concurrent_get_stock (char *product_name, int *stock)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THE IMPLEMENTATION OF THE GIVEN PROBLEM</a:t>
            </a:r>
            <a:endParaRPr sz="4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DB_WAREHOUSE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5" y="0"/>
            <a:ext cx="9081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635300"/>
            <a:ext cx="8520600" cy="15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</a:rPr>
              <a:t>READER WRITER PROBLEM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725"/>
            <a:ext cx="9143999" cy="45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5025"/>
            <a:ext cx="8894026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4"/>
            <a:ext cx="9143999" cy="379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5"/>
            <a:ext cx="9144000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400"/>
            <a:ext cx="9143999" cy="44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5"/>
            <a:ext cx="9144001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5"/>
            <a:ext cx="9143999" cy="428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SEQUENTIAL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9393"/>
            <a:ext cx="9144000" cy="4464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237600" y="237600"/>
            <a:ext cx="8906400" cy="3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The readers-writers problem relates to an object such as a file that is shared between multiple processes.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It is a synchronization problem.</a:t>
            </a:r>
            <a:endParaRPr sz="2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There are two types of processes in this context.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33333"/>
                </a:solidFill>
                <a:highlight>
                  <a:srgbClr val="FFFFFF"/>
                </a:highlight>
              </a:rPr>
              <a:t>i) Reader :</a:t>
            </a: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 Any number of </a:t>
            </a:r>
            <a:r>
              <a:rPr b="1" lang="en-GB">
                <a:solidFill>
                  <a:srgbClr val="333333"/>
                </a:solidFill>
                <a:highlight>
                  <a:srgbClr val="FFFFFF"/>
                </a:highlight>
              </a:rPr>
              <a:t>readers</a:t>
            </a: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 can read from the shared resource simultaneously.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>
                <a:solidFill>
                  <a:srgbClr val="333333"/>
                </a:solidFill>
                <a:highlight>
                  <a:srgbClr val="FFFFFF"/>
                </a:highlight>
              </a:rPr>
              <a:t>ii) Writer :</a:t>
            </a: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 Only one </a:t>
            </a:r>
            <a:r>
              <a:rPr b="1" lang="en-GB">
                <a:solidFill>
                  <a:srgbClr val="333333"/>
                </a:solidFill>
                <a:highlight>
                  <a:srgbClr val="FFFFFF"/>
                </a:highlight>
              </a:rPr>
              <a:t>writer</a:t>
            </a: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 can write to the shared resource. When a </a:t>
            </a:r>
            <a:r>
              <a:rPr b="1" lang="en-GB">
                <a:solidFill>
                  <a:srgbClr val="333333"/>
                </a:solidFill>
                <a:highlight>
                  <a:srgbClr val="FFFFFF"/>
                </a:highlight>
              </a:rPr>
              <a:t>writer</a:t>
            </a: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 is writing data to the resource, no other process can access the resource. A </a:t>
            </a:r>
            <a:r>
              <a:rPr b="1" lang="en-GB">
                <a:solidFill>
                  <a:srgbClr val="333333"/>
                </a:solidFill>
                <a:highlight>
                  <a:srgbClr val="FFFFFF"/>
                </a:highlight>
              </a:rPr>
              <a:t>writer</a:t>
            </a: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 cannot write to the resource if there are non zero number of readers accessing the resource at that time.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9775"/>
            <a:ext cx="9144000" cy="38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5"/>
            <a:ext cx="9144000" cy="31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5"/>
            <a:ext cx="9144001" cy="412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5"/>
            <a:ext cx="9144001" cy="42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5"/>
            <a:ext cx="9144000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5"/>
            <a:ext cx="9143999" cy="36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CONCURRENT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8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8625"/>
            <a:ext cx="9029074" cy="25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5165" l="0" r="0" t="38314"/>
          <a:stretch/>
        </p:blipFill>
        <p:spPr>
          <a:xfrm>
            <a:off x="311700" y="265550"/>
            <a:ext cx="8255050" cy="43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7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04875"/>
            <a:ext cx="8470000" cy="8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03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775"/>
            <a:ext cx="9144000" cy="468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2825"/>
            <a:ext cx="9144000" cy="20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8"/>
          <p:cNvSpPr txBox="1"/>
          <p:nvPr>
            <p:ph type="title"/>
          </p:nvPr>
        </p:nvSpPr>
        <p:spPr>
          <a:xfrm>
            <a:off x="311700" y="17299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RESULT</a:t>
            </a:r>
            <a:endParaRPr sz="5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9"/>
          <p:cNvSpPr txBox="1"/>
          <p:nvPr>
            <p:ph type="title"/>
          </p:nvPr>
        </p:nvSpPr>
        <p:spPr>
          <a:xfrm>
            <a:off x="235150" y="114875"/>
            <a:ext cx="85206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SEQUENTIAL OUTPUT :</a:t>
            </a:r>
            <a:endParaRPr/>
          </a:p>
        </p:txBody>
      </p:sp>
      <p:pic>
        <p:nvPicPr>
          <p:cNvPr id="321" name="Google Shape;321;p59"/>
          <p:cNvPicPr preferRelativeResize="0"/>
          <p:nvPr/>
        </p:nvPicPr>
        <p:blipFill rotWithShape="1">
          <a:blip r:embed="rId3">
            <a:alphaModFix/>
          </a:blip>
          <a:srcRect b="6014" l="0" r="0" t="1888"/>
          <a:stretch/>
        </p:blipFill>
        <p:spPr>
          <a:xfrm>
            <a:off x="76550" y="795875"/>
            <a:ext cx="9067450" cy="43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0"/>
          <p:cNvSpPr txBox="1"/>
          <p:nvPr>
            <p:ph type="title"/>
          </p:nvPr>
        </p:nvSpPr>
        <p:spPr>
          <a:xfrm>
            <a:off x="142825" y="1856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CONCURRENT OUTPUT :</a:t>
            </a:r>
            <a:endParaRPr/>
          </a:p>
        </p:txBody>
      </p:sp>
      <p:pic>
        <p:nvPicPr>
          <p:cNvPr id="327" name="Google Shape;3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8650"/>
            <a:ext cx="8430325" cy="403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5550"/>
            <a:ext cx="8787501" cy="47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663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The readers have a higher priority than the writer.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If a writer wants to write to the resource, it must wait until there are no readers currently accessing that resource.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</a:rPr>
              <a:t>Here, one </a:t>
            </a:r>
            <a:r>
              <a:rPr b="1" lang="en-GB">
                <a:solidFill>
                  <a:srgbClr val="333333"/>
                </a:solidFill>
              </a:rPr>
              <a:t>mutex</a:t>
            </a:r>
            <a:r>
              <a:rPr lang="en-GB">
                <a:solidFill>
                  <a:srgbClr val="333333"/>
                </a:solidFill>
              </a:rPr>
              <a:t> </a:t>
            </a:r>
            <a:r>
              <a:rPr lang="en-GB">
                <a:solidFill>
                  <a:srgbClr val="000000"/>
                </a:solidFill>
              </a:rPr>
              <a:t>m </a:t>
            </a:r>
            <a:r>
              <a:rPr lang="en-GB">
                <a:solidFill>
                  <a:srgbClr val="333333"/>
                </a:solidFill>
              </a:rPr>
              <a:t>and a </a:t>
            </a:r>
            <a:r>
              <a:rPr b="1" lang="en-GB">
                <a:solidFill>
                  <a:srgbClr val="333333"/>
                </a:solidFill>
              </a:rPr>
              <a:t>semaphore</a:t>
            </a:r>
            <a:r>
              <a:rPr lang="en-GB">
                <a:solidFill>
                  <a:srgbClr val="333333"/>
                </a:solidFill>
              </a:rPr>
              <a:t> w is used. An integer variable read_count is used to maintain the number of readers currently accessing the resource. </a:t>
            </a:r>
            <a:endParaRPr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</a:rPr>
              <a:t>The variable </a:t>
            </a:r>
            <a:r>
              <a:rPr lang="en-GB">
                <a:solidFill>
                  <a:srgbClr val="333333"/>
                </a:solidFill>
              </a:rPr>
              <a:t>read_count </a:t>
            </a:r>
            <a:r>
              <a:rPr lang="en-GB">
                <a:solidFill>
                  <a:srgbClr val="333333"/>
                </a:solidFill>
              </a:rPr>
              <a:t>is initialized to 0. A value of 1 is given initially to m and w.</a:t>
            </a:r>
            <a:endParaRPr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775"/>
            <a:ext cx="8756875" cy="48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3"/>
          <p:cNvSpPr txBox="1"/>
          <p:nvPr>
            <p:ph type="title"/>
          </p:nvPr>
        </p:nvSpPr>
        <p:spPr>
          <a:xfrm>
            <a:off x="311700" y="0"/>
            <a:ext cx="8520600" cy="7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CONCURRENT OUTPUT :</a:t>
            </a:r>
            <a:endParaRPr/>
          </a:p>
        </p:txBody>
      </p:sp>
      <p:pic>
        <p:nvPicPr>
          <p:cNvPr id="345" name="Google Shape;34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0" y="512625"/>
            <a:ext cx="9036850" cy="44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/>
              <a:t>WRITER</a:t>
            </a:r>
            <a:endParaRPr sz="4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783450"/>
            <a:ext cx="8520600" cy="3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</a:rPr>
              <a:t>Semaphore wrt = 1;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</a:rPr>
              <a:t>// A binary semaphore that will be used both for mutual exclusion and signalling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</a:rPr>
              <a:t>wait (wrt);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</a:rPr>
              <a:t>	// Perform write operation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900">
                <a:solidFill>
                  <a:srgbClr val="000000"/>
                </a:solidFill>
              </a:rPr>
              <a:t>signal (wrt);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11700" y="2122250"/>
            <a:ext cx="85206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/>
              <a:t>READER</a:t>
            </a:r>
            <a:endParaRPr sz="4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311700" y="458250"/>
            <a:ext cx="8520600" cy="4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Mutex mutex1 ;	// provides mutual exclusion when readcount is being modified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int readcount = 0;		// to keep count of total readers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wait (mutex1);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readcount++ 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if (readcount == 1)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	wait (wrt);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signal (mutex1);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	// perform read operation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wait (mutex1);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