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65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2473-3C24-43B4-B2CE-C5FD7EC477D7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484DB-57FA-4305-B6AC-E17AA3E1BE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1916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2473-3C24-43B4-B2CE-C5FD7EC477D7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484DB-57FA-4305-B6AC-E17AA3E1BE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4121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2473-3C24-43B4-B2CE-C5FD7EC477D7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484DB-57FA-4305-B6AC-E17AA3E1BE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0102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2473-3C24-43B4-B2CE-C5FD7EC477D7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484DB-57FA-4305-B6AC-E17AA3E1BE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8577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2473-3C24-43B4-B2CE-C5FD7EC477D7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484DB-57FA-4305-B6AC-E17AA3E1BE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4144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2473-3C24-43B4-B2CE-C5FD7EC477D7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484DB-57FA-4305-B6AC-E17AA3E1BE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0353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2473-3C24-43B4-B2CE-C5FD7EC477D7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484DB-57FA-4305-B6AC-E17AA3E1BE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0895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2473-3C24-43B4-B2CE-C5FD7EC477D7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484DB-57FA-4305-B6AC-E17AA3E1BE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2759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2473-3C24-43B4-B2CE-C5FD7EC477D7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484DB-57FA-4305-B6AC-E17AA3E1BE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2071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2473-3C24-43B4-B2CE-C5FD7EC477D7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484DB-57FA-4305-B6AC-E17AA3E1BE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1566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2473-3C24-43B4-B2CE-C5FD7EC477D7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484DB-57FA-4305-B6AC-E17AA3E1BE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7606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62473-3C24-43B4-B2CE-C5FD7EC477D7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9484DB-57FA-4305-B6AC-E17AA3E1BE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3641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1.How is the statistical significance of an insight assessed?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Statistical significance is often calculated with statistical hypothesis </a:t>
            </a:r>
            <a:r>
              <a:rPr lang="en-US" dirty="0" err="1" smtClean="0"/>
              <a:t>testing,which</a:t>
            </a:r>
            <a:r>
              <a:rPr lang="en-US" dirty="0" smtClean="0"/>
              <a:t> tests the validity of a hypothesis by figuring out the probability that your results have happened by chance.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6307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2.What is Mean ?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Mean is the average of the given numbers and is calculated by dividing the sum of given numbers by total number of numbers.</a:t>
            </a:r>
          </a:p>
          <a:p>
            <a:r>
              <a:rPr lang="en-US" dirty="0" smtClean="0"/>
              <a:t>m=sum of the terms/number of terms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2905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3.What is the meaning of the standard deviation ?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Standard deviation is the amount of variation or dispersion of a set of </a:t>
            </a:r>
            <a:r>
              <a:rPr lang="en-US" dirty="0" err="1" smtClean="0"/>
              <a:t>values.A</a:t>
            </a:r>
            <a:r>
              <a:rPr lang="en-US" dirty="0" smtClean="0"/>
              <a:t> low standard deviation indicates that the values tend to be close to the mean(also called the expected value)of the </a:t>
            </a:r>
            <a:r>
              <a:rPr lang="en-US" dirty="0" err="1" smtClean="0"/>
              <a:t>set,while</a:t>
            </a:r>
            <a:r>
              <a:rPr lang="en-US" dirty="0" smtClean="0"/>
              <a:t> a high standard deviation indicates that the values are spread out over a wider range.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3594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4.What is correlation ?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Correlation is </a:t>
            </a:r>
            <a:r>
              <a:rPr lang="en-US" dirty="0" err="1" smtClean="0"/>
              <a:t>astatistical</a:t>
            </a:r>
            <a:r>
              <a:rPr lang="en-US" dirty="0" smtClean="0"/>
              <a:t> measure that expresses the extent to which two variables are linearly related(meaning they change together at a constant rate).It’s a common tool for describing simple relationships without making a statement about cause and effect.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6663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5.What is the meaning of covariance ?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Covariance measures the directional relationship between the returns on two </a:t>
            </a:r>
            <a:r>
              <a:rPr lang="en-US" dirty="0" err="1" smtClean="0"/>
              <a:t>assets.A</a:t>
            </a:r>
            <a:r>
              <a:rPr lang="en-US" dirty="0" smtClean="0"/>
              <a:t> positive covariance means asset returns move </a:t>
            </a:r>
            <a:r>
              <a:rPr lang="en-US" dirty="0" err="1" smtClean="0"/>
              <a:t>together,while</a:t>
            </a:r>
            <a:r>
              <a:rPr lang="en-US" dirty="0" smtClean="0"/>
              <a:t> a negative covariance means they move inversely.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5688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6.What is inferential statistics used ?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Inferential statistics are often used to compare the differences between the treatment </a:t>
            </a:r>
            <a:r>
              <a:rPr lang="en-US" dirty="0" err="1" smtClean="0"/>
              <a:t>groups.Infenetial</a:t>
            </a:r>
            <a:r>
              <a:rPr lang="en-US" dirty="0" smtClean="0"/>
              <a:t> statistics use measurements from the sample of subjects in the experiment to compare the treatment groups and make generalizations about the larger population of subjects.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9413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7.What is one sample t-Test ?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one sample t-Test is a statistical hypothesis test used to determine whether an unknown population mean is different from a specific value.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2754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8.What is the relationship between standard deviation and standard variance ?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Variance represents the average squared deviations from the mean value of </a:t>
            </a:r>
            <a:r>
              <a:rPr lang="en-US" dirty="0" err="1" smtClean="0"/>
              <a:t>data,while</a:t>
            </a:r>
            <a:r>
              <a:rPr lang="en-US" dirty="0" smtClean="0"/>
              <a:t> deviation represents the square root of that </a:t>
            </a:r>
            <a:r>
              <a:rPr lang="en-US" dirty="0" err="1" smtClean="0"/>
              <a:t>number.Both</a:t>
            </a:r>
            <a:r>
              <a:rPr lang="en-US" dirty="0" smtClean="0"/>
              <a:t>, the variance and the standard deviation measures variability in a distribution.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8199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9.What is a one-way ANOVA test ?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One-way ANOVA  test compares the means of two or more independent groups in order to determine whether there is statistical evidence the associated population means are significantly </a:t>
            </a:r>
            <a:r>
              <a:rPr lang="en-US" dirty="0" err="1" smtClean="0"/>
              <a:t>different.It</a:t>
            </a:r>
            <a:r>
              <a:rPr lang="en-US" dirty="0" smtClean="0"/>
              <a:t> is a parametric test. This test is also known </a:t>
            </a:r>
            <a:r>
              <a:rPr lang="en-US" dirty="0" err="1" smtClean="0"/>
              <a:t>as:One-Factor</a:t>
            </a:r>
            <a:r>
              <a:rPr lang="en-US" dirty="0" smtClean="0"/>
              <a:t> ANOVA.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1747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</TotalTime>
  <Words>375</Words>
  <Application>Microsoft Office PowerPoint</Application>
  <PresentationFormat>On-screen Show (4:3)</PresentationFormat>
  <Paragraphs>19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1.How is the statistical significance of an insight assessed?</vt:lpstr>
      <vt:lpstr>2.What is Mean ?</vt:lpstr>
      <vt:lpstr>3.What is the meaning of the standard deviation ?</vt:lpstr>
      <vt:lpstr>4.What is correlation ?</vt:lpstr>
      <vt:lpstr>5.What is the meaning of covariance ?</vt:lpstr>
      <vt:lpstr>6.What is inferential statistics used ?</vt:lpstr>
      <vt:lpstr>7.What is one sample t-Test ?</vt:lpstr>
      <vt:lpstr>8.What is the relationship between standard deviation and standard variance ?</vt:lpstr>
      <vt:lpstr>9.What is a one-way ANOVA test 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1.How is the statistical significance of an insight assessed?</dc:title>
  <dc:creator>Microsoft</dc:creator>
  <cp:lastModifiedBy>Microsoft</cp:lastModifiedBy>
  <cp:revision>5</cp:revision>
  <dcterms:created xsi:type="dcterms:W3CDTF">2023-02-11T02:48:21Z</dcterms:created>
  <dcterms:modified xsi:type="dcterms:W3CDTF">2023-02-11T13:12:12Z</dcterms:modified>
</cp:coreProperties>
</file>