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60" r:id="rId6"/>
    <p:sldId id="261" r:id="rId7"/>
    <p:sldId id="266" r:id="rId8"/>
    <p:sldId id="265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05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1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84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38B1-5E6C-43E1-8B46-8EA866F23E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0579E1-2D42-41C4-BFEC-56E74CC5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3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441" y="783060"/>
            <a:ext cx="9144000" cy="1827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Testing Overview of Amazon Drone Delivery Vehicle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234" y="3998633"/>
            <a:ext cx="9144000" cy="262674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Presented by Project Team 3</a:t>
            </a:r>
          </a:p>
          <a:p>
            <a:pPr algn="r"/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Anuj </a:t>
            </a:r>
            <a:r>
              <a:rPr lang="en-US" b="1" dirty="0" err="1" smtClean="0">
                <a:solidFill>
                  <a:schemeClr val="tx1"/>
                </a:solidFill>
              </a:rPr>
              <a:t>Rakheja</a:t>
            </a:r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Arjun </a:t>
            </a:r>
            <a:r>
              <a:rPr lang="en-US" b="1" dirty="0" err="1" smtClean="0">
                <a:solidFill>
                  <a:schemeClr val="tx1"/>
                </a:solidFill>
              </a:rPr>
              <a:t>Vekaria</a:t>
            </a:r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Neeraj</a:t>
            </a:r>
            <a:r>
              <a:rPr lang="en-US" b="1" dirty="0" smtClean="0">
                <a:solidFill>
                  <a:schemeClr val="tx1"/>
                </a:solidFill>
              </a:rPr>
              <a:t> Mishra</a:t>
            </a:r>
          </a:p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Purn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Prem</a:t>
            </a:r>
            <a:r>
              <a:rPr lang="en-US" b="1" dirty="0" smtClean="0">
                <a:solidFill>
                  <a:schemeClr val="tx1"/>
                </a:solidFill>
              </a:rPr>
              <a:t> Kumar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Sneha Chitre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760" y="55880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4 (JACOCO &amp; </a:t>
            </a:r>
            <a:r>
              <a:rPr lang="en-US" sz="4000" dirty="0" smtClean="0"/>
              <a:t>JUnit)(Cont.)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87" y="1285092"/>
            <a:ext cx="10541479" cy="51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27" y="537977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4 (JACOCO &amp; JUnit)(Cont.)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27" y="1383321"/>
            <a:ext cx="10446589" cy="51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Part </a:t>
            </a:r>
            <a:r>
              <a:rPr lang="en-US" dirty="0" smtClean="0"/>
              <a:t>5 </a:t>
            </a:r>
            <a:r>
              <a:rPr lang="en-US" dirty="0"/>
              <a:t>(Bugs found)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150" y="235254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Following new bugs were found in project part 5.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 startAt="30"/>
            </a:pPr>
            <a:r>
              <a:rPr lang="en-US" dirty="0" smtClean="0"/>
              <a:t>Modified </a:t>
            </a:r>
            <a:r>
              <a:rPr lang="en-US" dirty="0"/>
              <a:t>condition which sets ESR warning to update ESR value correctly. </a:t>
            </a:r>
            <a:endParaRPr lang="en-US" dirty="0" smtClean="0"/>
          </a:p>
          <a:p>
            <a:pPr>
              <a:buFont typeface="+mj-lt"/>
              <a:buAutoNum type="arabicPeriod" startAt="30"/>
            </a:pPr>
            <a:r>
              <a:rPr lang="en-US" dirty="0" smtClean="0"/>
              <a:t>Added </a:t>
            </a:r>
            <a:r>
              <a:rPr lang="en-US" dirty="0"/>
              <a:t>one more missing condition </a:t>
            </a:r>
            <a:r>
              <a:rPr lang="en-US" dirty="0" err="1"/>
              <a:t>measurements.getshield_position</a:t>
            </a:r>
            <a:r>
              <a:rPr lang="en-US" dirty="0"/>
              <a:t>().equals("D")  to set ISRZ alert as per ADV domain rule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27" y="58189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</a:t>
            </a:r>
            <a:r>
              <a:rPr lang="en-US" sz="4000" dirty="0" smtClean="0"/>
              <a:t>5 </a:t>
            </a:r>
            <a:r>
              <a:rPr lang="en-US" sz="4000" dirty="0"/>
              <a:t>(JACOCO &amp; JUnit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7" y="1481099"/>
            <a:ext cx="10828128" cy="52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8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7" y="5982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5 (JACOCO &amp; JUnit)(Cont.)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45" y="1261047"/>
            <a:ext cx="10177519" cy="52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932" y="5997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5 (JACOCO &amp; JUnit)(Cont.)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83" y="1262555"/>
            <a:ext cx="9693449" cy="53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99" y="5994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5 (JACOCO &amp; JUnit)(Cont.)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96" y="1378039"/>
            <a:ext cx="9544711" cy="5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693" y="609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5 (JACOCO &amp; JUnit)(Cont.)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73" y="1589723"/>
            <a:ext cx="10092081" cy="48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844" y="6704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5 (JACOCO &amp; JUnit)(Cont.)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84" y="1333235"/>
            <a:ext cx="9457448" cy="53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69" y="6932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5 (JACOCO &amp; JUnit)(Cont.)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05" y="1356043"/>
            <a:ext cx="9474242" cy="52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1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Project Demo</a:t>
            </a:r>
          </a:p>
          <a:p>
            <a:r>
              <a:rPr lang="en-US" dirty="0" smtClean="0"/>
              <a:t>Bugs found and fixes in project part 3</a:t>
            </a:r>
          </a:p>
          <a:p>
            <a:r>
              <a:rPr lang="en-US" dirty="0" smtClean="0"/>
              <a:t>Bugs found and fixes in project part 4 with </a:t>
            </a:r>
            <a:r>
              <a:rPr lang="en-US" dirty="0" err="1" smtClean="0"/>
              <a:t>JaCoCo</a:t>
            </a:r>
            <a:endParaRPr lang="en-US" dirty="0" smtClean="0"/>
          </a:p>
          <a:p>
            <a:r>
              <a:rPr lang="en-US" dirty="0" smtClean="0"/>
              <a:t>Bugs found and fixes in project part 5 with </a:t>
            </a:r>
            <a:r>
              <a:rPr lang="en-US" dirty="0" err="1" smtClean="0"/>
              <a:t>JaCoCo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9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99" y="6635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5 (JACOCO &amp; JUnit)(Cont.)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51" y="1326333"/>
            <a:ext cx="9486096" cy="53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335" y="6614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5 (JACOCO &amp; JUnit)(Cont.)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89" y="1425847"/>
            <a:ext cx="9408486" cy="51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5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0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164" y="213360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Part 3 (Bugs found)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68" y="1636954"/>
            <a:ext cx="10515600" cy="49778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PWR60 was </a:t>
            </a:r>
            <a:r>
              <a:rPr lang="en-US" dirty="0"/>
              <a:t>e</a:t>
            </a:r>
            <a:r>
              <a:rPr lang="en-US" dirty="0" smtClean="0"/>
              <a:t>nabled as GREEN. Should be RED since its an alarm.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ESR was enabled as BLUE. Should be YELLOW since it’s a warning.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ESR was disabled as RED. Should be WHITE as specified.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ISRZ was enabled as RED. Should be GREEN as it’s an indicator.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DC was enabled as YELLOW. Should be RED as it’s an alarm.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does not allow pilot to set shield position while ESR is 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 was enabled as YELLOW which should be RED as it’s an alarm.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for </a:t>
            </a:r>
            <a:r>
              <a:rPr lang="en-US" dirty="0" err="1"/>
              <a:t>setIsrz_persistence_count</a:t>
            </a:r>
            <a:r>
              <a:rPr lang="en-US" dirty="0"/>
              <a:t> not </a:t>
            </a:r>
            <a:r>
              <a:rPr lang="en-US" dirty="0" smtClean="0"/>
              <a:t>declared.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for </a:t>
            </a:r>
            <a:r>
              <a:rPr lang="en-US" dirty="0" err="1" smtClean="0"/>
              <a:t>getIsrz_persistence_count</a:t>
            </a:r>
            <a:r>
              <a:rPr lang="en-US" dirty="0" smtClean="0"/>
              <a:t> </a:t>
            </a:r>
            <a:r>
              <a:rPr lang="en-US" dirty="0"/>
              <a:t>not </a:t>
            </a:r>
            <a:r>
              <a:rPr lang="en-US" dirty="0" smtClean="0"/>
              <a:t>declared.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 ISRZ not initialized.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Part 3 (Bugs found)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68" y="1585439"/>
            <a:ext cx="10515600" cy="497789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11"/>
            </a:pPr>
            <a:r>
              <a:rPr lang="en-US" dirty="0" smtClean="0"/>
              <a:t>Semantic Error: </a:t>
            </a:r>
            <a:r>
              <a:rPr lang="en-US" dirty="0" err="1" smtClean="0"/>
              <a:t>Oof</a:t>
            </a:r>
            <a:r>
              <a:rPr lang="en-US" dirty="0" smtClean="0"/>
              <a:t> instead of Off in CompluteSimulation.java</a:t>
            </a:r>
          </a:p>
          <a:p>
            <a:pPr>
              <a:buFont typeface="+mj-lt"/>
              <a:buAutoNum type="arabicPeriod" startAt="11"/>
            </a:pPr>
            <a:r>
              <a:rPr lang="en-US" dirty="0" smtClean="0"/>
              <a:t>PWR60 Alarm mentioned on wrong condition (160 instead of 180).</a:t>
            </a:r>
          </a:p>
          <a:p>
            <a:pPr>
              <a:buFont typeface="+mj-lt"/>
              <a:buAutoNum type="arabicPeriod" startAt="11"/>
            </a:pPr>
            <a:r>
              <a:rPr lang="en-US" dirty="0" smtClean="0"/>
              <a:t>ISRZ Indicator mentioned on wrong condition (should be on SHDPOS='R' &amp;</a:t>
            </a:r>
            <a:r>
              <a:rPr lang="en-US" dirty="0" err="1" smtClean="0"/>
              <a:t>Vf</a:t>
            </a:r>
            <a:r>
              <a:rPr lang="en-US" dirty="0" smtClean="0"/>
              <a:t>&lt;25 &amp; alt&lt;50).</a:t>
            </a:r>
          </a:p>
          <a:p>
            <a:pPr>
              <a:buFont typeface="+mj-lt"/>
              <a:buAutoNum type="arabicPeriod" startAt="11"/>
            </a:pPr>
            <a:r>
              <a:rPr lang="en-US" dirty="0" smtClean="0"/>
              <a:t>ISRZ Persistence count was not set to 7.</a:t>
            </a:r>
          </a:p>
          <a:p>
            <a:pPr>
              <a:buFont typeface="+mj-lt"/>
              <a:buAutoNum type="arabicPeriod" startAt="11"/>
            </a:pPr>
            <a:r>
              <a:rPr lang="en-US" dirty="0" smtClean="0"/>
              <a:t>MP1 displayed should be on Altitude &gt;=50 instead on 40.</a:t>
            </a:r>
          </a:p>
          <a:p>
            <a:pPr>
              <a:buFont typeface="+mj-lt"/>
              <a:buAutoNum type="arabicPeriod" startAt="11"/>
            </a:pPr>
            <a:r>
              <a:rPr lang="en-US" dirty="0" smtClean="0"/>
              <a:t>Array values for Altitude array were wrong. (should be 0.0, -3.2, - 1.4, 0.0)</a:t>
            </a:r>
          </a:p>
          <a:p>
            <a:pPr>
              <a:buFont typeface="+mj-lt"/>
              <a:buAutoNum type="arabicPeriod" startAt="11"/>
            </a:pPr>
            <a:r>
              <a:rPr lang="en-US" dirty="0" smtClean="0"/>
              <a:t>Array values for Power Watts per second were wrong.(should be 0.0, 2.0, 1.0, 0.0)</a:t>
            </a:r>
          </a:p>
          <a:p>
            <a:pPr>
              <a:buFont typeface="+mj-lt"/>
              <a:buAutoNum type="arabicPeriod" startAt="11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137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Project Part 3 (Bugs found)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68" y="1636954"/>
            <a:ext cx="10515600" cy="497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 startAt="18"/>
            </a:pPr>
            <a:r>
              <a:rPr lang="en-US" dirty="0" smtClean="0"/>
              <a:t>ESR Persistence count was set to 3 instead of correct value 5.</a:t>
            </a:r>
          </a:p>
          <a:p>
            <a:pPr>
              <a:buFont typeface="+mj-lt"/>
              <a:buAutoNum type="arabicPeriod" startAt="18"/>
            </a:pPr>
            <a:r>
              <a:rPr lang="en-US" dirty="0" smtClean="0"/>
              <a:t>Time was wrongly set to 95 instead of 90.</a:t>
            </a:r>
          </a:p>
          <a:p>
            <a:pPr>
              <a:buFont typeface="+mj-lt"/>
              <a:buAutoNum type="arabicPeriod" startAt="18"/>
            </a:pPr>
            <a:r>
              <a:rPr lang="en-US" dirty="0">
                <a:solidFill>
                  <a:srgbClr val="FF0000"/>
                </a:solidFill>
              </a:rPr>
              <a:t>Shield position set wrongly to </a:t>
            </a:r>
            <a:r>
              <a:rPr lang="en-US" dirty="0" smtClean="0">
                <a:solidFill>
                  <a:srgbClr val="FF0000"/>
                </a:solidFill>
              </a:rPr>
              <a:t>Deployed </a:t>
            </a:r>
            <a:r>
              <a:rPr lang="en-US" dirty="0">
                <a:solidFill>
                  <a:srgbClr val="FF0000"/>
                </a:solidFill>
              </a:rPr>
              <a:t>D instead of Retracted for ESR to be true.</a:t>
            </a:r>
          </a:p>
          <a:p>
            <a:pPr>
              <a:buFont typeface="+mj-lt"/>
              <a:buAutoNum type="arabicPeriod" startAt="18"/>
            </a:pPr>
            <a:r>
              <a:rPr lang="en-US" dirty="0" smtClean="0"/>
              <a:t>Persistence count not set for ESR to be true.</a:t>
            </a:r>
          </a:p>
          <a:p>
            <a:pPr>
              <a:buFont typeface="+mj-lt"/>
              <a:buAutoNum type="arabicPeriod" startAt="18"/>
            </a:pPr>
            <a:r>
              <a:rPr lang="en-US" dirty="0" smtClean="0"/>
              <a:t>Shield command not set to R for ESR to be true.</a:t>
            </a:r>
          </a:p>
          <a:p>
            <a:pPr>
              <a:buFont typeface="+mj-lt"/>
              <a:buAutoNum type="arabicPeriod" startAt="18"/>
            </a:pPr>
            <a:r>
              <a:rPr lang="en-US" dirty="0" smtClean="0"/>
              <a:t>Motor Program MP3 does not exist yet mentioned instead of MP2.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Part 3 (Bugs found)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753" y="214969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Additions made to code:</a:t>
            </a:r>
          </a:p>
          <a:p>
            <a:pPr>
              <a:buFont typeface="+mj-lt"/>
              <a:buAutoNum type="arabicPeriod" startAt="24"/>
            </a:pPr>
            <a:r>
              <a:rPr lang="en-US" dirty="0" smtClean="0"/>
              <a:t>Additional condition added so that ISRZ can be set to true.</a:t>
            </a:r>
          </a:p>
          <a:p>
            <a:pPr>
              <a:buFont typeface="+mj-lt"/>
              <a:buAutoNum type="arabicPeriod" startAt="24"/>
            </a:pPr>
            <a:r>
              <a:rPr lang="en-US" dirty="0" smtClean="0"/>
              <a:t>Additional </a:t>
            </a:r>
            <a:r>
              <a:rPr lang="en-US" dirty="0"/>
              <a:t>block of code added to keep ISRZ Indicator to last for </a:t>
            </a:r>
            <a:r>
              <a:rPr lang="en-US" dirty="0" smtClean="0"/>
              <a:t>7 seconds only.</a:t>
            </a:r>
          </a:p>
          <a:p>
            <a:pPr>
              <a:buFont typeface="+mj-lt"/>
              <a:buAutoNum type="arabicPeriod" startAt="24"/>
            </a:pPr>
            <a:r>
              <a:rPr lang="en-US" dirty="0" smtClean="0"/>
              <a:t>Added </a:t>
            </a:r>
            <a:r>
              <a:rPr lang="en-US" dirty="0"/>
              <a:t>missing code for (40%-60%) </a:t>
            </a:r>
            <a:r>
              <a:rPr lang="en-US" dirty="0" err="1"/>
              <a:t>pkg</a:t>
            </a:r>
            <a:r>
              <a:rPr lang="en-US" dirty="0"/>
              <a:t> damage </a:t>
            </a:r>
            <a:r>
              <a:rPr lang="en-US" dirty="0" smtClean="0"/>
              <a:t>concept.</a:t>
            </a:r>
          </a:p>
          <a:p>
            <a:pPr>
              <a:buFont typeface="+mj-lt"/>
              <a:buAutoNum type="arabicPeriod" startAt="24"/>
            </a:pPr>
            <a:r>
              <a:rPr lang="en-US" dirty="0" smtClean="0"/>
              <a:t>Added code for missing scenarios –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Package not delivered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Drone crash scenarios </a:t>
            </a:r>
          </a:p>
          <a:p>
            <a:pPr marL="457200" lvl="1" indent="0">
              <a:buNone/>
            </a:pPr>
            <a:r>
              <a:rPr lang="en-US" dirty="0" smtClean="0"/>
              <a:t>For situation when shield position is Deployed ‘D’.</a:t>
            </a:r>
          </a:p>
          <a:p>
            <a:pPr marL="971550" lvl="1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Part </a:t>
            </a:r>
            <a:r>
              <a:rPr lang="en-US" dirty="0" smtClean="0"/>
              <a:t>4 </a:t>
            </a:r>
            <a:r>
              <a:rPr lang="en-US" dirty="0"/>
              <a:t>(Bugs found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874" y="236542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Following two new bugs were found in project part 4.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 startAt="28"/>
            </a:pPr>
            <a:r>
              <a:rPr lang="en-US" dirty="0" smtClean="0"/>
              <a:t>Shield command (SHDCMD) button was getting updated based on Shield position SHDPOS value instead of SHDCMD value.</a:t>
            </a:r>
          </a:p>
          <a:p>
            <a:pPr>
              <a:buFont typeface="+mj-lt"/>
              <a:buAutoNum type="arabicPeriod" startAt="28"/>
            </a:pPr>
            <a:r>
              <a:rPr lang="en-US" dirty="0" smtClean="0"/>
              <a:t>ESR Latch check has been added as ESR latch value  was not taken  into consideration while updating GUI.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60" y="56896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Part 4 </a:t>
            </a:r>
            <a:r>
              <a:rPr lang="en-US" sz="4000" dirty="0" smtClean="0"/>
              <a:t>(JACOCO &amp; JUnit)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5856" y="1542426"/>
            <a:ext cx="10136038" cy="49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superscalar.architecture</Template>
  <TotalTime>516</TotalTime>
  <Words>672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Testing Overview of Amazon Drone Delivery Vehicle Simulator</vt:lpstr>
      <vt:lpstr>Contents</vt:lpstr>
      <vt:lpstr>PowerPoint Presentation</vt:lpstr>
      <vt:lpstr>Project Part 3 (Bugs found) </vt:lpstr>
      <vt:lpstr>Project Part 3 (Bugs found) (Cont.)</vt:lpstr>
      <vt:lpstr>Project Part 3 (Bugs found) (Cont.)</vt:lpstr>
      <vt:lpstr>Project Part 3 (Bugs found) (Cont.)</vt:lpstr>
      <vt:lpstr>Project Part 4 (Bugs found)</vt:lpstr>
      <vt:lpstr>Project Part 4 (JACOCO &amp; JUnit)</vt:lpstr>
      <vt:lpstr>Project Part 4 (JACOCO &amp; JUnit)(Cont.)</vt:lpstr>
      <vt:lpstr>Project Part 4 (JACOCO &amp; JUnit)(Cont.)</vt:lpstr>
      <vt:lpstr>Project Part 5 (Bugs found)</vt:lpstr>
      <vt:lpstr>Project Part 5 (JACOCO &amp; JUnit)</vt:lpstr>
      <vt:lpstr>Project Part 5 (JACOCO &amp; JUnit)(Cont.)</vt:lpstr>
      <vt:lpstr>Project Part 5 (JACOCO &amp; JUnit)(Cont.)</vt:lpstr>
      <vt:lpstr>Project Part 5 (JACOCO &amp; JUnit)(Cont.)</vt:lpstr>
      <vt:lpstr>Project Part 5 (JACOCO &amp; JUnit)(Cont.)</vt:lpstr>
      <vt:lpstr>Project Part 5 (JACOCO &amp; JUnit)(Cont.)</vt:lpstr>
      <vt:lpstr>Project Part 5 (JACOCO &amp; JUnit)(Cont.)</vt:lpstr>
      <vt:lpstr>Project Part 5 (JACOCO &amp; JUnit)(Cont.)</vt:lpstr>
      <vt:lpstr>Project Part 5 (JACOCO &amp; JUnit)(Cont.)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Chitre</dc:creator>
  <cp:lastModifiedBy>Sneha Chitre</cp:lastModifiedBy>
  <cp:revision>43</cp:revision>
  <dcterms:created xsi:type="dcterms:W3CDTF">2015-11-30T20:00:15Z</dcterms:created>
  <dcterms:modified xsi:type="dcterms:W3CDTF">2015-12-01T21:16:15Z</dcterms:modified>
</cp:coreProperties>
</file>