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</p:sldMasterIdLst>
  <p:notesMasterIdLst>
    <p:notesMasterId r:id="rId11"/>
  </p:notesMasterIdLst>
  <p:handoutMasterIdLst>
    <p:handoutMasterId r:id="rId12"/>
  </p:handoutMasterIdLst>
  <p:sldIdLst>
    <p:sldId id="398" r:id="rId5"/>
    <p:sldId id="444" r:id="rId6"/>
    <p:sldId id="443" r:id="rId7"/>
    <p:sldId id="445" r:id="rId8"/>
    <p:sldId id="446" r:id="rId9"/>
    <p:sldId id="44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BC81BE-F8DB-C45A-D355-EE05674E2F55}" name="Miranda Costa" initials="MC" userId="S::miranda.costa@rmitonline.edu.au::ed69f1bf-3d44-4a4d-a5e5-8c9e4a0be0c1" providerId="AD"/>
  <p188:author id="{6C6608C3-137F-55EC-91A8-A83F399CD83F}" name="Dillan Golightly" initials="DG" userId="S::dillan.golightly@rmitonline.edu.au::3477a4dc-d8ad-4bf0-8c88-4022902cf11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ldacre" initials="PG" lastIdx="34" clrIdx="0"/>
  <p:cmAuthor id="2" name="Paul Goldacre" initials="PG [2]" lastIdx="1" clrIdx="1"/>
  <p:cmAuthor id="3" name="Paul Goldacre" initials="PG [3]" lastIdx="1" clrIdx="2"/>
  <p:cmAuthor id="4" name="Paul Goldacre" initials="PG [4]" lastIdx="1" clrIdx="3"/>
  <p:cmAuthor id="5" name="Paul Goldacre" initials="PG [5]" lastIdx="1" clrIdx="4"/>
  <p:cmAuthor id="6" name="Amy Wilson" initials="AW" lastIdx="2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2FF"/>
    <a:srgbClr val="EEDC00"/>
    <a:srgbClr val="000000"/>
    <a:srgbClr val="000054"/>
    <a:srgbClr val="F2C944"/>
    <a:srgbClr val="2E7AF6"/>
    <a:srgbClr val="93239B"/>
    <a:srgbClr val="202F6A"/>
    <a:srgbClr val="7AE1AA"/>
    <a:srgbClr val="C8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12A0D-5FE0-43A4-8A57-B324DF545824}" v="6" dt="2023-12-17T04:48:28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pal chudasama" userId="5653154c5acdb5c8" providerId="LiveId" clId="{42BB8C82-FECE-448A-B2D6-E65E7E33E769}"/>
    <pc:docChg chg="custSel modSld">
      <pc:chgData name="pratipal chudasama" userId="5653154c5acdb5c8" providerId="LiveId" clId="{42BB8C82-FECE-448A-B2D6-E65E7E33E769}" dt="2023-12-17T13:06:02.591" v="526" actId="20577"/>
      <pc:docMkLst>
        <pc:docMk/>
      </pc:docMkLst>
      <pc:sldChg chg="modSp mod">
        <pc:chgData name="pratipal chudasama" userId="5653154c5acdb5c8" providerId="LiveId" clId="{42BB8C82-FECE-448A-B2D6-E65E7E33E769}" dt="2023-12-17T13:06:02.591" v="526" actId="20577"/>
        <pc:sldMkLst>
          <pc:docMk/>
          <pc:sldMk cId="3040475991" sldId="446"/>
        </pc:sldMkLst>
        <pc:spChg chg="mod">
          <ac:chgData name="pratipal chudasama" userId="5653154c5acdb5c8" providerId="LiveId" clId="{42BB8C82-FECE-448A-B2D6-E65E7E33E769}" dt="2023-12-17T13:06:02.591" v="526" actId="20577"/>
          <ac:spMkLst>
            <pc:docMk/>
            <pc:sldMk cId="3040475991" sldId="446"/>
            <ac:spMk id="3" creationId="{FA5BF538-1294-1118-0878-9C92AE3F8FD5}"/>
          </ac:spMkLst>
        </pc:spChg>
      </pc:sldChg>
    </pc:docChg>
  </pc:docChgLst>
  <pc:docChgLst>
    <pc:chgData name="pratipal chudasama" userId="5653154c5acdb5c8" providerId="LiveId" clId="{83B12A0D-5FE0-43A4-8A57-B324DF545824}"/>
    <pc:docChg chg="undo redo custSel addSld delSld modSld">
      <pc:chgData name="pratipal chudasama" userId="5653154c5acdb5c8" providerId="LiveId" clId="{83B12A0D-5FE0-43A4-8A57-B324DF545824}" dt="2023-12-17T12:51:43.570" v="2188" actId="14100"/>
      <pc:docMkLst>
        <pc:docMk/>
      </pc:docMkLst>
      <pc:sldChg chg="del">
        <pc:chgData name="pratipal chudasama" userId="5653154c5acdb5c8" providerId="LiveId" clId="{83B12A0D-5FE0-43A4-8A57-B324DF545824}" dt="2023-12-17T04:51:13.044" v="872" actId="47"/>
        <pc:sldMkLst>
          <pc:docMk/>
          <pc:sldMk cId="1520948933" sldId="345"/>
        </pc:sldMkLst>
      </pc:sldChg>
      <pc:sldChg chg="addSp delSp modSp mod">
        <pc:chgData name="pratipal chudasama" userId="5653154c5acdb5c8" providerId="LiveId" clId="{83B12A0D-5FE0-43A4-8A57-B324DF545824}" dt="2023-12-17T12:46:30.587" v="2170" actId="20577"/>
        <pc:sldMkLst>
          <pc:docMk/>
          <pc:sldMk cId="920034775" sldId="398"/>
        </pc:sldMkLst>
        <pc:spChg chg="mod">
          <ac:chgData name="pratipal chudasama" userId="5653154c5acdb5c8" providerId="LiveId" clId="{83B12A0D-5FE0-43A4-8A57-B324DF545824}" dt="2023-12-17T09:33:22.841" v="1968" actId="20577"/>
          <ac:spMkLst>
            <pc:docMk/>
            <pc:sldMk cId="920034775" sldId="398"/>
            <ac:spMk id="2" creationId="{781A8AF0-328B-4A85-A98A-5072E559F835}"/>
          </ac:spMkLst>
        </pc:spChg>
        <pc:spChg chg="add del">
          <ac:chgData name="pratipal chudasama" userId="5653154c5acdb5c8" providerId="LiveId" clId="{83B12A0D-5FE0-43A4-8A57-B324DF545824}" dt="2023-12-17T04:47:13.714" v="686"/>
          <ac:spMkLst>
            <pc:docMk/>
            <pc:sldMk cId="920034775" sldId="398"/>
            <ac:spMk id="3" creationId="{DFAD31AB-739D-B62A-9429-6753792103A7}"/>
          </ac:spMkLst>
        </pc:spChg>
        <pc:spChg chg="add del mod">
          <ac:chgData name="pratipal chudasama" userId="5653154c5acdb5c8" providerId="LiveId" clId="{83B12A0D-5FE0-43A4-8A57-B324DF545824}" dt="2023-12-17T04:48:28.207" v="862" actId="478"/>
          <ac:spMkLst>
            <pc:docMk/>
            <pc:sldMk cId="920034775" sldId="398"/>
            <ac:spMk id="6" creationId="{66C65C24-D988-E7E5-CCA3-D0C499041E3C}"/>
          </ac:spMkLst>
        </pc:spChg>
        <pc:spChg chg="mod">
          <ac:chgData name="pratipal chudasama" userId="5653154c5acdb5c8" providerId="LiveId" clId="{83B12A0D-5FE0-43A4-8A57-B324DF545824}" dt="2023-12-17T12:46:30.587" v="2170" actId="20577"/>
          <ac:spMkLst>
            <pc:docMk/>
            <pc:sldMk cId="920034775" sldId="398"/>
            <ac:spMk id="16" creationId="{DBA28AF1-0885-9B1F-A12F-53BA4E4448AC}"/>
          </ac:spMkLst>
        </pc:spChg>
      </pc:sldChg>
      <pc:sldChg chg="del">
        <pc:chgData name="pratipal chudasama" userId="5653154c5acdb5c8" providerId="LiveId" clId="{83B12A0D-5FE0-43A4-8A57-B324DF545824}" dt="2023-12-17T04:51:12.519" v="871" actId="47"/>
        <pc:sldMkLst>
          <pc:docMk/>
          <pc:sldMk cId="532906979" sldId="417"/>
        </pc:sldMkLst>
      </pc:sldChg>
      <pc:sldChg chg="delSp del mod">
        <pc:chgData name="pratipal chudasama" userId="5653154c5acdb5c8" providerId="LiveId" clId="{83B12A0D-5FE0-43A4-8A57-B324DF545824}" dt="2023-12-17T04:51:10.119" v="868" actId="47"/>
        <pc:sldMkLst>
          <pc:docMk/>
          <pc:sldMk cId="1560788063" sldId="418"/>
        </pc:sldMkLst>
        <pc:grpChg chg="del">
          <ac:chgData name="pratipal chudasama" userId="5653154c5acdb5c8" providerId="LiveId" clId="{83B12A0D-5FE0-43A4-8A57-B324DF545824}" dt="2023-12-16T03:56:39.855" v="3" actId="478"/>
          <ac:grpSpMkLst>
            <pc:docMk/>
            <pc:sldMk cId="1560788063" sldId="418"/>
            <ac:grpSpMk id="4" creationId="{1A66F6D4-D402-DF73-C8B7-3714E89F50C9}"/>
          </ac:grpSpMkLst>
        </pc:grpChg>
      </pc:sldChg>
      <pc:sldChg chg="del">
        <pc:chgData name="pratipal chudasama" userId="5653154c5acdb5c8" providerId="LiveId" clId="{83B12A0D-5FE0-43A4-8A57-B324DF545824}" dt="2023-12-17T04:51:13.789" v="873" actId="47"/>
        <pc:sldMkLst>
          <pc:docMk/>
          <pc:sldMk cId="899124509" sldId="422"/>
        </pc:sldMkLst>
      </pc:sldChg>
      <pc:sldChg chg="del">
        <pc:chgData name="pratipal chudasama" userId="5653154c5acdb5c8" providerId="LiveId" clId="{83B12A0D-5FE0-43A4-8A57-B324DF545824}" dt="2023-12-17T04:51:15.124" v="874" actId="47"/>
        <pc:sldMkLst>
          <pc:docMk/>
          <pc:sldMk cId="2152211256" sldId="428"/>
        </pc:sldMkLst>
      </pc:sldChg>
      <pc:sldChg chg="add del">
        <pc:chgData name="pratipal chudasama" userId="5653154c5acdb5c8" providerId="LiveId" clId="{83B12A0D-5FE0-43A4-8A57-B324DF545824}" dt="2023-12-17T09:32:58.446" v="1945" actId="47"/>
        <pc:sldMkLst>
          <pc:docMk/>
          <pc:sldMk cId="217160580" sldId="442"/>
        </pc:sldMkLst>
      </pc:sldChg>
      <pc:sldChg chg="modSp new mod">
        <pc:chgData name="pratipal chudasama" userId="5653154c5acdb5c8" providerId="LiveId" clId="{83B12A0D-5FE0-43A4-8A57-B324DF545824}" dt="2023-12-17T09:40:53.525" v="2019" actId="2711"/>
        <pc:sldMkLst>
          <pc:docMk/>
          <pc:sldMk cId="2545821809" sldId="443"/>
        </pc:sldMkLst>
        <pc:spChg chg="mod">
          <ac:chgData name="pratipal chudasama" userId="5653154c5acdb5c8" providerId="LiveId" clId="{83B12A0D-5FE0-43A4-8A57-B324DF545824}" dt="2023-12-17T09:13:13.092" v="1498" actId="20577"/>
          <ac:spMkLst>
            <pc:docMk/>
            <pc:sldMk cId="2545821809" sldId="443"/>
            <ac:spMk id="2" creationId="{F0E6EA2B-B9D9-964C-00A5-36EA71EB2E7F}"/>
          </ac:spMkLst>
        </pc:spChg>
        <pc:spChg chg="mod">
          <ac:chgData name="pratipal chudasama" userId="5653154c5acdb5c8" providerId="LiveId" clId="{83B12A0D-5FE0-43A4-8A57-B324DF545824}" dt="2023-12-17T09:40:53.525" v="2019" actId="2711"/>
          <ac:spMkLst>
            <pc:docMk/>
            <pc:sldMk cId="2545821809" sldId="443"/>
            <ac:spMk id="3" creationId="{D4A0F8CC-B14D-6E5E-3700-55B617DD439A}"/>
          </ac:spMkLst>
        </pc:spChg>
      </pc:sldChg>
      <pc:sldChg chg="addSp modSp new mod">
        <pc:chgData name="pratipal chudasama" userId="5653154c5acdb5c8" providerId="LiveId" clId="{83B12A0D-5FE0-43A4-8A57-B324DF545824}" dt="2023-12-17T12:47:27.353" v="2173" actId="5793"/>
        <pc:sldMkLst>
          <pc:docMk/>
          <pc:sldMk cId="1277926759" sldId="444"/>
        </pc:sldMkLst>
        <pc:spChg chg="mod">
          <ac:chgData name="pratipal chudasama" userId="5653154c5acdb5c8" providerId="LiveId" clId="{83B12A0D-5FE0-43A4-8A57-B324DF545824}" dt="2023-12-17T09:13:29.663" v="1511"/>
          <ac:spMkLst>
            <pc:docMk/>
            <pc:sldMk cId="1277926759" sldId="444"/>
            <ac:spMk id="2" creationId="{437F3F96-8497-401D-B4DE-CD340E01A85E}"/>
          </ac:spMkLst>
        </pc:spChg>
        <pc:spChg chg="mod">
          <ac:chgData name="pratipal chudasama" userId="5653154c5acdb5c8" providerId="LiveId" clId="{83B12A0D-5FE0-43A4-8A57-B324DF545824}" dt="2023-12-17T12:47:27.353" v="2173" actId="5793"/>
          <ac:spMkLst>
            <pc:docMk/>
            <pc:sldMk cId="1277926759" sldId="444"/>
            <ac:spMk id="3" creationId="{8182D6CB-9935-8189-131F-BDFD50059C1A}"/>
          </ac:spMkLst>
        </pc:spChg>
        <pc:picChg chg="add mod">
          <ac:chgData name="pratipal chudasama" userId="5653154c5acdb5c8" providerId="LiveId" clId="{83B12A0D-5FE0-43A4-8A57-B324DF545824}" dt="2023-12-17T08:27:08.610" v="907" actId="14100"/>
          <ac:picMkLst>
            <pc:docMk/>
            <pc:sldMk cId="1277926759" sldId="444"/>
            <ac:picMk id="5" creationId="{CB6108D2-75AF-14DA-AE1C-76D14ABAEF53}"/>
          </ac:picMkLst>
        </pc:picChg>
      </pc:sldChg>
      <pc:sldChg chg="modSp new mod">
        <pc:chgData name="pratipal chudasama" userId="5653154c5acdb5c8" providerId="LiveId" clId="{83B12A0D-5FE0-43A4-8A57-B324DF545824}" dt="2023-12-17T12:50:37.514" v="2184" actId="20577"/>
        <pc:sldMkLst>
          <pc:docMk/>
          <pc:sldMk cId="896044851" sldId="445"/>
        </pc:sldMkLst>
        <pc:spChg chg="mod">
          <ac:chgData name="pratipal chudasama" userId="5653154c5acdb5c8" providerId="LiveId" clId="{83B12A0D-5FE0-43A4-8A57-B324DF545824}" dt="2023-12-17T09:39:56.793" v="2008" actId="20577"/>
          <ac:spMkLst>
            <pc:docMk/>
            <pc:sldMk cId="896044851" sldId="445"/>
            <ac:spMk id="2" creationId="{D4F7232F-2E55-B2FC-B529-397368A4DDAE}"/>
          </ac:spMkLst>
        </pc:spChg>
        <pc:spChg chg="mod">
          <ac:chgData name="pratipal chudasama" userId="5653154c5acdb5c8" providerId="LiveId" clId="{83B12A0D-5FE0-43A4-8A57-B324DF545824}" dt="2023-12-17T12:50:37.514" v="2184" actId="20577"/>
          <ac:spMkLst>
            <pc:docMk/>
            <pc:sldMk cId="896044851" sldId="445"/>
            <ac:spMk id="3" creationId="{B47EDE63-F655-0849-67AF-AD7C666D1B16}"/>
          </ac:spMkLst>
        </pc:spChg>
      </pc:sldChg>
      <pc:sldChg chg="modSp new mod">
        <pc:chgData name="pratipal chudasama" userId="5653154c5acdb5c8" providerId="LiveId" clId="{83B12A0D-5FE0-43A4-8A57-B324DF545824}" dt="2023-12-17T12:51:43.570" v="2188" actId="14100"/>
        <pc:sldMkLst>
          <pc:docMk/>
          <pc:sldMk cId="3040475991" sldId="446"/>
        </pc:sldMkLst>
        <pc:spChg chg="mod">
          <ac:chgData name="pratipal chudasama" userId="5653154c5acdb5c8" providerId="LiveId" clId="{83B12A0D-5FE0-43A4-8A57-B324DF545824}" dt="2023-12-17T12:51:36.317" v="2187" actId="20577"/>
          <ac:spMkLst>
            <pc:docMk/>
            <pc:sldMk cId="3040475991" sldId="446"/>
            <ac:spMk id="2" creationId="{DF77EF9E-53AA-C8A4-0331-B564EA1BEDB7}"/>
          </ac:spMkLst>
        </pc:spChg>
        <pc:spChg chg="mod">
          <ac:chgData name="pratipal chudasama" userId="5653154c5acdb5c8" providerId="LiveId" clId="{83B12A0D-5FE0-43A4-8A57-B324DF545824}" dt="2023-12-17T12:51:43.570" v="2188" actId="14100"/>
          <ac:spMkLst>
            <pc:docMk/>
            <pc:sldMk cId="3040475991" sldId="446"/>
            <ac:spMk id="3" creationId="{FA5BF538-1294-1118-0878-9C92AE3F8FD5}"/>
          </ac:spMkLst>
        </pc:spChg>
      </pc:sldChg>
      <pc:sldChg chg="modSp new mod modNotesTx">
        <pc:chgData name="pratipal chudasama" userId="5653154c5acdb5c8" providerId="LiveId" clId="{83B12A0D-5FE0-43A4-8A57-B324DF545824}" dt="2023-12-17T12:34:55.786" v="2169" actId="5793"/>
        <pc:sldMkLst>
          <pc:docMk/>
          <pc:sldMk cId="2105443318" sldId="447"/>
        </pc:sldMkLst>
        <pc:spChg chg="mod">
          <ac:chgData name="pratipal chudasama" userId="5653154c5acdb5c8" providerId="LiveId" clId="{83B12A0D-5FE0-43A4-8A57-B324DF545824}" dt="2023-12-17T09:51:06.690" v="2048" actId="20577"/>
          <ac:spMkLst>
            <pc:docMk/>
            <pc:sldMk cId="2105443318" sldId="447"/>
            <ac:spMk id="2" creationId="{B61BC59B-BF3B-6E32-33BB-B56699EBB3EE}"/>
          </ac:spMkLst>
        </pc:spChg>
        <pc:spChg chg="mod">
          <ac:chgData name="pratipal chudasama" userId="5653154c5acdb5c8" providerId="LiveId" clId="{83B12A0D-5FE0-43A4-8A57-B324DF545824}" dt="2023-12-17T12:34:55.786" v="2169" actId="5793"/>
          <ac:spMkLst>
            <pc:docMk/>
            <pc:sldMk cId="2105443318" sldId="447"/>
            <ac:spMk id="3" creationId="{6954BDF1-21B1-7701-F85F-C1CC0D5C1C9B}"/>
          </ac:spMkLst>
        </pc:spChg>
      </pc:sldChg>
      <pc:sldChg chg="delSp del mod">
        <pc:chgData name="pratipal chudasama" userId="5653154c5acdb5c8" providerId="LiveId" clId="{83B12A0D-5FE0-43A4-8A57-B324DF545824}" dt="2023-12-17T04:51:11.070" v="869" actId="47"/>
        <pc:sldMkLst>
          <pc:docMk/>
          <pc:sldMk cId="3730427575" sldId="449"/>
        </pc:sldMkLst>
        <pc:grpChg chg="del">
          <ac:chgData name="pratipal chudasama" userId="5653154c5acdb5c8" providerId="LiveId" clId="{83B12A0D-5FE0-43A4-8A57-B324DF545824}" dt="2023-12-16T03:56:46.622" v="4" actId="478"/>
          <ac:grpSpMkLst>
            <pc:docMk/>
            <pc:sldMk cId="3730427575" sldId="449"/>
            <ac:grpSpMk id="11" creationId="{AC6BBA87-2758-4AC5-917C-54621F30238F}"/>
          </ac:grpSpMkLst>
        </pc:grpChg>
      </pc:sldChg>
      <pc:sldChg chg="delSp del mod">
        <pc:chgData name="pratipal chudasama" userId="5653154c5acdb5c8" providerId="LiveId" clId="{83B12A0D-5FE0-43A4-8A57-B324DF545824}" dt="2023-12-17T04:51:11.949" v="870" actId="47"/>
        <pc:sldMkLst>
          <pc:docMk/>
          <pc:sldMk cId="284810391" sldId="451"/>
        </pc:sldMkLst>
        <pc:spChg chg="del">
          <ac:chgData name="pratipal chudasama" userId="5653154c5acdb5c8" providerId="LiveId" clId="{83B12A0D-5FE0-43A4-8A57-B324DF545824}" dt="2023-12-16T03:56:32.849" v="2" actId="478"/>
          <ac:spMkLst>
            <pc:docMk/>
            <pc:sldMk cId="284810391" sldId="451"/>
            <ac:spMk id="12" creationId="{D9452DC4-CA97-43AD-BB09-FA8F897F35C0}"/>
          </ac:spMkLst>
        </pc:spChg>
      </pc:sldChg>
      <pc:sldChg chg="del">
        <pc:chgData name="pratipal chudasama" userId="5653154c5acdb5c8" providerId="LiveId" clId="{83B12A0D-5FE0-43A4-8A57-B324DF545824}" dt="2023-12-17T04:51:16.129" v="875" actId="47"/>
        <pc:sldMkLst>
          <pc:docMk/>
          <pc:sldMk cId="730001978" sldId="4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Tofu - </a:t>
            </a:r>
            <a:r>
              <a:rPr lang="en-US" dirty="0">
                <a:latin typeface="+mn-lt"/>
              </a:rPr>
              <a:t>Measure the reach and visibility of our ads, indicating how many times they are displayed to users.</a:t>
            </a:r>
          </a:p>
          <a:p>
            <a:r>
              <a:rPr lang="en-US" dirty="0">
                <a:latin typeface="+mn-lt"/>
              </a:rPr>
              <a:t>Evaluate the effectiveness of our ad copy and creative in encouraging users to click through to our landing pages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level of interaction with our content on social media and other platforms.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Track the number of leads generated through form submissions, sign-ups, or inquiries.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8731-C7E4-6F48-BB60-3D6BFE7FE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749BB-E173-4AEC-8F3D-AA78D50923CC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2BA45A-B67A-41EB-9F39-74B367210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0667" y="0"/>
            <a:ext cx="1693333" cy="16933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2035CF-40D3-4CF2-A196-07FF1AB8252C}"/>
              </a:ext>
            </a:extLst>
          </p:cNvPr>
          <p:cNvSpPr/>
          <p:nvPr userDrawn="1"/>
        </p:nvSpPr>
        <p:spPr>
          <a:xfrm>
            <a:off x="433633" y="659876"/>
            <a:ext cx="3827283" cy="38272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4F1EB-3A8E-4179-A29C-AF2474F49E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37" y="4794763"/>
            <a:ext cx="1137122" cy="180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258A1-775E-4624-BEC9-5DAADF76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04" y="2196445"/>
            <a:ext cx="7195246" cy="5964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A3CDDAB-E13B-4812-B951-6EF96DA2B809}"/>
              </a:ext>
            </a:extLst>
          </p:cNvPr>
          <p:cNvSpPr txBox="1">
            <a:spLocks/>
          </p:cNvSpPr>
          <p:nvPr userDrawn="1"/>
        </p:nvSpPr>
        <p:spPr>
          <a:xfrm>
            <a:off x="1320104" y="1751461"/>
            <a:ext cx="7084730" cy="520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>
                <a:solidFill>
                  <a:srgbClr val="000000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endParaRPr lang="en-US" sz="2000" b="0" i="0" baseline="0">
              <a:solidFill>
                <a:srgbClr val="000000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166800-FED2-4552-A993-6DEA189BB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801" y="2792413"/>
            <a:ext cx="7194550" cy="4953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13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3992820-5FC6-4515-8A7B-16A74CFA7E23}"/>
              </a:ext>
            </a:extLst>
          </p:cNvPr>
          <p:cNvSpPr txBox="1">
            <a:spLocks/>
          </p:cNvSpPr>
          <p:nvPr userDrawn="1"/>
        </p:nvSpPr>
        <p:spPr>
          <a:xfrm>
            <a:off x="569167" y="84992"/>
            <a:ext cx="55554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0D49D-B6B6-48ED-B82F-267440D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86" y="548634"/>
            <a:ext cx="7478402" cy="356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954528-1B2F-48DC-B49B-E8B29E27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167" y="1125264"/>
            <a:ext cx="7450121" cy="4123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37" y="4794763"/>
            <a:ext cx="1137122" cy="180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04499" y="0"/>
            <a:ext cx="1439501" cy="1439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13635" y="4190252"/>
            <a:ext cx="394327" cy="784826"/>
          </a:xfrm>
          <a:prstGeom prst="rect">
            <a:avLst/>
          </a:prstGeom>
        </p:spPr>
      </p:pic>
      <p:sp>
        <p:nvSpPr>
          <p:cNvPr id="2" name="MSIPCMContentMarking" descr="{&quot;HashCode&quot;:-243130512,&quot;Placement&quot;:&quot;Header&quot;,&quot;Top&quot;:0.0,&quot;Left&quot;:288.2636,&quot;SlideWidth&quot;:720,&quot;SlideHeight&quot;:405}">
            <a:extLst>
              <a:ext uri="{FF2B5EF4-FFF2-40B4-BE49-F238E27FC236}">
                <a16:creationId xmlns:a16="http://schemas.microsoft.com/office/drawing/2014/main" id="{B7B4EED7-9795-C62B-4C3A-918C75FE54D3}"/>
              </a:ext>
            </a:extLst>
          </p:cNvPr>
          <p:cNvSpPr txBox="1"/>
          <p:nvPr userDrawn="1"/>
        </p:nvSpPr>
        <p:spPr>
          <a:xfrm>
            <a:off x="3660948" y="0"/>
            <a:ext cx="18221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000">
                <a:solidFill>
                  <a:srgbClr val="FFFF00"/>
                </a:solidFill>
                <a:latin typeface="Calibri" panose="020F0502020204030204" pitchFamily="34" charset="0"/>
              </a:rPr>
              <a:t>RMITO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156343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7F612D0-0B1D-4570-8DE0-8AA79C49B08A}"/>
              </a:ext>
            </a:extLst>
          </p:cNvPr>
          <p:cNvSpPr txBox="1">
            <a:spLocks/>
          </p:cNvSpPr>
          <p:nvPr/>
        </p:nvSpPr>
        <p:spPr>
          <a:xfrm>
            <a:off x="569167" y="1108813"/>
            <a:ext cx="7198209" cy="428792"/>
          </a:xfrm>
          <a:prstGeom prst="rect">
            <a:avLst/>
          </a:prstGeom>
        </p:spPr>
        <p:txBody>
          <a:bodyPr vert="horz" lIns="91440" tIns="45720" rIns="91440" bIns="45720" numCol="1" spcCol="18000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>
              <a:solidFill>
                <a:schemeClr val="bg1">
                  <a:lumMod val="65000"/>
                </a:schemeClr>
              </a:solidFill>
              <a:latin typeface="HelveticaNeueLT Std" panose="020B0604020202020204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A8AF0-328B-4A85-A98A-5072E559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Campaign for Fleet Owners</a:t>
            </a:r>
            <a:endParaRPr lang="en-A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AE10025-0B3B-E566-B967-C241AA2C3F6E}"/>
              </a:ext>
            </a:extLst>
          </p:cNvPr>
          <p:cNvSpPr txBox="1">
            <a:spLocks/>
          </p:cNvSpPr>
          <p:nvPr/>
        </p:nvSpPr>
        <p:spPr>
          <a:xfrm>
            <a:off x="569167" y="1463040"/>
            <a:ext cx="7312091" cy="3362070"/>
          </a:xfrm>
          <a:prstGeom prst="rect">
            <a:avLst/>
          </a:prstGeom>
        </p:spPr>
        <p:txBody>
          <a:bodyPr vert="horz" lIns="91440" tIns="45720" rIns="91440" bIns="45720" numCol="1" spcCol="18000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>
              <a:solidFill>
                <a:srgbClr val="000054"/>
              </a:solidFill>
              <a:latin typeface="HelveticaNeueLT Std" panose="020B0604020202020204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28AF1-0885-9B1F-A12F-53BA4E4448AC}"/>
              </a:ext>
            </a:extLst>
          </p:cNvPr>
          <p:cNvSpPr txBox="1"/>
          <p:nvPr/>
        </p:nvSpPr>
        <p:spPr>
          <a:xfrm>
            <a:off x="540886" y="1251674"/>
            <a:ext cx="624468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</a:rPr>
              <a:t>Business Description:</a:t>
            </a:r>
            <a:endParaRPr lang="en-US" sz="1400" b="0" i="0" dirty="0">
              <a:solidFill>
                <a:srgbClr val="37415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Fleet Owners is a leading provider of vehicle leasing, fleet management.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W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e envision a future where businesses seamlessly navigate their transportation needs with our expert assistance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kern="100" dirty="0">
              <a:solidFill>
                <a:srgbClr val="37415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Marketing Objective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Increasing brand awareness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Boosting customer acquisition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kern="100" dirty="0">
              <a:solidFill>
                <a:srgbClr val="37415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Marketing campaign to support the strategy we will be utilizing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Targeted Online Advertising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Social Media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EDM to the customers</a:t>
            </a:r>
          </a:p>
          <a:p>
            <a:pPr algn="l"/>
            <a:endParaRPr lang="en-US" sz="1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kern="100" dirty="0">
                <a:solidFill>
                  <a:srgbClr val="37415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Aim is to increase customer growth 20 % by next 2 months</a:t>
            </a:r>
          </a:p>
          <a:p>
            <a:pPr algn="l"/>
            <a:endParaRPr lang="en-AU" sz="1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3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3F96-8497-401D-B4DE-CD340E01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Landing Page &amp; Analytics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D6CB-9935-8189-131F-BDFD50059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873" y="1040781"/>
            <a:ext cx="3997415" cy="365016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TOFU (Top of Funnel):  4k </a:t>
            </a:r>
            <a:r>
              <a:rPr lang="en-US" dirty="0">
                <a:solidFill>
                  <a:srgbClr val="374151"/>
                </a:solidFill>
                <a:latin typeface="+mn-lt"/>
              </a:rPr>
              <a:t>customers 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discovering your brand.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MOFU (Middle of Funnel): 1200 customers interested and considering your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BOFU (Bottom of Funnel): 300 People ready to make a decision.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All marketing activity will be conducted as per the GDPR regulation and should be secured under the privacy act in Australia.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08D2-75AF-14DA-AE1C-76D14ABA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781"/>
            <a:ext cx="3930336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2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EA2B-B9D9-964C-00A5-36EA71EB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Google Ads Search Campaign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0F8CC-B14D-6E5E-3700-55B617DD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167" y="1125264"/>
            <a:ext cx="7450121" cy="35582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Conduct thorough keyword research to identify terms and phrases potential clients.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Consider both broad and specific keywords related to our industry, such as "fleet management solutions," "vehicle leasing services," and "professional fleet optimization.“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Target audience  is in Australia so we will match and mirror, language, and demographic details, to ensure the ads reach the most relevant users.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Utilize Google's audience targeting options to refine our reach based on user behavior and interests.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Include a clear call-to-action (CTA) to encourage users to click on the ad and explore our services further.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AU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82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232F-2E55-B2FC-B529-397368A4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Media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DE63-F655-0849-67AF-AD7C666D1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167" y="1125264"/>
            <a:ext cx="7556355" cy="32311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Platforms such as LinkedIn and Twitter particularly effective for B2B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Create or optimize social media profiles with accurate business information, a compelling bio, and eye-catching visuals that showcase Fleet Owners' brand identity.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Utilize high-quality images, a consistent logo, and a cohesive </a:t>
            </a:r>
            <a:r>
              <a:rPr lang="en-AU" dirty="0" err="1">
                <a:solidFill>
                  <a:schemeClr val="tx1"/>
                </a:solidFill>
              </a:rPr>
              <a:t>color</a:t>
            </a:r>
            <a:r>
              <a:rPr lang="en-AU" dirty="0">
                <a:solidFill>
                  <a:schemeClr val="tx1"/>
                </a:solidFill>
              </a:rPr>
              <a:t> scheme to enhance brand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Actively engage with the audience by responding to comments, messages, and mentions promptly.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4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EF9E-53AA-C8A4-0331-B564EA1B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AU" b="0" i="0" dirty="0">
                <a:solidFill>
                  <a:srgbClr val="333333"/>
                </a:solidFill>
                <a:effectLst/>
                <a:latin typeface="Helvetica Neue"/>
              </a:rPr>
              <a:t>e-engagement goal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F538-1294-1118-0878-9C92AE3F8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167" y="1125263"/>
            <a:ext cx="7450121" cy="3929957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  <a:latin typeface="+mn-lt"/>
              </a:rPr>
              <a:t>Re- engagement – Basically we continue to engage with our current customers to retain their business and re-introduce into customer life cycle</a:t>
            </a:r>
          </a:p>
          <a:p>
            <a:endParaRPr lang="en-AU" dirty="0">
              <a:solidFill>
                <a:schemeClr val="tx1"/>
              </a:solidFill>
              <a:latin typeface="+mn-lt"/>
            </a:endParaRPr>
          </a:p>
          <a:p>
            <a:r>
              <a:rPr lang="en-AU" dirty="0">
                <a:solidFill>
                  <a:schemeClr val="tx1"/>
                </a:solidFill>
                <a:latin typeface="+mn-lt"/>
              </a:rPr>
              <a:t>Re-Targeting – A customer who is looking at the marketing material and is at conversion point, we can target these customer by multichannel approach by social media, email or using cookies.</a:t>
            </a:r>
          </a:p>
          <a:p>
            <a:endParaRPr lang="en-AU" dirty="0">
              <a:solidFill>
                <a:schemeClr val="tx1"/>
              </a:solidFill>
              <a:latin typeface="+mn-lt"/>
            </a:endParaRPr>
          </a:p>
          <a:p>
            <a:r>
              <a:rPr lang="en-AU" dirty="0">
                <a:solidFill>
                  <a:schemeClr val="tx1"/>
                </a:solidFill>
                <a:latin typeface="+mn-lt"/>
              </a:rPr>
              <a:t>Message and Offer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Exclusive Discounts: Present personalized discounts or promotions tailored to the individual's previous interactions or interests.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Latest Updates: Share the latest features, services, or industry insights to showcase our continuous innovation.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Special Re-engagement Package: Introduce a limited-time package or offer designed to entice them back into our </a:t>
            </a:r>
            <a:r>
              <a:rPr lang="en-US" i="0">
                <a:solidFill>
                  <a:schemeClr val="tx1"/>
                </a:solidFill>
                <a:effectLst/>
                <a:latin typeface="+mn-lt"/>
              </a:rPr>
              <a:t>service ecosystem.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47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59B-BF3B-6E32-33BB-B56699E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Reporting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BDF1-21B1-7701-F85F-C1CC0D5C1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167" y="1125263"/>
            <a:ext cx="7450121" cy="36421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TOFU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Click-Through Rate (CTR)</a:t>
            </a:r>
          </a:p>
          <a:p>
            <a:r>
              <a:rPr lang="en-AU" dirty="0">
                <a:solidFill>
                  <a:schemeClr val="tx1"/>
                </a:solidFill>
                <a:latin typeface="+mn-lt"/>
              </a:rPr>
              <a:t>MOFU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Engagement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Lead Generation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BOFU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Conversion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Cost Per Acquisition 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Retention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Customer Retention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Customer Lifetime Value (CLV)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5443318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Core_IT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7481B18EB73040A10CECA1FBDA1D00" ma:contentTypeVersion="19" ma:contentTypeDescription="Create a new document." ma:contentTypeScope="" ma:versionID="4428e83cacf730686264c797fad7fec6">
  <xsd:schema xmlns:xsd="http://www.w3.org/2001/XMLSchema" xmlns:xs="http://www.w3.org/2001/XMLSchema" xmlns:p="http://schemas.microsoft.com/office/2006/metadata/properties" xmlns:ns1="http://schemas.microsoft.com/sharepoint/v3" xmlns:ns2="027213ae-d00c-42d7-a0f7-7eb71650a767" xmlns:ns3="6f05534e-a053-4502-9c54-14acfe29dcdc" targetNamespace="http://schemas.microsoft.com/office/2006/metadata/properties" ma:root="true" ma:fieldsID="4e95ff3c89d455cd694bf431f2b8fe9f" ns1:_="" ns2:_="" ns3:_="">
    <xsd:import namespace="http://schemas.microsoft.com/sharepoint/v3"/>
    <xsd:import namespace="027213ae-d00c-42d7-a0f7-7eb71650a767"/>
    <xsd:import namespace="6f05534e-a053-4502-9c54-14acfe29dc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213ae-d00c-42d7-a0f7-7eb71650a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de828aa2-7bf7-42ef-a428-a27095999a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5534e-a053-4502-9c54-14acfe29d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9a51c16-8724-4589-b93f-9b1fd10e807c}" ma:internalName="TaxCatchAll" ma:showField="CatchAllData" ma:web="6f05534e-a053-4502-9c54-14acfe29dc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f05534e-a053-4502-9c54-14acfe29dcdc">
      <UserInfo>
        <DisplayName>Elloise Mae Foster</DisplayName>
        <AccountId>33</AccountId>
        <AccountType/>
      </UserInfo>
    </SharedWithUsers>
    <_ip_UnifiedCompliancePolicyUIAction xmlns="http://schemas.microsoft.com/sharepoint/v3" xsi:nil="true"/>
    <TaxCatchAll xmlns="6f05534e-a053-4502-9c54-14acfe29dcdc" xsi:nil="true"/>
    <_ip_UnifiedCompliancePolicyProperties xmlns="http://schemas.microsoft.com/sharepoint/v3" xsi:nil="true"/>
    <lcf76f155ced4ddcb4097134ff3c332f xmlns="027213ae-d00c-42d7-a0f7-7eb71650a7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B1B32D-B41A-4969-B076-1359CF924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7213ae-d00c-42d7-a0f7-7eb71650a767"/>
    <ds:schemaRef ds:uri="6f05534e-a053-4502-9c54-14acfe29d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BDCCD-5AEE-4D23-9055-B938737554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73779-3DAF-4F03-8A12-E0523E5380E8}">
  <ds:schemaRefs>
    <ds:schemaRef ds:uri="027213ae-d00c-42d7-a0f7-7eb71650a767"/>
    <ds:schemaRef ds:uri="6f05534e-a053-4502-9c54-14acfe29dc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544</Words>
  <Application>Microsoft Office PowerPoint</Application>
  <PresentationFormat>On-screen Show (16:9)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HelveticaNeueLT Std</vt:lpstr>
      <vt:lpstr>Museo 500</vt:lpstr>
      <vt:lpstr>Söhne</vt:lpstr>
      <vt:lpstr>RMIT_2017_Templates_Master_Core_ITS</vt:lpstr>
      <vt:lpstr>Marketing Campaign for Fleet Owners</vt:lpstr>
      <vt:lpstr>Landing Page &amp; Analytics</vt:lpstr>
      <vt:lpstr>Google Ads Search Campaign</vt:lpstr>
      <vt:lpstr>Social Media </vt:lpstr>
      <vt:lpstr>Re-engagement goal</vt:lpstr>
      <vt:lpstr>Reporting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Milazzo</dc:creator>
  <cp:lastModifiedBy>Sneha Chudasma</cp:lastModifiedBy>
  <cp:revision>111</cp:revision>
  <dcterms:modified xsi:type="dcterms:W3CDTF">2023-12-17T13:06:09Z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0x010100D17481B18EB73040A10CECA1FBDA1D00</vt:lpwstr>
  </property>
  <property fmtid="{D5CDD505-2E9C-101B-9397-08002B2CF9AE}" pid="3" name="MediaServiceImageTags">
    <vt:lpwstr/>
  </property>
  <property fmtid="{D5CDD505-2E9C-101B-9397-08002B2CF9AE}" pid="4" name="ClassificationContentMarkingHeaderLocations">
    <vt:lpwstr>RMIT_2017_Templates_Master_Core_ITS:4</vt:lpwstr>
  </property>
  <property fmtid="{D5CDD505-2E9C-101B-9397-08002B2CF9AE}" pid="5" name="ClassificationContentMarkingHeaderText">
    <vt:lpwstr>RMITO Classification: Trusted</vt:lpwstr>
  </property>
  <property fmtid="{D5CDD505-2E9C-101B-9397-08002B2CF9AE}" pid="6" name="MSIP_Label_7bf4e073-8a50-4acf-8832-3d2af0315bad_Enabled">
    <vt:lpwstr>true</vt:lpwstr>
  </property>
  <property fmtid="{D5CDD505-2E9C-101B-9397-08002B2CF9AE}" pid="7" name="MSIP_Label_7bf4e073-8a50-4acf-8832-3d2af0315bad_SetDate">
    <vt:lpwstr>2023-07-12T07:54:29Z</vt:lpwstr>
  </property>
  <property fmtid="{D5CDD505-2E9C-101B-9397-08002B2CF9AE}" pid="8" name="MSIP_Label_7bf4e073-8a50-4acf-8832-3d2af0315bad_Method">
    <vt:lpwstr>Standard</vt:lpwstr>
  </property>
  <property fmtid="{D5CDD505-2E9C-101B-9397-08002B2CF9AE}" pid="9" name="MSIP_Label_7bf4e073-8a50-4acf-8832-3d2af0315bad_Name">
    <vt:lpwstr>Trusted sensitivity label</vt:lpwstr>
  </property>
  <property fmtid="{D5CDD505-2E9C-101B-9397-08002B2CF9AE}" pid="10" name="MSIP_Label_7bf4e073-8a50-4acf-8832-3d2af0315bad_SiteId">
    <vt:lpwstr>91208678-df26-4912-a2fc-cc5ae78ac721</vt:lpwstr>
  </property>
  <property fmtid="{D5CDD505-2E9C-101B-9397-08002B2CF9AE}" pid="11" name="MSIP_Label_7bf4e073-8a50-4acf-8832-3d2af0315bad_ActionId">
    <vt:lpwstr>494676c2-e875-4b5b-9822-835ba0c0c483</vt:lpwstr>
  </property>
  <property fmtid="{D5CDD505-2E9C-101B-9397-08002B2CF9AE}" pid="12" name="MSIP_Label_7bf4e073-8a50-4acf-8832-3d2af0315bad_ContentBits">
    <vt:lpwstr>1</vt:lpwstr>
  </property>
</Properties>
</file>