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0"/>
  </p:notesMasterIdLst>
  <p:handoutMasterIdLst>
    <p:handoutMasterId r:id="rId11"/>
  </p:handoutMasterIdLst>
  <p:sldIdLst>
    <p:sldId id="257" r:id="rId5"/>
    <p:sldId id="261" r:id="rId6"/>
    <p:sldId id="275" r:id="rId7"/>
    <p:sldId id="277" r:id="rId8"/>
    <p:sldId id="27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8"/>
  </p:normalViewPr>
  <p:slideViewPr>
    <p:cSldViewPr snapToGrid="0" snapToObjects="1">
      <p:cViewPr varScale="1">
        <p:scale>
          <a:sx n="58" d="100"/>
          <a:sy n="58" d="100"/>
        </p:scale>
        <p:origin x="988" y="5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dgm:spPr/>
      <dgm:t>
        <a:bodyPr/>
        <a:lstStyle/>
        <a:p>
          <a:pPr>
            <a:lnSpc>
              <a:spcPct val="100000"/>
            </a:lnSpc>
          </a:pPr>
          <a:r>
            <a:rPr lang="en-US" dirty="0"/>
            <a:t>Reduce and Eliminate Expenses</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lstStyle/>
        <a:p>
          <a:pPr>
            <a:lnSpc>
              <a:spcPct val="100000"/>
            </a:lnSpc>
          </a:pPr>
          <a:r>
            <a:rPr lang="en-US" dirty="0"/>
            <a:t>Decide on a Location</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lstStyle/>
        <a:p>
          <a:pPr>
            <a:lnSpc>
              <a:spcPct val="100000"/>
            </a:lnSpc>
          </a:pPr>
          <a:r>
            <a:rPr lang="en-US" dirty="0"/>
            <a:t>Set Goals and Create a Plan</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dgm:presLayoutVars>
          <dgm:chMax val="0"/>
          <dgm:chPref val="0"/>
        </dgm:presLayoutVars>
      </dgm:prSet>
      <dgm:spPr/>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dgm:spPr/>
    </dgm:pt>
    <dgm:pt modelId="{1E7A56FE-768E-48F9-ABA8-AAF197C8B2AB}"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dgm:presLayoutVars>
          <dgm:chMax val="0"/>
          <dgm:chPref val="0"/>
        </dgm:presLayoutVars>
      </dgm:prSet>
      <dgm:spPr/>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dgm:spPr/>
    </dgm:pt>
    <dgm:pt modelId="{9EC1BAA1-CEB2-4B9D-A637-07137D038F05}"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dgm:presLayoutVars>
          <dgm:chMax val="0"/>
          <dgm:chPref val="0"/>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FD7AD83B-7876-49C4-96DE-C0E479028947}" type="presOf" srcId="{41CDB9B8-E81E-41E7-AE89-8F6EDFC88D92}" destId="{8ABDDEF2-D3EE-48F5-810E-D8B8D64CB1D1}" srcOrd="0" destOrd="0" presId="urn:microsoft.com/office/officeart/2018/2/layout/IconVerticalSolidList"/>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15E4859A-6FE7-4F93-9F13-B5B64ACFADF4}" type="presOf" srcId="{7B62DEA7-9DCD-4B2E-9DC5-BE121C266AFD}" destId="{C54DDAD1-57E2-410C-AC1B-2D57D298F048}" srcOrd="0" destOrd="0" presId="urn:microsoft.com/office/officeart/2018/2/layout/IconVerticalSolidList"/>
    <dgm:cxn modelId="{F9FCBEAA-6B8B-4272-96AC-743648D41B7F}" type="presOf" srcId="{4D7D34C7-9466-4514-BF51-7396C17436B5}" destId="{24D6C1C7-45DC-4D9D-8D3C-EF806EEEC836}" srcOrd="0" destOrd="0" presId="urn:microsoft.com/office/officeart/2018/2/layout/IconVerticalSolidList"/>
    <dgm:cxn modelId="{111667AB-D41A-4BAE-93F5-9664017E161D}" type="presOf" srcId="{8E185869-F0D4-43E2-B08A-2F3E83EE98F3}" destId="{DEB2A193-A1DC-4B26-848A-CC858F8E32AC}" srcOrd="0" destOrd="0" presId="urn:microsoft.com/office/officeart/2018/2/layout/IconVerticalSolidList"/>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0" y="437"/>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1181573" y="437"/>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dirty="0"/>
            <a:t>Reduce and Eliminate Expenses</a:t>
          </a:r>
        </a:p>
      </dsp:txBody>
      <dsp:txXfrm>
        <a:off x="1181573" y="437"/>
        <a:ext cx="4995202" cy="1023007"/>
      </dsp:txXfrm>
    </dsp:sp>
    <dsp:sp modelId="{E7329DE9-6CBC-4222-BA02-41C8593CFC1E}">
      <dsp:nvSpPr>
        <dsp:cNvPr id="0" name=""/>
        <dsp:cNvSpPr/>
      </dsp:nvSpPr>
      <dsp:spPr>
        <a:xfrm>
          <a:off x="0" y="1279196"/>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1181573" y="1279196"/>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dirty="0"/>
            <a:t>Decide on a Location</a:t>
          </a:r>
        </a:p>
      </dsp:txBody>
      <dsp:txXfrm>
        <a:off x="1181573" y="1279196"/>
        <a:ext cx="4995202" cy="1023007"/>
      </dsp:txXfrm>
    </dsp:sp>
    <dsp:sp modelId="{625AEBC4-C6DD-430A-8F95-BBF226EF4AB3}">
      <dsp:nvSpPr>
        <dsp:cNvPr id="0" name=""/>
        <dsp:cNvSpPr/>
      </dsp:nvSpPr>
      <dsp:spPr>
        <a:xfrm>
          <a:off x="0" y="2557955"/>
          <a:ext cx="6176776"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1181573" y="2557955"/>
          <a:ext cx="4995202"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100000"/>
            </a:lnSpc>
            <a:spcBef>
              <a:spcPct val="0"/>
            </a:spcBef>
            <a:spcAft>
              <a:spcPct val="35000"/>
            </a:spcAft>
            <a:buNone/>
          </a:pPr>
          <a:r>
            <a:rPr lang="en-US" sz="2500" kern="1200" dirty="0"/>
            <a:t>Set Goals and Create a Plan</a:t>
          </a:r>
        </a:p>
      </dsp:txBody>
      <dsp:txXfrm>
        <a:off x="1181573" y="2557955"/>
        <a:ext cx="4995202" cy="10230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6/2/2022</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5</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6/2/2022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6/2/2022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6/2/2022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6/2/2022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err="1">
                <a:solidFill>
                  <a:schemeClr val="bg2"/>
                </a:solidFill>
              </a:rPr>
              <a:t>MySTERIOUS</a:t>
            </a:r>
            <a:r>
              <a:rPr lang="en-US" dirty="0">
                <a:solidFill>
                  <a:schemeClr val="bg2"/>
                </a:solidFill>
              </a:rPr>
              <a:t> PLACES IN INDIA</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Prepared by</a:t>
            </a:r>
          </a:p>
          <a:p>
            <a:r>
              <a:rPr lang="en-US" dirty="0">
                <a:solidFill>
                  <a:schemeClr val="bg2"/>
                </a:solidFill>
              </a:rPr>
              <a:t>Sneha C I</a:t>
            </a:r>
          </a:p>
        </p:txBody>
      </p:sp>
    </p:spTree>
    <p:extLst>
      <p:ext uri="{BB962C8B-B14F-4D97-AF65-F5344CB8AC3E}">
        <p14:creationId xmlns:p14="http://schemas.microsoft.com/office/powerpoint/2010/main" val="154658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dirty="0"/>
              <a:t>How to Start Being a </a:t>
            </a:r>
            <a:br>
              <a:rPr lang="en-US" dirty="0"/>
            </a:br>
            <a:r>
              <a:rPr lang="en-US" dirty="0"/>
              <a:t>Digital Nomad</a:t>
            </a: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3519620051"/>
              </p:ext>
            </p:extLst>
          </p:nvPr>
        </p:nvGraphicFramePr>
        <p:xfrm>
          <a:off x="5100824" y="2286000"/>
          <a:ext cx="617677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Content Placeholder 15">
            <a:extLst>
              <a:ext uri="{FF2B5EF4-FFF2-40B4-BE49-F238E27FC236}">
                <a16:creationId xmlns:a16="http://schemas.microsoft.com/office/drawing/2014/main" id="{E910EC2B-1808-4BCB-A82A-617C7118EE8C}"/>
              </a:ext>
            </a:extLst>
          </p:cNvPr>
          <p:cNvPicPr>
            <a:picLocks noGrp="1" noChangeAspect="1"/>
          </p:cNvPicPr>
          <p:nvPr>
            <p:ph sz="half" idx="1"/>
          </p:nvPr>
        </p:nvPicPr>
        <p:blipFill>
          <a:blip r:embed="rId8"/>
          <a:stretch>
            <a:fillRect/>
          </a:stretch>
        </p:blipFill>
        <p:spPr>
          <a:xfrm>
            <a:off x="4602144" y="376"/>
            <a:ext cx="7589856" cy="6865673"/>
          </a:xfrm>
        </p:spPr>
      </p:pic>
      <p:sp>
        <p:nvSpPr>
          <p:cNvPr id="21" name="TextBox 20">
            <a:extLst>
              <a:ext uri="{FF2B5EF4-FFF2-40B4-BE49-F238E27FC236}">
                <a16:creationId xmlns:a16="http://schemas.microsoft.com/office/drawing/2014/main" id="{62C40ED1-61EF-4307-B30F-F765BA1F09E4}"/>
              </a:ext>
            </a:extLst>
          </p:cNvPr>
          <p:cNvSpPr txBox="1"/>
          <p:nvPr/>
        </p:nvSpPr>
        <p:spPr>
          <a:xfrm>
            <a:off x="250633" y="843974"/>
            <a:ext cx="4122912" cy="1169551"/>
          </a:xfrm>
          <a:prstGeom prst="rect">
            <a:avLst/>
          </a:prstGeom>
          <a:noFill/>
        </p:spPr>
        <p:txBody>
          <a:bodyPr wrap="square">
            <a:spAutoFit/>
          </a:bodyPr>
          <a:lstStyle/>
          <a:p>
            <a:pPr algn="ctr"/>
            <a:r>
              <a:rPr lang="en-US" sz="3500" b="1" i="0" dirty="0">
                <a:effectLst/>
                <a:latin typeface="+mj-lt"/>
              </a:rPr>
              <a:t>The Magnetic Hill Of </a:t>
            </a:r>
            <a:r>
              <a:rPr lang="en-US" sz="3500" b="1" i="0" dirty="0" err="1">
                <a:effectLst/>
                <a:latin typeface="+mj-lt"/>
              </a:rPr>
              <a:t>Leh</a:t>
            </a:r>
            <a:r>
              <a:rPr lang="en-US" sz="3500" b="1" i="0" dirty="0">
                <a:effectLst/>
                <a:latin typeface="+mj-lt"/>
              </a:rPr>
              <a:t>, Ladakh</a:t>
            </a:r>
          </a:p>
        </p:txBody>
      </p:sp>
      <p:sp>
        <p:nvSpPr>
          <p:cNvPr id="23" name="TextBox 22">
            <a:extLst>
              <a:ext uri="{FF2B5EF4-FFF2-40B4-BE49-F238E27FC236}">
                <a16:creationId xmlns:a16="http://schemas.microsoft.com/office/drawing/2014/main" id="{D6FCCF39-59C5-453E-B8F2-05AB6D218362}"/>
              </a:ext>
            </a:extLst>
          </p:cNvPr>
          <p:cNvSpPr txBox="1"/>
          <p:nvPr/>
        </p:nvSpPr>
        <p:spPr>
          <a:xfrm>
            <a:off x="250633" y="2614232"/>
            <a:ext cx="3770524" cy="2246769"/>
          </a:xfrm>
          <a:prstGeom prst="rect">
            <a:avLst/>
          </a:prstGeom>
          <a:noFill/>
        </p:spPr>
        <p:txBody>
          <a:bodyPr wrap="square">
            <a:spAutoFit/>
          </a:bodyPr>
          <a:lstStyle/>
          <a:p>
            <a:pPr algn="just"/>
            <a:r>
              <a:rPr lang="en-US" sz="2000" b="0" i="0" dirty="0">
                <a:solidFill>
                  <a:schemeClr val="tx2"/>
                </a:solidFill>
                <a:effectLst/>
                <a:latin typeface="+mj-lt"/>
              </a:rPr>
              <a:t>The enchanting hills of Ladakh have more than mere beauty to offer. The Magnetic Hill, located at an altitude of 11,000 feet above sea level is one of the most unusual places to visit in India.</a:t>
            </a:r>
            <a:endParaRPr lang="en-IN" sz="2000" dirty="0">
              <a:solidFill>
                <a:schemeClr val="tx2"/>
              </a:solidFill>
              <a:latin typeface="+mj-lt"/>
            </a:endParaRPr>
          </a:p>
        </p:txBody>
      </p:sp>
    </p:spTree>
    <p:extLst>
      <p:ext uri="{BB962C8B-B14F-4D97-AF65-F5344CB8AC3E}">
        <p14:creationId xmlns:p14="http://schemas.microsoft.com/office/powerpoint/2010/main" val="1076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DBCB-2D44-4A4F-8002-2ABDBF7086F2}"/>
              </a:ext>
            </a:extLst>
          </p:cNvPr>
          <p:cNvSpPr>
            <a:spLocks noGrp="1"/>
          </p:cNvSpPr>
          <p:nvPr>
            <p:ph type="title"/>
          </p:nvPr>
        </p:nvSpPr>
        <p:spPr>
          <a:xfrm>
            <a:off x="699571" y="652749"/>
            <a:ext cx="3960564" cy="1485900"/>
          </a:xfrm>
        </p:spPr>
        <p:txBody>
          <a:bodyPr>
            <a:noAutofit/>
          </a:bodyPr>
          <a:lstStyle/>
          <a:p>
            <a:pPr algn="ctr"/>
            <a:r>
              <a:rPr lang="en-US" sz="3500" i="0" dirty="0">
                <a:solidFill>
                  <a:srgbClr val="000000"/>
                </a:solidFill>
                <a:effectLst/>
              </a:rPr>
              <a:t>The Place Of Suicidal Birds In </a:t>
            </a:r>
            <a:r>
              <a:rPr lang="en-US" sz="3500" i="0" dirty="0" err="1">
                <a:solidFill>
                  <a:srgbClr val="000000"/>
                </a:solidFill>
                <a:effectLst/>
              </a:rPr>
              <a:t>Jatinga</a:t>
            </a:r>
            <a:r>
              <a:rPr lang="en-US" sz="3500" i="0" dirty="0">
                <a:solidFill>
                  <a:srgbClr val="000000"/>
                </a:solidFill>
                <a:effectLst/>
              </a:rPr>
              <a:t>, Assam</a:t>
            </a:r>
            <a:br>
              <a:rPr lang="en-US" sz="3500" i="0" dirty="0">
                <a:solidFill>
                  <a:srgbClr val="000000"/>
                </a:solidFill>
                <a:effectLst/>
              </a:rPr>
            </a:br>
            <a:endParaRPr lang="en-IN" sz="3500" dirty="0"/>
          </a:p>
        </p:txBody>
      </p:sp>
      <p:pic>
        <p:nvPicPr>
          <p:cNvPr id="12" name="Content Placeholder 11">
            <a:extLst>
              <a:ext uri="{FF2B5EF4-FFF2-40B4-BE49-F238E27FC236}">
                <a16:creationId xmlns:a16="http://schemas.microsoft.com/office/drawing/2014/main" id="{323A958E-820A-4EE3-A767-F9AD62B08E0D}"/>
              </a:ext>
            </a:extLst>
          </p:cNvPr>
          <p:cNvPicPr>
            <a:picLocks noGrp="1" noChangeAspect="1"/>
          </p:cNvPicPr>
          <p:nvPr>
            <p:ph sz="half" idx="2"/>
          </p:nvPr>
        </p:nvPicPr>
        <p:blipFill>
          <a:blip r:embed="rId2"/>
          <a:stretch>
            <a:fillRect/>
          </a:stretch>
        </p:blipFill>
        <p:spPr>
          <a:xfrm>
            <a:off x="4759287" y="0"/>
            <a:ext cx="7432713" cy="6858000"/>
          </a:xfrm>
        </p:spPr>
      </p:pic>
      <p:sp>
        <p:nvSpPr>
          <p:cNvPr id="10" name="Content Placeholder 9">
            <a:extLst>
              <a:ext uri="{FF2B5EF4-FFF2-40B4-BE49-F238E27FC236}">
                <a16:creationId xmlns:a16="http://schemas.microsoft.com/office/drawing/2014/main" id="{6566EC19-F17C-44BD-B155-E2E956A9F4A4}"/>
              </a:ext>
            </a:extLst>
          </p:cNvPr>
          <p:cNvSpPr>
            <a:spLocks noGrp="1"/>
          </p:cNvSpPr>
          <p:nvPr>
            <p:ph sz="half" idx="1"/>
          </p:nvPr>
        </p:nvSpPr>
        <p:spPr>
          <a:xfrm>
            <a:off x="986010" y="3013113"/>
            <a:ext cx="3387687" cy="3581401"/>
          </a:xfrm>
        </p:spPr>
        <p:txBody>
          <a:bodyPr>
            <a:normAutofit/>
          </a:bodyPr>
          <a:lstStyle/>
          <a:p>
            <a:pPr marL="0" indent="0" algn="just">
              <a:buNone/>
            </a:pPr>
            <a:r>
              <a:rPr lang="en-US" b="0" i="0" dirty="0">
                <a:effectLst/>
                <a:latin typeface="+mj-lt"/>
              </a:rPr>
              <a:t>An otherwise quaint and picturesque little village in Assam, </a:t>
            </a:r>
            <a:r>
              <a:rPr lang="en-US" b="0" i="0" dirty="0" err="1">
                <a:effectLst/>
                <a:latin typeface="+mj-lt"/>
              </a:rPr>
              <a:t>Jatinga</a:t>
            </a:r>
            <a:r>
              <a:rPr lang="en-US" b="0" i="0" dirty="0">
                <a:effectLst/>
                <a:latin typeface="+mj-lt"/>
              </a:rPr>
              <a:t> experiences a bizarre, yet sad phenomenon every monsoon. This rare occurrence makes this village the most mysterious place in India.</a:t>
            </a:r>
            <a:endParaRPr lang="en-IN" dirty="0">
              <a:latin typeface="+mj-lt"/>
            </a:endParaRPr>
          </a:p>
        </p:txBody>
      </p:sp>
    </p:spTree>
    <p:extLst>
      <p:ext uri="{BB962C8B-B14F-4D97-AF65-F5344CB8AC3E}">
        <p14:creationId xmlns:p14="http://schemas.microsoft.com/office/powerpoint/2010/main" val="314104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80AA-D10A-4B51-BCC5-6807AAA98599}"/>
              </a:ext>
            </a:extLst>
          </p:cNvPr>
          <p:cNvSpPr>
            <a:spLocks noGrp="1"/>
          </p:cNvSpPr>
          <p:nvPr>
            <p:ph type="title"/>
          </p:nvPr>
        </p:nvSpPr>
        <p:spPr>
          <a:xfrm>
            <a:off x="1038339" y="685800"/>
            <a:ext cx="3332602" cy="1485900"/>
          </a:xfrm>
        </p:spPr>
        <p:txBody>
          <a:bodyPr>
            <a:noAutofit/>
          </a:bodyPr>
          <a:lstStyle/>
          <a:p>
            <a:pPr algn="ctr"/>
            <a:r>
              <a:rPr lang="en-US" sz="3500" b="1" i="0" dirty="0">
                <a:solidFill>
                  <a:srgbClr val="000000"/>
                </a:solidFill>
                <a:effectLst/>
              </a:rPr>
              <a:t>The Shrine Of The Bullet Baba In Bandai, Rajasthan</a:t>
            </a:r>
            <a:br>
              <a:rPr lang="en-US" sz="3500" b="1" i="0" dirty="0">
                <a:solidFill>
                  <a:srgbClr val="000000"/>
                </a:solidFill>
                <a:effectLst/>
              </a:rPr>
            </a:br>
            <a:endParaRPr lang="en-IN" sz="3500" dirty="0"/>
          </a:p>
        </p:txBody>
      </p:sp>
      <p:sp>
        <p:nvSpPr>
          <p:cNvPr id="3" name="Content Placeholder 2">
            <a:extLst>
              <a:ext uri="{FF2B5EF4-FFF2-40B4-BE49-F238E27FC236}">
                <a16:creationId xmlns:a16="http://schemas.microsoft.com/office/drawing/2014/main" id="{A5E54407-D8D4-46FC-8F4A-E91D79C0F61E}"/>
              </a:ext>
            </a:extLst>
          </p:cNvPr>
          <p:cNvSpPr>
            <a:spLocks noGrp="1"/>
          </p:cNvSpPr>
          <p:nvPr>
            <p:ph sz="half" idx="1"/>
          </p:nvPr>
        </p:nvSpPr>
        <p:spPr>
          <a:xfrm>
            <a:off x="859316" y="1999560"/>
            <a:ext cx="3690649" cy="3663110"/>
          </a:xfrm>
        </p:spPr>
        <p:txBody>
          <a:bodyPr>
            <a:noAutofit/>
          </a:bodyPr>
          <a:lstStyle/>
          <a:p>
            <a:endParaRPr lang="en-US" sz="2100" dirty="0">
              <a:latin typeface="+mj-lt"/>
            </a:endParaRPr>
          </a:p>
          <a:p>
            <a:pPr marL="0" indent="0">
              <a:buNone/>
            </a:pPr>
            <a:endParaRPr lang="en-US" sz="2100" b="0" i="0" dirty="0">
              <a:solidFill>
                <a:srgbClr val="000000"/>
              </a:solidFill>
              <a:effectLst/>
              <a:latin typeface="+mj-lt"/>
            </a:endParaRPr>
          </a:p>
          <a:p>
            <a:pPr marL="0" indent="0" algn="just">
              <a:buNone/>
            </a:pPr>
            <a:r>
              <a:rPr lang="en-US" b="0" i="0" dirty="0">
                <a:solidFill>
                  <a:srgbClr val="000000"/>
                </a:solidFill>
                <a:effectLst/>
                <a:latin typeface="+mj-lt"/>
              </a:rPr>
              <a:t>There is a famous shrine somewhere in Rajasthan, that is </a:t>
            </a:r>
            <a:r>
              <a:rPr lang="en-US" b="0" i="1" dirty="0">
                <a:solidFill>
                  <a:srgbClr val="000000"/>
                </a:solidFill>
                <a:effectLst/>
                <a:latin typeface="+mj-lt"/>
              </a:rPr>
              <a:t>believed to protect travelers</a:t>
            </a:r>
            <a:r>
              <a:rPr lang="en-US" b="0" i="0" dirty="0">
                <a:solidFill>
                  <a:srgbClr val="000000"/>
                </a:solidFill>
                <a:effectLst/>
                <a:latin typeface="+mj-lt"/>
              </a:rPr>
              <a:t>. But what makes this one unique is the fact that people don’t worship the usual figurines of Gods and Goddesses here. What they worship, is a motorcycle!</a:t>
            </a:r>
            <a:endParaRPr lang="en-IN" dirty="0">
              <a:latin typeface="+mj-lt"/>
            </a:endParaRPr>
          </a:p>
        </p:txBody>
      </p:sp>
      <p:pic>
        <p:nvPicPr>
          <p:cNvPr id="8" name="Content Placeholder 7">
            <a:extLst>
              <a:ext uri="{FF2B5EF4-FFF2-40B4-BE49-F238E27FC236}">
                <a16:creationId xmlns:a16="http://schemas.microsoft.com/office/drawing/2014/main" id="{11AD4D21-CBD6-41D7-B563-F354F2351B8C}"/>
              </a:ext>
            </a:extLst>
          </p:cNvPr>
          <p:cNvPicPr>
            <a:picLocks noGrp="1" noChangeAspect="1"/>
          </p:cNvPicPr>
          <p:nvPr>
            <p:ph sz="half" idx="2"/>
          </p:nvPr>
        </p:nvPicPr>
        <p:blipFill>
          <a:blip r:embed="rId2"/>
          <a:stretch>
            <a:fillRect/>
          </a:stretch>
        </p:blipFill>
        <p:spPr>
          <a:xfrm>
            <a:off x="4704202" y="0"/>
            <a:ext cx="7487799" cy="6858000"/>
          </a:xfrm>
        </p:spPr>
      </p:pic>
    </p:spTree>
    <p:extLst>
      <p:ext uri="{BB962C8B-B14F-4D97-AF65-F5344CB8AC3E}">
        <p14:creationId xmlns:p14="http://schemas.microsoft.com/office/powerpoint/2010/main" val="399574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endParaRPr lang="en-US" dirty="0">
              <a:solidFill>
                <a:schemeClr val="bg2"/>
              </a:solidFill>
            </a:endParaRPr>
          </a:p>
        </p:txBody>
      </p:sp>
    </p:spTree>
    <p:extLst>
      <p:ext uri="{BB962C8B-B14F-4D97-AF65-F5344CB8AC3E}">
        <p14:creationId xmlns:p14="http://schemas.microsoft.com/office/powerpoint/2010/main" val="17991209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design</Template>
  <TotalTime>30</TotalTime>
  <Words>183</Words>
  <Application>Microsoft Office PowerPoint</Application>
  <PresentationFormat>Widescreen</PresentationFormat>
  <Paragraphs>19</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Franklin Gothic Book</vt:lpstr>
      <vt:lpstr>Crop</vt:lpstr>
      <vt:lpstr>MySTERIOUS PLACES IN INDIA</vt:lpstr>
      <vt:lpstr>How to Start Being a  Digital Nomad</vt:lpstr>
      <vt:lpstr>The Place Of Suicidal Birds In Jatinga, Assam </vt:lpstr>
      <vt:lpstr>The Shrine Of The Bullet Baba In Bandai, Rajasthan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MySTERIOUS PLACES IN INDIA</dc:title>
  <dc:creator>Sneha Ignatious</dc:creator>
  <cp:lastModifiedBy>Sneha Ignatious</cp:lastModifiedBy>
  <cp:revision>4</cp:revision>
  <dcterms:created xsi:type="dcterms:W3CDTF">2022-06-02T17:32:48Z</dcterms:created>
  <dcterms:modified xsi:type="dcterms:W3CDTF">2022-06-02T18:03:36Z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