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5" r:id="rId1"/>
  </p:sldMasterIdLst>
  <p:notesMasterIdLst>
    <p:notesMasterId r:id="rId19"/>
  </p:notesMasterIdLst>
  <p:sldIdLst>
    <p:sldId id="274" r:id="rId2"/>
    <p:sldId id="264" r:id="rId3"/>
    <p:sldId id="265" r:id="rId4"/>
    <p:sldId id="266" r:id="rId5"/>
    <p:sldId id="267" r:id="rId6"/>
    <p:sldId id="268" r:id="rId7"/>
    <p:sldId id="275" r:id="rId8"/>
    <p:sldId id="276" r:id="rId9"/>
    <p:sldId id="270" r:id="rId10"/>
    <p:sldId id="271" r:id="rId11"/>
    <p:sldId id="272" r:id="rId12"/>
    <p:sldId id="256" r:id="rId13"/>
    <p:sldId id="257" r:id="rId14"/>
    <p:sldId id="260" r:id="rId15"/>
    <p:sldId id="261" r:id="rId16"/>
    <p:sldId id="262" r:id="rId17"/>
    <p:sldId id="2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636" autoAdjust="0"/>
  </p:normalViewPr>
  <p:slideViewPr>
    <p:cSldViewPr snapToGrid="0">
      <p:cViewPr varScale="1">
        <p:scale>
          <a:sx n="80" d="100"/>
          <a:sy n="80" d="100"/>
        </p:scale>
        <p:origin x="-1592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A567A8-C2B6-4D0B-9EFD-1B98F94F0B15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496CE4-EF42-45B1-858A-E1DB66314F3C}">
      <dgm:prSet phldrT="[Text]"/>
      <dgm:spPr/>
      <dgm:t>
        <a:bodyPr/>
        <a:lstStyle/>
        <a:p>
          <a:r>
            <a:rPr lang="en-US"/>
            <a:t>User Authentication</a:t>
          </a:r>
        </a:p>
      </dgm:t>
    </dgm:pt>
    <dgm:pt modelId="{C236EFDD-5631-456A-868A-61322A91A011}" type="parTrans" cxnId="{E095D46F-C388-4ADC-BA75-40ADFDDCA3B0}">
      <dgm:prSet/>
      <dgm:spPr/>
      <dgm:t>
        <a:bodyPr/>
        <a:lstStyle/>
        <a:p>
          <a:endParaRPr lang="en-US"/>
        </a:p>
      </dgm:t>
    </dgm:pt>
    <dgm:pt modelId="{4FC792AF-5B11-465F-AB70-B7A51020E316}" type="sibTrans" cxnId="{E095D46F-C388-4ADC-BA75-40ADFDDCA3B0}">
      <dgm:prSet/>
      <dgm:spPr/>
      <dgm:t>
        <a:bodyPr/>
        <a:lstStyle/>
        <a:p>
          <a:endParaRPr lang="en-US"/>
        </a:p>
      </dgm:t>
    </dgm:pt>
    <dgm:pt modelId="{F7F42858-0DC0-4959-A542-C6031102CA59}">
      <dgm:prSet phldrT="[Text]"/>
      <dgm:spPr/>
      <dgm:t>
        <a:bodyPr/>
        <a:lstStyle/>
        <a:p>
          <a:r>
            <a:rPr lang="en-US"/>
            <a:t>For existing users authenticate with username and password</a:t>
          </a:r>
        </a:p>
      </dgm:t>
    </dgm:pt>
    <dgm:pt modelId="{B015E355-34F9-4D03-8370-26C3E74716FD}" type="parTrans" cxnId="{56C53880-5F52-471B-BD88-44DBCEF78A7C}">
      <dgm:prSet/>
      <dgm:spPr/>
      <dgm:t>
        <a:bodyPr/>
        <a:lstStyle/>
        <a:p>
          <a:endParaRPr lang="en-US"/>
        </a:p>
      </dgm:t>
    </dgm:pt>
    <dgm:pt modelId="{0D5B28B4-521F-429C-B2E6-8A3DF9EE8D1C}" type="sibTrans" cxnId="{56C53880-5F52-471B-BD88-44DBCEF78A7C}">
      <dgm:prSet/>
      <dgm:spPr/>
      <dgm:t>
        <a:bodyPr/>
        <a:lstStyle/>
        <a:p>
          <a:endParaRPr lang="en-US"/>
        </a:p>
      </dgm:t>
    </dgm:pt>
    <dgm:pt modelId="{CDFD6610-261C-4884-86E5-D89D297500FA}">
      <dgm:prSet phldrT="[Text]"/>
      <dgm:spPr/>
      <dgm:t>
        <a:bodyPr/>
        <a:lstStyle/>
        <a:p>
          <a:r>
            <a:rPr lang="en-US"/>
            <a:t>If new user then create his account</a:t>
          </a:r>
        </a:p>
      </dgm:t>
    </dgm:pt>
    <dgm:pt modelId="{1A3673D1-E27D-4ED1-A178-FBB6D70E2897}" type="parTrans" cxnId="{EFE4400C-34CB-4EC7-A426-08AD0DA52356}">
      <dgm:prSet/>
      <dgm:spPr/>
      <dgm:t>
        <a:bodyPr/>
        <a:lstStyle/>
        <a:p>
          <a:endParaRPr lang="en-US"/>
        </a:p>
      </dgm:t>
    </dgm:pt>
    <dgm:pt modelId="{1665A3B2-F544-4377-8323-2B92CAA269A4}" type="sibTrans" cxnId="{EFE4400C-34CB-4EC7-A426-08AD0DA52356}">
      <dgm:prSet/>
      <dgm:spPr/>
      <dgm:t>
        <a:bodyPr/>
        <a:lstStyle/>
        <a:p>
          <a:endParaRPr lang="en-US"/>
        </a:p>
      </dgm:t>
    </dgm:pt>
    <dgm:pt modelId="{6A43E205-CCDE-4227-8891-EB1AACC4ACB9}">
      <dgm:prSet phldrT="[Text]"/>
      <dgm:spPr/>
      <dgm:t>
        <a:bodyPr/>
        <a:lstStyle/>
        <a:p>
          <a:r>
            <a:rPr lang="en-US"/>
            <a:t>Browsing</a:t>
          </a:r>
        </a:p>
      </dgm:t>
    </dgm:pt>
    <dgm:pt modelId="{4CCABFA2-1F4C-461A-89EB-63E632F62034}" type="parTrans" cxnId="{A931FD9D-C3BA-4FA7-8728-12D1C993BECC}">
      <dgm:prSet/>
      <dgm:spPr/>
      <dgm:t>
        <a:bodyPr/>
        <a:lstStyle/>
        <a:p>
          <a:endParaRPr lang="en-US"/>
        </a:p>
      </dgm:t>
    </dgm:pt>
    <dgm:pt modelId="{BAFDF8B7-229C-4F8D-88AF-143CCD737773}" type="sibTrans" cxnId="{A931FD9D-C3BA-4FA7-8728-12D1C993BECC}">
      <dgm:prSet/>
      <dgm:spPr/>
      <dgm:t>
        <a:bodyPr/>
        <a:lstStyle/>
        <a:p>
          <a:endParaRPr lang="en-US"/>
        </a:p>
      </dgm:t>
    </dgm:pt>
    <dgm:pt modelId="{29A2BBFD-F929-4AC9-9AE3-31DFE8D8EE71}">
      <dgm:prSet phldrT="[Text]"/>
      <dgm:spPr/>
      <dgm:t>
        <a:bodyPr/>
        <a:lstStyle/>
        <a:p>
          <a:r>
            <a:rPr lang="en-US"/>
            <a:t>Viewing the available shows and theatres for booking</a:t>
          </a:r>
        </a:p>
      </dgm:t>
    </dgm:pt>
    <dgm:pt modelId="{AAE8FAB4-B935-4BE1-BF39-529AD025C5A2}" type="parTrans" cxnId="{C00DA4C9-8F73-4C9D-A40E-D93ECCF1BAB2}">
      <dgm:prSet/>
      <dgm:spPr/>
      <dgm:t>
        <a:bodyPr/>
        <a:lstStyle/>
        <a:p>
          <a:endParaRPr lang="en-US"/>
        </a:p>
      </dgm:t>
    </dgm:pt>
    <dgm:pt modelId="{BE615759-1A49-448B-92A9-8E2724AB91B9}" type="sibTrans" cxnId="{C00DA4C9-8F73-4C9D-A40E-D93ECCF1BAB2}">
      <dgm:prSet/>
      <dgm:spPr/>
      <dgm:t>
        <a:bodyPr/>
        <a:lstStyle/>
        <a:p>
          <a:endParaRPr lang="en-US"/>
        </a:p>
      </dgm:t>
    </dgm:pt>
    <dgm:pt modelId="{15B710DD-877F-40A5-B65D-91B46110F2D8}">
      <dgm:prSet phldrT="[Text]"/>
      <dgm:spPr/>
      <dgm:t>
        <a:bodyPr/>
        <a:lstStyle/>
        <a:p>
          <a:r>
            <a:rPr lang="en-US"/>
            <a:t>Book</a:t>
          </a:r>
        </a:p>
      </dgm:t>
    </dgm:pt>
    <dgm:pt modelId="{A54E04E9-8896-4FAF-8551-3D6FBCC458DB}" type="parTrans" cxnId="{6E4D6406-BB94-4732-A0A4-A2A6A94F6E76}">
      <dgm:prSet/>
      <dgm:spPr/>
      <dgm:t>
        <a:bodyPr/>
        <a:lstStyle/>
        <a:p>
          <a:endParaRPr lang="en-US"/>
        </a:p>
      </dgm:t>
    </dgm:pt>
    <dgm:pt modelId="{04A2D341-691C-4E0A-A9DD-0BDB2C8DBAD9}" type="sibTrans" cxnId="{6E4D6406-BB94-4732-A0A4-A2A6A94F6E76}">
      <dgm:prSet/>
      <dgm:spPr/>
      <dgm:t>
        <a:bodyPr/>
        <a:lstStyle/>
        <a:p>
          <a:endParaRPr lang="en-US"/>
        </a:p>
      </dgm:t>
    </dgm:pt>
    <dgm:pt modelId="{2DE10A91-065D-4EFC-9397-3452972E8F0D}">
      <dgm:prSet phldrT="[Text]"/>
      <dgm:spPr/>
      <dgm:t>
        <a:bodyPr/>
        <a:lstStyle/>
        <a:p>
          <a:r>
            <a:rPr lang="en-US"/>
            <a:t>Select the theatre, show time, number of tickets</a:t>
          </a:r>
        </a:p>
      </dgm:t>
    </dgm:pt>
    <dgm:pt modelId="{C40A6DA8-1E15-4162-B369-77372A885B17}" type="parTrans" cxnId="{F9F3416F-504D-4099-8BBA-AF36194373EB}">
      <dgm:prSet/>
      <dgm:spPr/>
      <dgm:t>
        <a:bodyPr/>
        <a:lstStyle/>
        <a:p>
          <a:endParaRPr lang="en-US"/>
        </a:p>
      </dgm:t>
    </dgm:pt>
    <dgm:pt modelId="{80FB9318-D1F3-4839-A6AC-D725AA59C5D2}" type="sibTrans" cxnId="{F9F3416F-504D-4099-8BBA-AF36194373EB}">
      <dgm:prSet/>
      <dgm:spPr/>
      <dgm:t>
        <a:bodyPr/>
        <a:lstStyle/>
        <a:p>
          <a:endParaRPr lang="en-US"/>
        </a:p>
      </dgm:t>
    </dgm:pt>
    <dgm:pt modelId="{4F53E9D8-644E-48B2-B9C9-016CAEE949ED}">
      <dgm:prSet phldrT="[Text]"/>
      <dgm:spPr/>
      <dgm:t>
        <a:bodyPr/>
        <a:lstStyle/>
        <a:p>
          <a:r>
            <a:rPr lang="en-US"/>
            <a:t>Payment</a:t>
          </a:r>
        </a:p>
      </dgm:t>
    </dgm:pt>
    <dgm:pt modelId="{1588A8EE-3AEA-4069-87D5-3F730F8F7EE5}" type="parTrans" cxnId="{44548B92-68F4-43D0-B8E7-BB089247513D}">
      <dgm:prSet/>
      <dgm:spPr/>
      <dgm:t>
        <a:bodyPr/>
        <a:lstStyle/>
        <a:p>
          <a:endParaRPr lang="en-US"/>
        </a:p>
      </dgm:t>
    </dgm:pt>
    <dgm:pt modelId="{542CBAFD-A348-4615-A684-D3253127D51B}" type="sibTrans" cxnId="{44548B92-68F4-43D0-B8E7-BB089247513D}">
      <dgm:prSet/>
      <dgm:spPr/>
      <dgm:t>
        <a:bodyPr/>
        <a:lstStyle/>
        <a:p>
          <a:endParaRPr lang="en-US"/>
        </a:p>
      </dgm:t>
    </dgm:pt>
    <dgm:pt modelId="{246FA445-E069-46E0-BE29-6CA82994B6CD}">
      <dgm:prSet/>
      <dgm:spPr/>
      <dgm:t>
        <a:bodyPr/>
        <a:lstStyle/>
        <a:p>
          <a:r>
            <a:rPr lang="en-US"/>
            <a:t>Email Confirmation</a:t>
          </a:r>
        </a:p>
      </dgm:t>
    </dgm:pt>
    <dgm:pt modelId="{1C05FD2A-0363-492E-8AD4-9A19B45141FC}" type="parTrans" cxnId="{6F2E78EE-25B9-4601-8ADF-C569F7394182}">
      <dgm:prSet/>
      <dgm:spPr/>
      <dgm:t>
        <a:bodyPr/>
        <a:lstStyle/>
        <a:p>
          <a:endParaRPr lang="en-US"/>
        </a:p>
      </dgm:t>
    </dgm:pt>
    <dgm:pt modelId="{88F32596-7D3E-4361-86E5-4D087A27DDD0}" type="sibTrans" cxnId="{6F2E78EE-25B9-4601-8ADF-C569F7394182}">
      <dgm:prSet/>
      <dgm:spPr/>
      <dgm:t>
        <a:bodyPr/>
        <a:lstStyle/>
        <a:p>
          <a:endParaRPr lang="en-US"/>
        </a:p>
      </dgm:t>
    </dgm:pt>
    <dgm:pt modelId="{BDB49EB9-55E5-4F3C-BDD0-544B6CD4EEE0}">
      <dgm:prSet/>
      <dgm:spPr/>
      <dgm:t>
        <a:bodyPr/>
        <a:lstStyle/>
        <a:p>
          <a:r>
            <a:rPr lang="en-US"/>
            <a:t>Checkout with payment via debit/credit card</a:t>
          </a:r>
        </a:p>
      </dgm:t>
    </dgm:pt>
    <dgm:pt modelId="{BC70E3B2-8856-4ECD-8553-C4A268193107}" type="parTrans" cxnId="{9420972E-DCE6-4DDC-8561-9B7D53CABFB3}">
      <dgm:prSet/>
      <dgm:spPr/>
      <dgm:t>
        <a:bodyPr/>
        <a:lstStyle/>
        <a:p>
          <a:endParaRPr lang="en-US"/>
        </a:p>
      </dgm:t>
    </dgm:pt>
    <dgm:pt modelId="{D2D15407-4D50-409A-9A1D-3EF5D9AD53F6}" type="sibTrans" cxnId="{9420972E-DCE6-4DDC-8561-9B7D53CABFB3}">
      <dgm:prSet/>
      <dgm:spPr/>
      <dgm:t>
        <a:bodyPr/>
        <a:lstStyle/>
        <a:p>
          <a:endParaRPr lang="en-US"/>
        </a:p>
      </dgm:t>
    </dgm:pt>
    <dgm:pt modelId="{F22AA861-1563-42EE-B176-D84DBEC12951}">
      <dgm:prSet/>
      <dgm:spPr/>
      <dgm:t>
        <a:bodyPr/>
        <a:lstStyle/>
        <a:p>
          <a:r>
            <a:rPr lang="en-US"/>
            <a:t>Send the user email receipt of his payment and reservation</a:t>
          </a:r>
        </a:p>
      </dgm:t>
    </dgm:pt>
    <dgm:pt modelId="{05787A0F-B911-44F0-9DEB-A43FFB1D44CB}" type="parTrans" cxnId="{2C871232-908F-46E5-9F25-A4C327733DFC}">
      <dgm:prSet/>
      <dgm:spPr/>
      <dgm:t>
        <a:bodyPr/>
        <a:lstStyle/>
        <a:p>
          <a:endParaRPr lang="en-US"/>
        </a:p>
      </dgm:t>
    </dgm:pt>
    <dgm:pt modelId="{B44502CF-2402-4931-BF6E-C0ACC036FC6B}" type="sibTrans" cxnId="{2C871232-908F-46E5-9F25-A4C327733DFC}">
      <dgm:prSet/>
      <dgm:spPr/>
      <dgm:t>
        <a:bodyPr/>
        <a:lstStyle/>
        <a:p>
          <a:endParaRPr lang="en-US"/>
        </a:p>
      </dgm:t>
    </dgm:pt>
    <dgm:pt modelId="{77328055-9F3E-4475-B46F-6166B9895FC6}" type="pres">
      <dgm:prSet presAssocID="{B0A567A8-C2B6-4D0B-9EFD-1B98F94F0B15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CE1D736-99CB-46B9-811F-72E6C7AB33DA}" type="pres">
      <dgm:prSet presAssocID="{26496CE4-EF42-45B1-858A-E1DB66314F3C}" presName="horFlow" presStyleCnt="0"/>
      <dgm:spPr/>
    </dgm:pt>
    <dgm:pt modelId="{3DD98BC8-42AF-48BC-944C-7B54E6A25685}" type="pres">
      <dgm:prSet presAssocID="{26496CE4-EF42-45B1-858A-E1DB66314F3C}" presName="bigChev" presStyleLbl="node1" presStyleIdx="0" presStyleCnt="5"/>
      <dgm:spPr/>
      <dgm:t>
        <a:bodyPr/>
        <a:lstStyle/>
        <a:p>
          <a:endParaRPr lang="en-US"/>
        </a:p>
      </dgm:t>
    </dgm:pt>
    <dgm:pt modelId="{4C38AC55-D529-4110-81FC-D7209278CF1E}" type="pres">
      <dgm:prSet presAssocID="{B015E355-34F9-4D03-8370-26C3E74716FD}" presName="parTrans" presStyleCnt="0"/>
      <dgm:spPr/>
    </dgm:pt>
    <dgm:pt modelId="{DA24DBAD-8277-40A2-9127-11A9B65411BF}" type="pres">
      <dgm:prSet presAssocID="{F7F42858-0DC0-4959-A542-C6031102CA59}" presName="node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6D37A9-0EC4-4285-8D1E-37191A31EB56}" type="pres">
      <dgm:prSet presAssocID="{0D5B28B4-521F-429C-B2E6-8A3DF9EE8D1C}" presName="sibTrans" presStyleCnt="0"/>
      <dgm:spPr/>
    </dgm:pt>
    <dgm:pt modelId="{6219BA7C-AF95-449F-AAFC-285293CA62C7}" type="pres">
      <dgm:prSet presAssocID="{CDFD6610-261C-4884-86E5-D89D297500FA}" presName="node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EB2442-2C76-4BF7-8F3E-1A659E05C73D}" type="pres">
      <dgm:prSet presAssocID="{26496CE4-EF42-45B1-858A-E1DB66314F3C}" presName="vSp" presStyleCnt="0"/>
      <dgm:spPr/>
    </dgm:pt>
    <dgm:pt modelId="{6D00D58B-C7BE-421A-9AE7-AADDB08283A0}" type="pres">
      <dgm:prSet presAssocID="{6A43E205-CCDE-4227-8891-EB1AACC4ACB9}" presName="horFlow" presStyleCnt="0"/>
      <dgm:spPr/>
    </dgm:pt>
    <dgm:pt modelId="{2E69B402-4634-4E2E-984F-61A68B9F2FBF}" type="pres">
      <dgm:prSet presAssocID="{6A43E205-CCDE-4227-8891-EB1AACC4ACB9}" presName="bigChev" presStyleLbl="node1" presStyleIdx="1" presStyleCnt="5"/>
      <dgm:spPr/>
      <dgm:t>
        <a:bodyPr/>
        <a:lstStyle/>
        <a:p>
          <a:endParaRPr lang="en-US"/>
        </a:p>
      </dgm:t>
    </dgm:pt>
    <dgm:pt modelId="{B701ACD7-6502-48CC-A18C-FC291579C303}" type="pres">
      <dgm:prSet presAssocID="{AAE8FAB4-B935-4BE1-BF39-529AD025C5A2}" presName="parTrans" presStyleCnt="0"/>
      <dgm:spPr/>
    </dgm:pt>
    <dgm:pt modelId="{FD8C4E12-37F8-4085-BCFC-6069A49F6426}" type="pres">
      <dgm:prSet presAssocID="{29A2BBFD-F929-4AC9-9AE3-31DFE8D8EE71}" presName="node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906488-4BC2-4CF9-84DD-CAAC2C34CFBF}" type="pres">
      <dgm:prSet presAssocID="{6A43E205-CCDE-4227-8891-EB1AACC4ACB9}" presName="vSp" presStyleCnt="0"/>
      <dgm:spPr/>
    </dgm:pt>
    <dgm:pt modelId="{5AE060FB-F78F-4D12-9464-AC42844749BF}" type="pres">
      <dgm:prSet presAssocID="{15B710DD-877F-40A5-B65D-91B46110F2D8}" presName="horFlow" presStyleCnt="0"/>
      <dgm:spPr/>
    </dgm:pt>
    <dgm:pt modelId="{334C9515-BD31-40C6-B4D0-8FAAF85E5CFC}" type="pres">
      <dgm:prSet presAssocID="{15B710DD-877F-40A5-B65D-91B46110F2D8}" presName="bigChev" presStyleLbl="node1" presStyleIdx="2" presStyleCnt="5" custLinFactNeighborX="3225"/>
      <dgm:spPr/>
      <dgm:t>
        <a:bodyPr/>
        <a:lstStyle/>
        <a:p>
          <a:endParaRPr lang="en-US"/>
        </a:p>
      </dgm:t>
    </dgm:pt>
    <dgm:pt modelId="{66FD0F6F-0D1E-460D-9B78-A68E637B21F8}" type="pres">
      <dgm:prSet presAssocID="{C40A6DA8-1E15-4162-B369-77372A885B17}" presName="parTrans" presStyleCnt="0"/>
      <dgm:spPr/>
    </dgm:pt>
    <dgm:pt modelId="{28BB88BE-330E-4C63-86EF-CA263434D7E8}" type="pres">
      <dgm:prSet presAssocID="{2DE10A91-065D-4EFC-9397-3452972E8F0D}" presName="node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AE51D3-6790-4BB4-92B3-70A8849723F3}" type="pres">
      <dgm:prSet presAssocID="{15B710DD-877F-40A5-B65D-91B46110F2D8}" presName="vSp" presStyleCnt="0"/>
      <dgm:spPr/>
    </dgm:pt>
    <dgm:pt modelId="{A9727CF5-FDF4-43BC-8EC7-ECB25C32DA83}" type="pres">
      <dgm:prSet presAssocID="{4F53E9D8-644E-48B2-B9C9-016CAEE949ED}" presName="horFlow" presStyleCnt="0"/>
      <dgm:spPr/>
    </dgm:pt>
    <dgm:pt modelId="{7276F82E-F4BF-4A99-90DF-EB46C10EF12C}" type="pres">
      <dgm:prSet presAssocID="{4F53E9D8-644E-48B2-B9C9-016CAEE949ED}" presName="bigChev" presStyleLbl="node1" presStyleIdx="3" presStyleCnt="5" custLinFactNeighborX="2698"/>
      <dgm:spPr/>
      <dgm:t>
        <a:bodyPr/>
        <a:lstStyle/>
        <a:p>
          <a:endParaRPr lang="en-US"/>
        </a:p>
      </dgm:t>
    </dgm:pt>
    <dgm:pt modelId="{203D37A2-BE18-4002-8852-D6BBCFB9FA47}" type="pres">
      <dgm:prSet presAssocID="{BC70E3B2-8856-4ECD-8553-C4A268193107}" presName="parTrans" presStyleCnt="0"/>
      <dgm:spPr/>
    </dgm:pt>
    <dgm:pt modelId="{DE79AB7A-8873-4844-A3EC-2FADACD08DAA}" type="pres">
      <dgm:prSet presAssocID="{BDB49EB9-55E5-4F3C-BDD0-544B6CD4EEE0}" presName="node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2DA795-5737-4D6E-B7DF-EED75B8001C8}" type="pres">
      <dgm:prSet presAssocID="{4F53E9D8-644E-48B2-B9C9-016CAEE949ED}" presName="vSp" presStyleCnt="0"/>
      <dgm:spPr/>
    </dgm:pt>
    <dgm:pt modelId="{82D331AC-F346-49E7-8E77-71D7D6BDB3BC}" type="pres">
      <dgm:prSet presAssocID="{246FA445-E069-46E0-BE29-6CA82994B6CD}" presName="horFlow" presStyleCnt="0"/>
      <dgm:spPr/>
    </dgm:pt>
    <dgm:pt modelId="{BB1416A2-9216-40AC-95E7-BED0742AB1F3}" type="pres">
      <dgm:prSet presAssocID="{246FA445-E069-46E0-BE29-6CA82994B6CD}" presName="bigChev" presStyleLbl="node1" presStyleIdx="4" presStyleCnt="5"/>
      <dgm:spPr/>
      <dgm:t>
        <a:bodyPr/>
        <a:lstStyle/>
        <a:p>
          <a:endParaRPr lang="en-US"/>
        </a:p>
      </dgm:t>
    </dgm:pt>
    <dgm:pt modelId="{73D0CEF8-387E-4408-8E28-CD52C99F947C}" type="pres">
      <dgm:prSet presAssocID="{05787A0F-B911-44F0-9DEB-A43FFB1D44CB}" presName="parTrans" presStyleCnt="0"/>
      <dgm:spPr/>
    </dgm:pt>
    <dgm:pt modelId="{093A8E0A-B1D4-4C7F-8EF9-3BDCE1560BA2}" type="pres">
      <dgm:prSet presAssocID="{F22AA861-1563-42EE-B176-D84DBEC12951}" presName="node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C80511-C418-DA40-B17A-A14F59461D4B}" type="presOf" srcId="{F7F42858-0DC0-4959-A542-C6031102CA59}" destId="{DA24DBAD-8277-40A2-9127-11A9B65411BF}" srcOrd="0" destOrd="0" presId="urn:microsoft.com/office/officeart/2005/8/layout/lProcess3"/>
    <dgm:cxn modelId="{E095D46F-C388-4ADC-BA75-40ADFDDCA3B0}" srcId="{B0A567A8-C2B6-4D0B-9EFD-1B98F94F0B15}" destId="{26496CE4-EF42-45B1-858A-E1DB66314F3C}" srcOrd="0" destOrd="0" parTransId="{C236EFDD-5631-456A-868A-61322A91A011}" sibTransId="{4FC792AF-5B11-465F-AB70-B7A51020E316}"/>
    <dgm:cxn modelId="{2C871232-908F-46E5-9F25-A4C327733DFC}" srcId="{246FA445-E069-46E0-BE29-6CA82994B6CD}" destId="{F22AA861-1563-42EE-B176-D84DBEC12951}" srcOrd="0" destOrd="0" parTransId="{05787A0F-B911-44F0-9DEB-A43FFB1D44CB}" sibTransId="{B44502CF-2402-4931-BF6E-C0ACC036FC6B}"/>
    <dgm:cxn modelId="{C1DDC9B6-41A3-9941-AE6D-B872CBF24D6A}" type="presOf" srcId="{246FA445-E069-46E0-BE29-6CA82994B6CD}" destId="{BB1416A2-9216-40AC-95E7-BED0742AB1F3}" srcOrd="0" destOrd="0" presId="urn:microsoft.com/office/officeart/2005/8/layout/lProcess3"/>
    <dgm:cxn modelId="{56C53880-5F52-471B-BD88-44DBCEF78A7C}" srcId="{26496CE4-EF42-45B1-858A-E1DB66314F3C}" destId="{F7F42858-0DC0-4959-A542-C6031102CA59}" srcOrd="0" destOrd="0" parTransId="{B015E355-34F9-4D03-8370-26C3E74716FD}" sibTransId="{0D5B28B4-521F-429C-B2E6-8A3DF9EE8D1C}"/>
    <dgm:cxn modelId="{BAA6F660-945E-8A4E-93D0-ECCA4EF61349}" type="presOf" srcId="{26496CE4-EF42-45B1-858A-E1DB66314F3C}" destId="{3DD98BC8-42AF-48BC-944C-7B54E6A25685}" srcOrd="0" destOrd="0" presId="urn:microsoft.com/office/officeart/2005/8/layout/lProcess3"/>
    <dgm:cxn modelId="{C1D8783E-5C2E-1C46-89C9-56563CF44DD4}" type="presOf" srcId="{CDFD6610-261C-4884-86E5-D89D297500FA}" destId="{6219BA7C-AF95-449F-AAFC-285293CA62C7}" srcOrd="0" destOrd="0" presId="urn:microsoft.com/office/officeart/2005/8/layout/lProcess3"/>
    <dgm:cxn modelId="{44548B92-68F4-43D0-B8E7-BB089247513D}" srcId="{B0A567A8-C2B6-4D0B-9EFD-1B98F94F0B15}" destId="{4F53E9D8-644E-48B2-B9C9-016CAEE949ED}" srcOrd="3" destOrd="0" parTransId="{1588A8EE-3AEA-4069-87D5-3F730F8F7EE5}" sibTransId="{542CBAFD-A348-4615-A684-D3253127D51B}"/>
    <dgm:cxn modelId="{9420972E-DCE6-4DDC-8561-9B7D53CABFB3}" srcId="{4F53E9D8-644E-48B2-B9C9-016CAEE949ED}" destId="{BDB49EB9-55E5-4F3C-BDD0-544B6CD4EEE0}" srcOrd="0" destOrd="0" parTransId="{BC70E3B2-8856-4ECD-8553-C4A268193107}" sibTransId="{D2D15407-4D50-409A-9A1D-3EF5D9AD53F6}"/>
    <dgm:cxn modelId="{35F6B668-3270-F84D-BB36-EBEEB0C496C1}" type="presOf" srcId="{B0A567A8-C2B6-4D0B-9EFD-1B98F94F0B15}" destId="{77328055-9F3E-4475-B46F-6166B9895FC6}" srcOrd="0" destOrd="0" presId="urn:microsoft.com/office/officeart/2005/8/layout/lProcess3"/>
    <dgm:cxn modelId="{52965A29-C500-EA4D-A668-A6D743188582}" type="presOf" srcId="{29A2BBFD-F929-4AC9-9AE3-31DFE8D8EE71}" destId="{FD8C4E12-37F8-4085-BCFC-6069A49F6426}" srcOrd="0" destOrd="0" presId="urn:microsoft.com/office/officeart/2005/8/layout/lProcess3"/>
    <dgm:cxn modelId="{65659564-DDCE-8549-B399-48C8D5335218}" type="presOf" srcId="{2DE10A91-065D-4EFC-9397-3452972E8F0D}" destId="{28BB88BE-330E-4C63-86EF-CA263434D7E8}" srcOrd="0" destOrd="0" presId="urn:microsoft.com/office/officeart/2005/8/layout/lProcess3"/>
    <dgm:cxn modelId="{C28356ED-CDF6-8E4E-9896-67FAA1CE052B}" type="presOf" srcId="{F22AA861-1563-42EE-B176-D84DBEC12951}" destId="{093A8E0A-B1D4-4C7F-8EF9-3BDCE1560BA2}" srcOrd="0" destOrd="0" presId="urn:microsoft.com/office/officeart/2005/8/layout/lProcess3"/>
    <dgm:cxn modelId="{8C2BC58E-024E-C849-BC5A-7161DD00D177}" type="presOf" srcId="{4F53E9D8-644E-48B2-B9C9-016CAEE949ED}" destId="{7276F82E-F4BF-4A99-90DF-EB46C10EF12C}" srcOrd="0" destOrd="0" presId="urn:microsoft.com/office/officeart/2005/8/layout/lProcess3"/>
    <dgm:cxn modelId="{23BBAB21-5110-174E-91B9-0DC5E928C020}" type="presOf" srcId="{BDB49EB9-55E5-4F3C-BDD0-544B6CD4EEE0}" destId="{DE79AB7A-8873-4844-A3EC-2FADACD08DAA}" srcOrd="0" destOrd="0" presId="urn:microsoft.com/office/officeart/2005/8/layout/lProcess3"/>
    <dgm:cxn modelId="{C00DA4C9-8F73-4C9D-A40E-D93ECCF1BAB2}" srcId="{6A43E205-CCDE-4227-8891-EB1AACC4ACB9}" destId="{29A2BBFD-F929-4AC9-9AE3-31DFE8D8EE71}" srcOrd="0" destOrd="0" parTransId="{AAE8FAB4-B935-4BE1-BF39-529AD025C5A2}" sibTransId="{BE615759-1A49-448B-92A9-8E2724AB91B9}"/>
    <dgm:cxn modelId="{A931FD9D-C3BA-4FA7-8728-12D1C993BECC}" srcId="{B0A567A8-C2B6-4D0B-9EFD-1B98F94F0B15}" destId="{6A43E205-CCDE-4227-8891-EB1AACC4ACB9}" srcOrd="1" destOrd="0" parTransId="{4CCABFA2-1F4C-461A-89EB-63E632F62034}" sibTransId="{BAFDF8B7-229C-4F8D-88AF-143CCD737773}"/>
    <dgm:cxn modelId="{F9F3416F-504D-4099-8BBA-AF36194373EB}" srcId="{15B710DD-877F-40A5-B65D-91B46110F2D8}" destId="{2DE10A91-065D-4EFC-9397-3452972E8F0D}" srcOrd="0" destOrd="0" parTransId="{C40A6DA8-1E15-4162-B369-77372A885B17}" sibTransId="{80FB9318-D1F3-4839-A6AC-D725AA59C5D2}"/>
    <dgm:cxn modelId="{6F2E78EE-25B9-4601-8ADF-C569F7394182}" srcId="{B0A567A8-C2B6-4D0B-9EFD-1B98F94F0B15}" destId="{246FA445-E069-46E0-BE29-6CA82994B6CD}" srcOrd="4" destOrd="0" parTransId="{1C05FD2A-0363-492E-8AD4-9A19B45141FC}" sibTransId="{88F32596-7D3E-4361-86E5-4D087A27DDD0}"/>
    <dgm:cxn modelId="{6E4D6406-BB94-4732-A0A4-A2A6A94F6E76}" srcId="{B0A567A8-C2B6-4D0B-9EFD-1B98F94F0B15}" destId="{15B710DD-877F-40A5-B65D-91B46110F2D8}" srcOrd="2" destOrd="0" parTransId="{A54E04E9-8896-4FAF-8551-3D6FBCC458DB}" sibTransId="{04A2D341-691C-4E0A-A9DD-0BDB2C8DBAD9}"/>
    <dgm:cxn modelId="{EFE4400C-34CB-4EC7-A426-08AD0DA52356}" srcId="{26496CE4-EF42-45B1-858A-E1DB66314F3C}" destId="{CDFD6610-261C-4884-86E5-D89D297500FA}" srcOrd="1" destOrd="0" parTransId="{1A3673D1-E27D-4ED1-A178-FBB6D70E2897}" sibTransId="{1665A3B2-F544-4377-8323-2B92CAA269A4}"/>
    <dgm:cxn modelId="{758C362F-2423-7849-B07A-7F70D00F7303}" type="presOf" srcId="{15B710DD-877F-40A5-B65D-91B46110F2D8}" destId="{334C9515-BD31-40C6-B4D0-8FAAF85E5CFC}" srcOrd="0" destOrd="0" presId="urn:microsoft.com/office/officeart/2005/8/layout/lProcess3"/>
    <dgm:cxn modelId="{0387D156-8499-DC48-8A64-DE302B8D8FCA}" type="presOf" srcId="{6A43E205-CCDE-4227-8891-EB1AACC4ACB9}" destId="{2E69B402-4634-4E2E-984F-61A68B9F2FBF}" srcOrd="0" destOrd="0" presId="urn:microsoft.com/office/officeart/2005/8/layout/lProcess3"/>
    <dgm:cxn modelId="{795CC875-1EC6-FD42-9AA1-BC2586ACB551}" type="presParOf" srcId="{77328055-9F3E-4475-B46F-6166B9895FC6}" destId="{CCE1D736-99CB-46B9-811F-72E6C7AB33DA}" srcOrd="0" destOrd="0" presId="urn:microsoft.com/office/officeart/2005/8/layout/lProcess3"/>
    <dgm:cxn modelId="{839F0105-9E16-444A-A7BE-3CF8CF0B56EB}" type="presParOf" srcId="{CCE1D736-99CB-46B9-811F-72E6C7AB33DA}" destId="{3DD98BC8-42AF-48BC-944C-7B54E6A25685}" srcOrd="0" destOrd="0" presId="urn:microsoft.com/office/officeart/2005/8/layout/lProcess3"/>
    <dgm:cxn modelId="{64CF66E5-34EC-B345-803D-6E0A5CDFB2F2}" type="presParOf" srcId="{CCE1D736-99CB-46B9-811F-72E6C7AB33DA}" destId="{4C38AC55-D529-4110-81FC-D7209278CF1E}" srcOrd="1" destOrd="0" presId="urn:microsoft.com/office/officeart/2005/8/layout/lProcess3"/>
    <dgm:cxn modelId="{787FC410-5A92-2C45-9026-19D634DABC7F}" type="presParOf" srcId="{CCE1D736-99CB-46B9-811F-72E6C7AB33DA}" destId="{DA24DBAD-8277-40A2-9127-11A9B65411BF}" srcOrd="2" destOrd="0" presId="urn:microsoft.com/office/officeart/2005/8/layout/lProcess3"/>
    <dgm:cxn modelId="{78A01FC4-5AD1-4A49-8679-E0FB0EE45D44}" type="presParOf" srcId="{CCE1D736-99CB-46B9-811F-72E6C7AB33DA}" destId="{E96D37A9-0EC4-4285-8D1E-37191A31EB56}" srcOrd="3" destOrd="0" presId="urn:microsoft.com/office/officeart/2005/8/layout/lProcess3"/>
    <dgm:cxn modelId="{E36530F5-C04C-2843-B19C-AF60C3C0B872}" type="presParOf" srcId="{CCE1D736-99CB-46B9-811F-72E6C7AB33DA}" destId="{6219BA7C-AF95-449F-AAFC-285293CA62C7}" srcOrd="4" destOrd="0" presId="urn:microsoft.com/office/officeart/2005/8/layout/lProcess3"/>
    <dgm:cxn modelId="{3ABF43EB-40F9-5247-8B1F-B74C9C32475E}" type="presParOf" srcId="{77328055-9F3E-4475-B46F-6166B9895FC6}" destId="{19EB2442-2C76-4BF7-8F3E-1A659E05C73D}" srcOrd="1" destOrd="0" presId="urn:microsoft.com/office/officeart/2005/8/layout/lProcess3"/>
    <dgm:cxn modelId="{F5F986CF-391E-D340-8E47-C7A2355EA337}" type="presParOf" srcId="{77328055-9F3E-4475-B46F-6166B9895FC6}" destId="{6D00D58B-C7BE-421A-9AE7-AADDB08283A0}" srcOrd="2" destOrd="0" presId="urn:microsoft.com/office/officeart/2005/8/layout/lProcess3"/>
    <dgm:cxn modelId="{1431863C-9E09-0C4D-BFD1-6AD499AB9E1D}" type="presParOf" srcId="{6D00D58B-C7BE-421A-9AE7-AADDB08283A0}" destId="{2E69B402-4634-4E2E-984F-61A68B9F2FBF}" srcOrd="0" destOrd="0" presId="urn:microsoft.com/office/officeart/2005/8/layout/lProcess3"/>
    <dgm:cxn modelId="{6E6F65A7-8275-BF44-A29D-F9FB53621F78}" type="presParOf" srcId="{6D00D58B-C7BE-421A-9AE7-AADDB08283A0}" destId="{B701ACD7-6502-48CC-A18C-FC291579C303}" srcOrd="1" destOrd="0" presId="urn:microsoft.com/office/officeart/2005/8/layout/lProcess3"/>
    <dgm:cxn modelId="{212A26A0-C464-9045-91C0-86F3D849A1F5}" type="presParOf" srcId="{6D00D58B-C7BE-421A-9AE7-AADDB08283A0}" destId="{FD8C4E12-37F8-4085-BCFC-6069A49F6426}" srcOrd="2" destOrd="0" presId="urn:microsoft.com/office/officeart/2005/8/layout/lProcess3"/>
    <dgm:cxn modelId="{4490B06D-C18F-3D48-98D1-781EE38AF327}" type="presParOf" srcId="{77328055-9F3E-4475-B46F-6166B9895FC6}" destId="{59906488-4BC2-4CF9-84DD-CAAC2C34CFBF}" srcOrd="3" destOrd="0" presId="urn:microsoft.com/office/officeart/2005/8/layout/lProcess3"/>
    <dgm:cxn modelId="{115A90A6-942E-5B48-9636-24D598FC2B1C}" type="presParOf" srcId="{77328055-9F3E-4475-B46F-6166B9895FC6}" destId="{5AE060FB-F78F-4D12-9464-AC42844749BF}" srcOrd="4" destOrd="0" presId="urn:microsoft.com/office/officeart/2005/8/layout/lProcess3"/>
    <dgm:cxn modelId="{2C4BB13B-871D-D144-8EA4-4F5F8AAA01C6}" type="presParOf" srcId="{5AE060FB-F78F-4D12-9464-AC42844749BF}" destId="{334C9515-BD31-40C6-B4D0-8FAAF85E5CFC}" srcOrd="0" destOrd="0" presId="urn:microsoft.com/office/officeart/2005/8/layout/lProcess3"/>
    <dgm:cxn modelId="{2CDF7C8B-CEF6-CA49-B680-0793E82587E8}" type="presParOf" srcId="{5AE060FB-F78F-4D12-9464-AC42844749BF}" destId="{66FD0F6F-0D1E-460D-9B78-A68E637B21F8}" srcOrd="1" destOrd="0" presId="urn:microsoft.com/office/officeart/2005/8/layout/lProcess3"/>
    <dgm:cxn modelId="{499C3DA9-0708-BB43-9699-01A27EDFDBE3}" type="presParOf" srcId="{5AE060FB-F78F-4D12-9464-AC42844749BF}" destId="{28BB88BE-330E-4C63-86EF-CA263434D7E8}" srcOrd="2" destOrd="0" presId="urn:microsoft.com/office/officeart/2005/8/layout/lProcess3"/>
    <dgm:cxn modelId="{7F89E465-89F4-3F44-ACFB-200A1869BCA7}" type="presParOf" srcId="{77328055-9F3E-4475-B46F-6166B9895FC6}" destId="{99AE51D3-6790-4BB4-92B3-70A8849723F3}" srcOrd="5" destOrd="0" presId="urn:microsoft.com/office/officeart/2005/8/layout/lProcess3"/>
    <dgm:cxn modelId="{9262BFAD-33D9-3548-AC79-DDFB678E21D4}" type="presParOf" srcId="{77328055-9F3E-4475-B46F-6166B9895FC6}" destId="{A9727CF5-FDF4-43BC-8EC7-ECB25C32DA83}" srcOrd="6" destOrd="0" presId="urn:microsoft.com/office/officeart/2005/8/layout/lProcess3"/>
    <dgm:cxn modelId="{740AED4C-9A1B-DD41-8647-AAE8CA462430}" type="presParOf" srcId="{A9727CF5-FDF4-43BC-8EC7-ECB25C32DA83}" destId="{7276F82E-F4BF-4A99-90DF-EB46C10EF12C}" srcOrd="0" destOrd="0" presId="urn:microsoft.com/office/officeart/2005/8/layout/lProcess3"/>
    <dgm:cxn modelId="{C1C1E32B-8A10-4F4D-AE56-732E9CF2D37A}" type="presParOf" srcId="{A9727CF5-FDF4-43BC-8EC7-ECB25C32DA83}" destId="{203D37A2-BE18-4002-8852-D6BBCFB9FA47}" srcOrd="1" destOrd="0" presId="urn:microsoft.com/office/officeart/2005/8/layout/lProcess3"/>
    <dgm:cxn modelId="{D0BAC63E-9253-0B40-ABE3-9D2012D8AB4D}" type="presParOf" srcId="{A9727CF5-FDF4-43BC-8EC7-ECB25C32DA83}" destId="{DE79AB7A-8873-4844-A3EC-2FADACD08DAA}" srcOrd="2" destOrd="0" presId="urn:microsoft.com/office/officeart/2005/8/layout/lProcess3"/>
    <dgm:cxn modelId="{FB7FFEBA-2CAD-D340-9AE0-87E58197AB9A}" type="presParOf" srcId="{77328055-9F3E-4475-B46F-6166B9895FC6}" destId="{932DA795-5737-4D6E-B7DF-EED75B8001C8}" srcOrd="7" destOrd="0" presId="urn:microsoft.com/office/officeart/2005/8/layout/lProcess3"/>
    <dgm:cxn modelId="{FF77EC77-11E0-8343-9209-E58E57CDFC58}" type="presParOf" srcId="{77328055-9F3E-4475-B46F-6166B9895FC6}" destId="{82D331AC-F346-49E7-8E77-71D7D6BDB3BC}" srcOrd="8" destOrd="0" presId="urn:microsoft.com/office/officeart/2005/8/layout/lProcess3"/>
    <dgm:cxn modelId="{F143C968-98D8-CD4A-AF1C-014AE6BC4E1B}" type="presParOf" srcId="{82D331AC-F346-49E7-8E77-71D7D6BDB3BC}" destId="{BB1416A2-9216-40AC-95E7-BED0742AB1F3}" srcOrd="0" destOrd="0" presId="urn:microsoft.com/office/officeart/2005/8/layout/lProcess3"/>
    <dgm:cxn modelId="{2463AFEA-EBBE-7847-B2AE-76B923C49C38}" type="presParOf" srcId="{82D331AC-F346-49E7-8E77-71D7D6BDB3BC}" destId="{73D0CEF8-387E-4408-8E28-CD52C99F947C}" srcOrd="1" destOrd="0" presId="urn:microsoft.com/office/officeart/2005/8/layout/lProcess3"/>
    <dgm:cxn modelId="{8B42FF38-FE9B-A64D-A381-A8A02C886D6A}" type="presParOf" srcId="{82D331AC-F346-49E7-8E77-71D7D6BDB3BC}" destId="{093A8E0A-B1D4-4C7F-8EF9-3BDCE1560BA2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D98BC8-42AF-48BC-944C-7B54E6A25685}">
      <dsp:nvSpPr>
        <dsp:cNvPr id="0" name=""/>
        <dsp:cNvSpPr/>
      </dsp:nvSpPr>
      <dsp:spPr>
        <a:xfrm>
          <a:off x="1601" y="75617"/>
          <a:ext cx="2475044" cy="9900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User Authentication</a:t>
          </a:r>
        </a:p>
      </dsp:txBody>
      <dsp:txXfrm>
        <a:off x="496610" y="75617"/>
        <a:ext cx="1485027" cy="990017"/>
      </dsp:txXfrm>
    </dsp:sp>
    <dsp:sp modelId="{DA24DBAD-8277-40A2-9127-11A9B65411BF}">
      <dsp:nvSpPr>
        <dsp:cNvPr id="0" name=""/>
        <dsp:cNvSpPr/>
      </dsp:nvSpPr>
      <dsp:spPr>
        <a:xfrm>
          <a:off x="2154890" y="159768"/>
          <a:ext cx="2054286" cy="82171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For existing users authenticate with username and password</a:t>
          </a:r>
        </a:p>
      </dsp:txBody>
      <dsp:txXfrm>
        <a:off x="2565747" y="159768"/>
        <a:ext cx="1232572" cy="821714"/>
      </dsp:txXfrm>
    </dsp:sp>
    <dsp:sp modelId="{6219BA7C-AF95-449F-AAFC-285293CA62C7}">
      <dsp:nvSpPr>
        <dsp:cNvPr id="0" name=""/>
        <dsp:cNvSpPr/>
      </dsp:nvSpPr>
      <dsp:spPr>
        <a:xfrm>
          <a:off x="3921576" y="159768"/>
          <a:ext cx="2054286" cy="82171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If new user then create his account</a:t>
          </a:r>
        </a:p>
      </dsp:txBody>
      <dsp:txXfrm>
        <a:off x="4332433" y="159768"/>
        <a:ext cx="1232572" cy="821714"/>
      </dsp:txXfrm>
    </dsp:sp>
    <dsp:sp modelId="{2E69B402-4634-4E2E-984F-61A68B9F2FBF}">
      <dsp:nvSpPr>
        <dsp:cNvPr id="0" name=""/>
        <dsp:cNvSpPr/>
      </dsp:nvSpPr>
      <dsp:spPr>
        <a:xfrm>
          <a:off x="1601" y="1204237"/>
          <a:ext cx="2475044" cy="9900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Browsing</a:t>
          </a:r>
        </a:p>
      </dsp:txBody>
      <dsp:txXfrm>
        <a:off x="496610" y="1204237"/>
        <a:ext cx="1485027" cy="990017"/>
      </dsp:txXfrm>
    </dsp:sp>
    <dsp:sp modelId="{FD8C4E12-37F8-4085-BCFC-6069A49F6426}">
      <dsp:nvSpPr>
        <dsp:cNvPr id="0" name=""/>
        <dsp:cNvSpPr/>
      </dsp:nvSpPr>
      <dsp:spPr>
        <a:xfrm>
          <a:off x="2154890" y="1288389"/>
          <a:ext cx="2054286" cy="82171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Viewing the available shows and theatres for booking</a:t>
          </a:r>
        </a:p>
      </dsp:txBody>
      <dsp:txXfrm>
        <a:off x="2565747" y="1288389"/>
        <a:ext cx="1232572" cy="821714"/>
      </dsp:txXfrm>
    </dsp:sp>
    <dsp:sp modelId="{334C9515-BD31-40C6-B4D0-8FAAF85E5CFC}">
      <dsp:nvSpPr>
        <dsp:cNvPr id="0" name=""/>
        <dsp:cNvSpPr/>
      </dsp:nvSpPr>
      <dsp:spPr>
        <a:xfrm>
          <a:off x="11978" y="2332857"/>
          <a:ext cx="2475044" cy="9900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Book</a:t>
          </a:r>
        </a:p>
      </dsp:txBody>
      <dsp:txXfrm>
        <a:off x="506987" y="2332857"/>
        <a:ext cx="1485027" cy="990017"/>
      </dsp:txXfrm>
    </dsp:sp>
    <dsp:sp modelId="{28BB88BE-330E-4C63-86EF-CA263434D7E8}">
      <dsp:nvSpPr>
        <dsp:cNvPr id="0" name=""/>
        <dsp:cNvSpPr/>
      </dsp:nvSpPr>
      <dsp:spPr>
        <a:xfrm>
          <a:off x="2154890" y="2417009"/>
          <a:ext cx="2054286" cy="82171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Select the theatre, show time, number of tickets</a:t>
          </a:r>
        </a:p>
      </dsp:txBody>
      <dsp:txXfrm>
        <a:off x="2565747" y="2417009"/>
        <a:ext cx="1232572" cy="821714"/>
      </dsp:txXfrm>
    </dsp:sp>
    <dsp:sp modelId="{7276F82E-F4BF-4A99-90DF-EB46C10EF12C}">
      <dsp:nvSpPr>
        <dsp:cNvPr id="0" name=""/>
        <dsp:cNvSpPr/>
      </dsp:nvSpPr>
      <dsp:spPr>
        <a:xfrm>
          <a:off x="10282" y="3461477"/>
          <a:ext cx="2475044" cy="9900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Payment</a:t>
          </a:r>
        </a:p>
      </dsp:txBody>
      <dsp:txXfrm>
        <a:off x="505291" y="3461477"/>
        <a:ext cx="1485027" cy="990017"/>
      </dsp:txXfrm>
    </dsp:sp>
    <dsp:sp modelId="{DE79AB7A-8873-4844-A3EC-2FADACD08DAA}">
      <dsp:nvSpPr>
        <dsp:cNvPr id="0" name=""/>
        <dsp:cNvSpPr/>
      </dsp:nvSpPr>
      <dsp:spPr>
        <a:xfrm>
          <a:off x="2154890" y="3545629"/>
          <a:ext cx="2054286" cy="82171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Checkout with payment via debit/credit card</a:t>
          </a:r>
        </a:p>
      </dsp:txBody>
      <dsp:txXfrm>
        <a:off x="2565747" y="3545629"/>
        <a:ext cx="1232572" cy="821714"/>
      </dsp:txXfrm>
    </dsp:sp>
    <dsp:sp modelId="{BB1416A2-9216-40AC-95E7-BED0742AB1F3}">
      <dsp:nvSpPr>
        <dsp:cNvPr id="0" name=""/>
        <dsp:cNvSpPr/>
      </dsp:nvSpPr>
      <dsp:spPr>
        <a:xfrm>
          <a:off x="1601" y="4590097"/>
          <a:ext cx="2475044" cy="9900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Email Confirmation</a:t>
          </a:r>
        </a:p>
      </dsp:txBody>
      <dsp:txXfrm>
        <a:off x="496610" y="4590097"/>
        <a:ext cx="1485027" cy="990017"/>
      </dsp:txXfrm>
    </dsp:sp>
    <dsp:sp modelId="{093A8E0A-B1D4-4C7F-8EF9-3BDCE1560BA2}">
      <dsp:nvSpPr>
        <dsp:cNvPr id="0" name=""/>
        <dsp:cNvSpPr/>
      </dsp:nvSpPr>
      <dsp:spPr>
        <a:xfrm>
          <a:off x="2154890" y="4674249"/>
          <a:ext cx="2054286" cy="82171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Send the user email receipt of his payment and reservation</a:t>
          </a:r>
        </a:p>
      </dsp:txBody>
      <dsp:txXfrm>
        <a:off x="2565747" y="4674249"/>
        <a:ext cx="1232572" cy="8217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FE0B3-70DB-DA48-8229-63D7C771CFA6}" type="datetimeFigureOut">
              <a:rPr lang="en-US" smtClean="0"/>
              <a:t>4/23/15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0F426-DD68-7B42-91D6-41944344D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89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0F426-DD68-7B42-91D6-41944344D4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02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Struts 2.0 - a web application framework which follows Model-View-Controller (MVC) architectural pattern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FE76-F2C3-4C71-9078-4F45D29AFB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97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First, a user sends a request to the server for requesting some resource (i.e. pages).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Then,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FilterDispatcher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Controller looks at the request and determines the appropriate Action.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Then, selected action is executed to perform the requested operation.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required, it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accesses database to retrieve information.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 the result is prepared by the view and returns the result to the user.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FE76-F2C3-4C71-9078-4F45D29AFB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70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3A72-DE05-45D5-BDB4-98EC2336326F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7759-1A08-41BA-ABCD-55E9E9177B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3A72-DE05-45D5-BDB4-98EC2336326F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7759-1A08-41BA-ABCD-55E9E9177B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3A72-DE05-45D5-BDB4-98EC2336326F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7759-1A08-41BA-ABCD-55E9E9177B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3A72-DE05-45D5-BDB4-98EC2336326F}" type="datetimeFigureOut">
              <a:rPr lang="en-US" smtClean="0"/>
              <a:t>4/23/15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7759-1A08-41BA-ABCD-55E9E9177B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3A72-DE05-45D5-BDB4-98EC2336326F}" type="datetimeFigureOut">
              <a:rPr lang="en-US" smtClean="0"/>
              <a:t>4/23/15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7759-1A08-41BA-ABCD-55E9E9177BD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3A72-DE05-45D5-BDB4-98EC2336326F}" type="datetimeFigureOut">
              <a:rPr lang="en-US" smtClean="0"/>
              <a:t>4/23/15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7759-1A08-41BA-ABCD-55E9E9177B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3A72-DE05-45D5-BDB4-98EC2336326F}" type="datetimeFigureOut">
              <a:rPr lang="en-US" smtClean="0"/>
              <a:t>4/23/15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7759-1A08-41BA-ABCD-55E9E9177B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3A72-DE05-45D5-BDB4-98EC2336326F}" type="datetimeFigureOut">
              <a:rPr lang="en-US" smtClean="0"/>
              <a:t>4/23/15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7759-1A08-41BA-ABCD-55E9E9177BD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3A72-DE05-45D5-BDB4-98EC2336326F}" type="datetimeFigureOut">
              <a:rPr lang="en-US" smtClean="0"/>
              <a:t>4/23/15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7759-1A08-41BA-ABCD-55E9E9177B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09D3A72-DE05-45D5-BDB4-98EC2336326F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6F17759-1A08-41BA-ABCD-55E9E9177BD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P5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Anuja</a:t>
            </a:r>
            <a:r>
              <a:rPr lang="en-US" dirty="0" smtClean="0"/>
              <a:t> </a:t>
            </a:r>
            <a:r>
              <a:rPr lang="en-US" dirty="0" err="1" smtClean="0"/>
              <a:t>Jadhav</a:t>
            </a:r>
            <a:endParaRPr lang="en-US" dirty="0" smtClean="0"/>
          </a:p>
          <a:p>
            <a:r>
              <a:rPr lang="en-US" dirty="0" err="1" smtClean="0"/>
              <a:t>Jiajun</a:t>
            </a:r>
            <a:r>
              <a:rPr lang="en-US" dirty="0" smtClean="0"/>
              <a:t> </a:t>
            </a:r>
            <a:r>
              <a:rPr lang="en-US" dirty="0" err="1" smtClean="0"/>
              <a:t>Xu</a:t>
            </a:r>
            <a:endParaRPr lang="en-US" dirty="0" smtClean="0"/>
          </a:p>
          <a:p>
            <a:r>
              <a:rPr lang="en-US" dirty="0" err="1" smtClean="0"/>
              <a:t>Sneha</a:t>
            </a:r>
            <a:r>
              <a:rPr lang="en-US" dirty="0" smtClean="0"/>
              <a:t> </a:t>
            </a:r>
            <a:r>
              <a:rPr lang="en-US" dirty="0" err="1" smtClean="0"/>
              <a:t>Dalvi</a:t>
            </a:r>
            <a:endParaRPr lang="en-US" dirty="0" smtClean="0"/>
          </a:p>
          <a:p>
            <a:r>
              <a:rPr lang="en-US" dirty="0" smtClean="0"/>
              <a:t>Osman Ali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03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3NF synthesis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6010092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Uid</a:t>
            </a:r>
            <a:r>
              <a:rPr lang="en-US" dirty="0" smtClean="0"/>
              <a:t>-&gt;</a:t>
            </a:r>
            <a:r>
              <a:rPr lang="en-US" dirty="0" err="1" smtClean="0"/>
              <a:t>First_name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Uid</a:t>
            </a:r>
            <a:r>
              <a:rPr lang="en-US" dirty="0" smtClean="0"/>
              <a:t>-&gt;</a:t>
            </a:r>
            <a:r>
              <a:rPr lang="en-US" dirty="0" err="1" smtClean="0"/>
              <a:t>Last_name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Uid</a:t>
            </a:r>
            <a:r>
              <a:rPr lang="en-US" dirty="0" smtClean="0"/>
              <a:t>-&gt;Address</a:t>
            </a:r>
          </a:p>
          <a:p>
            <a:pPr marL="0" indent="0">
              <a:buNone/>
            </a:pPr>
            <a:r>
              <a:rPr lang="en-US" dirty="0" err="1" smtClean="0"/>
              <a:t>Uid</a:t>
            </a:r>
            <a:r>
              <a:rPr lang="en-US" dirty="0" smtClean="0"/>
              <a:t>-&gt;Username</a:t>
            </a:r>
          </a:p>
          <a:p>
            <a:pPr marL="0" indent="0">
              <a:buNone/>
            </a:pPr>
            <a:r>
              <a:rPr lang="en-US" dirty="0" err="1" smtClean="0"/>
              <a:t>Uid</a:t>
            </a:r>
            <a:r>
              <a:rPr lang="en-US" dirty="0" smtClean="0"/>
              <a:t>-&gt;password</a:t>
            </a:r>
          </a:p>
          <a:p>
            <a:pPr marL="0" indent="0">
              <a:buNone/>
            </a:pPr>
            <a:r>
              <a:rPr lang="en-US" dirty="0" err="1" smtClean="0"/>
              <a:t>Uid</a:t>
            </a:r>
            <a:r>
              <a:rPr lang="en-US" dirty="0" smtClean="0"/>
              <a:t>-&gt;phone</a:t>
            </a:r>
          </a:p>
          <a:p>
            <a:pPr marL="0" indent="0">
              <a:buNone/>
            </a:pPr>
            <a:r>
              <a:rPr lang="en-US" dirty="0" err="1" smtClean="0"/>
              <a:t>Uid</a:t>
            </a:r>
            <a:r>
              <a:rPr lang="en-US" dirty="0" smtClean="0"/>
              <a:t>-&gt;Email</a:t>
            </a:r>
          </a:p>
          <a:p>
            <a:r>
              <a:rPr lang="en-US" dirty="0" smtClean="0"/>
              <a:t>Mid-&gt;</a:t>
            </a:r>
            <a:r>
              <a:rPr lang="en-US" dirty="0" err="1" smtClean="0"/>
              <a:t>Movie_name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Mid-&gt;Description</a:t>
            </a:r>
          </a:p>
          <a:p>
            <a:pPr marL="0" indent="0">
              <a:buNone/>
            </a:pPr>
            <a:r>
              <a:rPr lang="en-US" dirty="0" smtClean="0"/>
              <a:t>Mid-&gt;Genre</a:t>
            </a:r>
          </a:p>
          <a:p>
            <a:pPr marL="0" indent="0">
              <a:buNone/>
            </a:pPr>
            <a:r>
              <a:rPr lang="en-US" dirty="0" smtClean="0"/>
              <a:t>Mid-&gt;Rating</a:t>
            </a:r>
          </a:p>
          <a:p>
            <a:pPr marL="0" indent="0">
              <a:buNone/>
            </a:pPr>
            <a:r>
              <a:rPr lang="en-US" dirty="0" smtClean="0"/>
              <a:t>Mid-&gt;MPAA</a:t>
            </a:r>
          </a:p>
          <a:p>
            <a:r>
              <a:rPr lang="en-US" dirty="0" err="1" smtClean="0"/>
              <a:t>Tid</a:t>
            </a:r>
            <a:r>
              <a:rPr lang="en-US" dirty="0" smtClean="0"/>
              <a:t>-&gt;</a:t>
            </a:r>
            <a:r>
              <a:rPr lang="en-US" dirty="0" err="1" smtClean="0"/>
              <a:t>Theatre_name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Tid</a:t>
            </a:r>
            <a:r>
              <a:rPr lang="en-US" dirty="0" smtClean="0"/>
              <a:t>-&gt;Street</a:t>
            </a:r>
          </a:p>
          <a:p>
            <a:pPr marL="0" indent="0">
              <a:buNone/>
            </a:pPr>
            <a:r>
              <a:rPr lang="en-US" dirty="0" err="1" smtClean="0"/>
              <a:t>Tid</a:t>
            </a:r>
            <a:r>
              <a:rPr lang="en-US" dirty="0" smtClean="0"/>
              <a:t>-&gt;City</a:t>
            </a:r>
          </a:p>
          <a:p>
            <a:pPr marL="0" indent="0">
              <a:buNone/>
            </a:pPr>
            <a:r>
              <a:rPr lang="en-US" dirty="0" err="1" smtClean="0"/>
              <a:t>Tid</a:t>
            </a:r>
            <a:r>
              <a:rPr lang="en-US" dirty="0" smtClean="0"/>
              <a:t>-&gt;State</a:t>
            </a:r>
          </a:p>
          <a:p>
            <a:pPr marL="0" indent="0">
              <a:buNone/>
            </a:pPr>
            <a:r>
              <a:rPr lang="en-US" dirty="0" err="1" smtClean="0"/>
              <a:t>Tid</a:t>
            </a:r>
            <a:r>
              <a:rPr lang="en-US" dirty="0" smtClean="0"/>
              <a:t>-&gt;Country</a:t>
            </a:r>
          </a:p>
          <a:p>
            <a:pPr marL="0" indent="0">
              <a:buNone/>
            </a:pPr>
            <a:r>
              <a:rPr lang="en-US" dirty="0" err="1" smtClean="0"/>
              <a:t>Tid</a:t>
            </a:r>
            <a:r>
              <a:rPr lang="en-US" dirty="0" smtClean="0"/>
              <a:t>-&gt;</a:t>
            </a:r>
            <a:r>
              <a:rPr lang="en-US" dirty="0" err="1" smtClean="0"/>
              <a:t>Zipcode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Tid</a:t>
            </a:r>
            <a:r>
              <a:rPr lang="en-US" dirty="0" smtClean="0"/>
              <a:t>-&gt;phone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614646" y="1600201"/>
            <a:ext cx="601009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 smtClean="0"/>
              <a:t>Sid-&gt;Mid</a:t>
            </a:r>
          </a:p>
          <a:p>
            <a:pPr marL="0" indent="0">
              <a:buNone/>
            </a:pPr>
            <a:r>
              <a:rPr lang="en-US" sz="1500" dirty="0" smtClean="0"/>
              <a:t>Sid-&gt;</a:t>
            </a:r>
            <a:r>
              <a:rPr lang="en-US" sz="1500" dirty="0" err="1" smtClean="0"/>
              <a:t>Tid</a:t>
            </a:r>
            <a:endParaRPr lang="en-US" sz="1500" dirty="0" smtClean="0"/>
          </a:p>
          <a:p>
            <a:pPr marL="0" indent="0">
              <a:buNone/>
            </a:pPr>
            <a:r>
              <a:rPr lang="en-US" sz="1500" dirty="0" smtClean="0"/>
              <a:t>Sid-&gt;Date</a:t>
            </a:r>
          </a:p>
          <a:p>
            <a:pPr marL="0" indent="0">
              <a:buNone/>
            </a:pPr>
            <a:r>
              <a:rPr lang="en-US" sz="1500" dirty="0" smtClean="0"/>
              <a:t>Sid-&gt;Time</a:t>
            </a:r>
          </a:p>
          <a:p>
            <a:pPr marL="0" indent="0">
              <a:buNone/>
            </a:pPr>
            <a:r>
              <a:rPr lang="en-US" sz="1500" dirty="0" smtClean="0"/>
              <a:t>Sid-&gt;Availability</a:t>
            </a:r>
          </a:p>
          <a:p>
            <a:pPr marL="0" indent="0">
              <a:buNone/>
            </a:pPr>
            <a:r>
              <a:rPr lang="en-US" sz="1500" dirty="0" smtClean="0"/>
              <a:t>Sid-&gt;Rate</a:t>
            </a:r>
          </a:p>
          <a:p>
            <a:r>
              <a:rPr lang="en-US" sz="1500" dirty="0" err="1" smtClean="0"/>
              <a:t>Uid,Sid</a:t>
            </a:r>
            <a:r>
              <a:rPr lang="en-US" sz="1500" dirty="0" smtClean="0"/>
              <a:t>-&gt;</a:t>
            </a:r>
            <a:r>
              <a:rPr lang="en-US" sz="1500" dirty="0" err="1" smtClean="0"/>
              <a:t>Num_Tickets</a:t>
            </a:r>
            <a:endParaRPr lang="en-US" sz="1500" dirty="0" smtClean="0"/>
          </a:p>
          <a:p>
            <a:pPr marL="0" indent="0">
              <a:buNone/>
            </a:pPr>
            <a:r>
              <a:rPr lang="en-US" sz="1500" dirty="0" err="1" smtClean="0"/>
              <a:t>Uid,Sid</a:t>
            </a:r>
            <a:r>
              <a:rPr lang="en-US" sz="1500" dirty="0" smtClean="0"/>
              <a:t>-&gt;D_C</a:t>
            </a:r>
          </a:p>
          <a:p>
            <a:pPr marL="0" indent="0">
              <a:buNone/>
            </a:pPr>
            <a:r>
              <a:rPr lang="en-US" sz="1500" dirty="0" err="1" smtClean="0"/>
              <a:t>Uid,Sid</a:t>
            </a:r>
            <a:r>
              <a:rPr lang="en-US" sz="1500" dirty="0" smtClean="0"/>
              <a:t>-&gt;Status</a:t>
            </a:r>
            <a:endParaRPr lang="en-US" sz="15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863134" y="1600201"/>
            <a:ext cx="601009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Any extraneous attributes?</a:t>
            </a:r>
          </a:p>
          <a:p>
            <a:r>
              <a:rPr lang="en-US" sz="2800" dirty="0" smtClean="0"/>
              <a:t>Any redundant FD?</a:t>
            </a:r>
            <a:endParaRPr lang="en-US" sz="2800" dirty="0"/>
          </a:p>
          <a:p>
            <a:r>
              <a:rPr lang="en-US" sz="2800" dirty="0" smtClean="0"/>
              <a:t>Minimal cover</a:t>
            </a:r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7757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3NF synthesis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88252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Merge FD with common left hand side: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Uid</a:t>
            </a:r>
            <a:r>
              <a:rPr lang="en-US" dirty="0" smtClean="0">
                <a:solidFill>
                  <a:srgbClr val="000000"/>
                </a:solidFill>
              </a:rPr>
              <a:t>-&gt;</a:t>
            </a:r>
            <a:r>
              <a:rPr lang="en-US" dirty="0" err="1" smtClean="0">
                <a:solidFill>
                  <a:srgbClr val="000000"/>
                </a:solidFill>
              </a:rPr>
              <a:t>First_name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err="1" smtClean="0">
                <a:solidFill>
                  <a:srgbClr val="000000"/>
                </a:solidFill>
              </a:rPr>
              <a:t>Last_name</a:t>
            </a:r>
            <a:r>
              <a:rPr lang="en-US" dirty="0" smtClean="0">
                <a:solidFill>
                  <a:srgbClr val="000000"/>
                </a:solidFill>
              </a:rPr>
              <a:t>, Address, Username, Password, Phone, Email)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Mid-&gt;</a:t>
            </a:r>
            <a:r>
              <a:rPr lang="en-US" dirty="0" err="1" smtClean="0">
                <a:solidFill>
                  <a:srgbClr val="000000"/>
                </a:solidFill>
              </a:rPr>
              <a:t>Movie_name</a:t>
            </a:r>
            <a:r>
              <a:rPr lang="en-US" dirty="0" smtClean="0">
                <a:solidFill>
                  <a:srgbClr val="000000"/>
                </a:solidFill>
              </a:rPr>
              <a:t>, Description, Genre, Duration, Rating, MPAA)</a:t>
            </a:r>
          </a:p>
          <a:p>
            <a:r>
              <a:rPr lang="en-US" dirty="0" err="1" smtClean="0">
                <a:solidFill>
                  <a:srgbClr val="000000"/>
                </a:solidFill>
              </a:rPr>
              <a:t>Tid</a:t>
            </a:r>
            <a:r>
              <a:rPr lang="en-US" dirty="0" smtClean="0">
                <a:solidFill>
                  <a:srgbClr val="000000"/>
                </a:solidFill>
              </a:rPr>
              <a:t>-&gt;</a:t>
            </a:r>
            <a:r>
              <a:rPr lang="en-US" dirty="0" err="1" smtClean="0">
                <a:solidFill>
                  <a:srgbClr val="000000"/>
                </a:solidFill>
              </a:rPr>
              <a:t>Theatre_name</a:t>
            </a:r>
            <a:r>
              <a:rPr lang="en-US" dirty="0" smtClean="0">
                <a:solidFill>
                  <a:srgbClr val="000000"/>
                </a:solidFill>
              </a:rPr>
              <a:t>, Street, City, State, Country, </a:t>
            </a:r>
            <a:r>
              <a:rPr lang="en-US" dirty="0" err="1" smtClean="0">
                <a:solidFill>
                  <a:srgbClr val="000000"/>
                </a:solidFill>
              </a:rPr>
              <a:t>Zipcode</a:t>
            </a:r>
            <a:r>
              <a:rPr lang="en-US" dirty="0" smtClean="0">
                <a:solidFill>
                  <a:srgbClr val="000000"/>
                </a:solidFill>
              </a:rPr>
              <a:t>, Phone)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Sid-&gt;Mid, </a:t>
            </a:r>
            <a:r>
              <a:rPr lang="en-US" dirty="0" err="1" smtClean="0">
                <a:solidFill>
                  <a:srgbClr val="000000"/>
                </a:solidFill>
              </a:rPr>
              <a:t>Tid</a:t>
            </a:r>
            <a:r>
              <a:rPr lang="en-US" dirty="0" smtClean="0">
                <a:solidFill>
                  <a:srgbClr val="000000"/>
                </a:solidFill>
              </a:rPr>
              <a:t>, Date, Time, Availability, Rate)</a:t>
            </a:r>
          </a:p>
          <a:p>
            <a:r>
              <a:rPr lang="en-US" dirty="0" err="1" smtClean="0">
                <a:solidFill>
                  <a:srgbClr val="000000"/>
                </a:solidFill>
              </a:rPr>
              <a:t>Uid</a:t>
            </a:r>
            <a:r>
              <a:rPr lang="en-US" dirty="0" smtClean="0">
                <a:solidFill>
                  <a:srgbClr val="000000"/>
                </a:solidFill>
              </a:rPr>
              <a:t>, Sid-&gt;</a:t>
            </a:r>
            <a:r>
              <a:rPr lang="en-US" dirty="0" err="1" smtClean="0">
                <a:solidFill>
                  <a:srgbClr val="000000"/>
                </a:solidFill>
              </a:rPr>
              <a:t>Num_Tickets</a:t>
            </a:r>
            <a:r>
              <a:rPr lang="en-US" dirty="0" smtClean="0">
                <a:solidFill>
                  <a:srgbClr val="000000"/>
                </a:solidFill>
              </a:rPr>
              <a:t>, D_C, Status)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For each FD, make a table relation (and we will get exactly 5 same tables as BCNF decomposition)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832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Changes in database design with normalization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788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02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Normalized</a:t>
            </a:r>
            <a:r>
              <a:rPr lang="en-US" dirty="0" smtClean="0"/>
              <a:t> </a:t>
            </a:r>
            <a:r>
              <a:rPr lang="en-US" dirty="0" smtClean="0"/>
              <a:t>DB Design</a:t>
            </a:r>
            <a:endParaRPr lang="en-US" dirty="0"/>
          </a:p>
        </p:txBody>
      </p:sp>
      <p:pic>
        <p:nvPicPr>
          <p:cNvPr id="4" name="Content Placeholder 3" descr="Screen Shot 2015-04-21 at 12.07.21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7" t="-1256" r="-346" b="-2910"/>
          <a:stretch/>
        </p:blipFill>
        <p:spPr>
          <a:xfrm>
            <a:off x="0" y="1258793"/>
            <a:ext cx="12172885" cy="4676589"/>
          </a:xfrm>
        </p:spPr>
      </p:pic>
    </p:spTree>
    <p:extLst>
      <p:ext uri="{BB962C8B-B14F-4D97-AF65-F5344CB8AC3E}">
        <p14:creationId xmlns:p14="http://schemas.microsoft.com/office/powerpoint/2010/main" val="1589246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Schema.sql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Database creation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285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Struts 2.0</a:t>
            </a:r>
          </a:p>
          <a:p>
            <a:r>
              <a:rPr lang="en-US" dirty="0" smtClean="0"/>
              <a:t>Apache Tomcat</a:t>
            </a:r>
          </a:p>
          <a:p>
            <a:r>
              <a:rPr lang="en-US" dirty="0" err="1" smtClean="0"/>
              <a:t>PostgreSQL</a:t>
            </a:r>
            <a:endParaRPr lang="en-US" dirty="0" smtClean="0"/>
          </a:p>
          <a:p>
            <a:r>
              <a:rPr lang="en-US" dirty="0" smtClean="0"/>
              <a:t>JDBC</a:t>
            </a:r>
          </a:p>
          <a:p>
            <a:r>
              <a:rPr lang="en-US" dirty="0" smtClean="0"/>
              <a:t>jQuery/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JSP, 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416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52051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/>
              <a:t>System Architecture and Components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087906" y="1048870"/>
            <a:ext cx="2026024" cy="5558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96989" y="1972237"/>
            <a:ext cx="7028330" cy="32990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55576" y="2483225"/>
            <a:ext cx="3854824" cy="6544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55576" y="3505206"/>
            <a:ext cx="3836895" cy="6723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032376" y="2483224"/>
            <a:ext cx="1524000" cy="255494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Magnetic Disk 8"/>
          <p:cNvSpPr/>
          <p:nvPr/>
        </p:nvSpPr>
        <p:spPr>
          <a:xfrm>
            <a:off x="4374775" y="5782237"/>
            <a:ext cx="1398494" cy="645471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55575" y="4446505"/>
            <a:ext cx="3836895" cy="6723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4" idx="4"/>
            <a:endCxn id="6" idx="0"/>
          </p:cNvCxnSpPr>
          <p:nvPr/>
        </p:nvCxnSpPr>
        <p:spPr>
          <a:xfrm flipH="1">
            <a:off x="5082988" y="1604682"/>
            <a:ext cx="17930" cy="8785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  <a:endCxn id="9" idx="1"/>
          </p:cNvCxnSpPr>
          <p:nvPr/>
        </p:nvCxnSpPr>
        <p:spPr>
          <a:xfrm flipH="1">
            <a:off x="5074022" y="5118853"/>
            <a:ext cx="1" cy="6633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</p:cNvCxnSpPr>
          <p:nvPr/>
        </p:nvCxnSpPr>
        <p:spPr>
          <a:xfrm>
            <a:off x="5074024" y="4177554"/>
            <a:ext cx="17929" cy="3944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010400" y="4760267"/>
            <a:ext cx="103094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3"/>
          </p:cNvCxnSpPr>
          <p:nvPr/>
        </p:nvCxnSpPr>
        <p:spPr>
          <a:xfrm flipV="1">
            <a:off x="7010400" y="2810437"/>
            <a:ext cx="102197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8" idx="0"/>
            <a:endCxn id="4" idx="6"/>
          </p:cNvCxnSpPr>
          <p:nvPr/>
        </p:nvCxnSpPr>
        <p:spPr>
          <a:xfrm rot="16200000" flipV="1">
            <a:off x="6875929" y="564777"/>
            <a:ext cx="1156448" cy="268044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643716" y="1117917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796989" y="2029608"/>
            <a:ext cx="255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Apache Tomcat Server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074022" y="3137649"/>
            <a:ext cx="0" cy="3630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900519" y="6427708"/>
            <a:ext cx="72614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Reference: http://www.tutorialspoint.com/struts_2/struts_architecture.htm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74022" y="1556308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301315" y="2952983"/>
            <a:ext cx="1129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View</a:t>
            </a:r>
            <a:r>
              <a:rPr lang="en-US" dirty="0" smtClean="0"/>
              <a:t> – </a:t>
            </a:r>
          </a:p>
          <a:p>
            <a:r>
              <a:rPr lang="en-US" dirty="0" smtClean="0"/>
              <a:t>JSP, HTML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666563" y="4602516"/>
            <a:ext cx="2563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Database Access Logic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621741" y="3645076"/>
            <a:ext cx="2608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Model</a:t>
            </a:r>
            <a:r>
              <a:rPr lang="en-US" dirty="0" smtClean="0"/>
              <a:t> – Action Classes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155574" y="2608742"/>
            <a:ext cx="3998261" cy="378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Controller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/>
              <a:t>– </a:t>
            </a:r>
            <a:r>
              <a:rPr lang="en-US" dirty="0" err="1" smtClean="0"/>
              <a:t>FilterDispatcher</a:t>
            </a:r>
            <a:r>
              <a:rPr lang="en-US" dirty="0" smtClean="0"/>
              <a:t>, Struts.xml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983504" y="4176685"/>
            <a:ext cx="1129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ValueStack</a:t>
            </a:r>
            <a:r>
              <a:rPr lang="en-US" sz="1400" dirty="0" smtClean="0"/>
              <a:t>/OGNL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6813177" y="981678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181601" y="3120616"/>
            <a:ext cx="126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xecute()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082988" y="5257756"/>
            <a:ext cx="1362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JDBC Connection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4374775" y="6024208"/>
            <a:ext cx="1703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PostgreSQL</a:t>
            </a:r>
            <a:r>
              <a:rPr lang="en-US" sz="1400" dirty="0" smtClean="0"/>
              <a:t> DB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69633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BookMyTicket</a:t>
            </a:r>
            <a:r>
              <a:rPr lang="en-US" dirty="0" smtClean="0"/>
              <a:t> Web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768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111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BookMyTicket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969932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Our project is a web application for booking movie tickets online. The website will have a user registration system for customers, and a user interface that allows customers to view a </a:t>
            </a:r>
            <a:r>
              <a:rPr lang="en-US" smtClean="0"/>
              <a:t>list of currently </a:t>
            </a:r>
            <a:r>
              <a:rPr lang="en-US" dirty="0" smtClean="0"/>
              <a:t>airing movies and their show times at various local theatres.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28971503"/>
              </p:ext>
            </p:extLst>
          </p:nvPr>
        </p:nvGraphicFramePr>
        <p:xfrm>
          <a:off x="5904887" y="812800"/>
          <a:ext cx="5977465" cy="5655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7827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899400" cy="4351338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Registration – New customers can register to be a member.</a:t>
            </a:r>
          </a:p>
          <a:p>
            <a:pPr lvl="1"/>
            <a:r>
              <a:rPr lang="en-US" dirty="0"/>
              <a:t>Update profile – Members can change password, update address.</a:t>
            </a:r>
          </a:p>
          <a:p>
            <a:pPr lvl="1"/>
            <a:r>
              <a:rPr lang="en-US" dirty="0" smtClean="0"/>
              <a:t>Reset password </a:t>
            </a:r>
            <a:r>
              <a:rPr lang="en-US" dirty="0"/>
              <a:t>– A link will automatically send to member’s registered Email. Members can reset password via the link.</a:t>
            </a:r>
          </a:p>
          <a:p>
            <a:pPr lvl="1"/>
            <a:r>
              <a:rPr lang="en-US" dirty="0"/>
              <a:t>Search shows – Output the current shows in theaters</a:t>
            </a:r>
          </a:p>
          <a:p>
            <a:pPr lvl="1"/>
            <a:r>
              <a:rPr lang="en-US" dirty="0"/>
              <a:t>Search movies – Output the movie information</a:t>
            </a:r>
          </a:p>
          <a:p>
            <a:pPr lvl="1"/>
            <a:r>
              <a:rPr lang="en-US" dirty="0" smtClean="0"/>
              <a:t>Book Ticket – Purchase a ticket for a movie showing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056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en-US" dirty="0"/>
          </a:p>
        </p:txBody>
      </p:sp>
      <p:pic>
        <p:nvPicPr>
          <p:cNvPr id="6" name="Content Placeholder 5" descr="Booking2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8" t="-398" r="-1" b="801"/>
          <a:stretch/>
        </p:blipFill>
        <p:spPr>
          <a:xfrm>
            <a:off x="552824" y="1150471"/>
            <a:ext cx="11029576" cy="5707529"/>
          </a:xfrm>
        </p:spPr>
      </p:pic>
    </p:spTree>
    <p:extLst>
      <p:ext uri="{BB962C8B-B14F-4D97-AF65-F5344CB8AC3E}">
        <p14:creationId xmlns:p14="http://schemas.microsoft.com/office/powerpoint/2010/main" val="1856874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to Relational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USERS (</a:t>
            </a:r>
            <a:r>
              <a:rPr lang="en-US" u="sng" dirty="0" err="1" smtClean="0"/>
              <a:t>Uid</a:t>
            </a:r>
            <a:r>
              <a:rPr lang="en-US" dirty="0" smtClean="0"/>
              <a:t>, </a:t>
            </a:r>
            <a:r>
              <a:rPr lang="en-US" dirty="0" err="1" smtClean="0"/>
              <a:t>First_name</a:t>
            </a:r>
            <a:r>
              <a:rPr lang="en-US" dirty="0" smtClean="0"/>
              <a:t>, </a:t>
            </a:r>
            <a:r>
              <a:rPr lang="en-US" dirty="0" err="1" smtClean="0"/>
              <a:t>Last_name</a:t>
            </a:r>
            <a:r>
              <a:rPr lang="en-US" dirty="0" smtClean="0"/>
              <a:t>, Address, Username, Password, Phone, Email)</a:t>
            </a:r>
          </a:p>
          <a:p>
            <a:r>
              <a:rPr lang="en-US" dirty="0" smtClean="0"/>
              <a:t>MOVIES (</a:t>
            </a:r>
            <a:r>
              <a:rPr lang="en-US" u="sng" dirty="0" smtClean="0"/>
              <a:t>Mid</a:t>
            </a:r>
            <a:r>
              <a:rPr lang="en-US" dirty="0" smtClean="0"/>
              <a:t>, </a:t>
            </a:r>
            <a:r>
              <a:rPr lang="en-US" dirty="0" err="1" smtClean="0"/>
              <a:t>Movie_name</a:t>
            </a:r>
            <a:r>
              <a:rPr lang="en-US" dirty="0" smtClean="0"/>
              <a:t>, Description, Genre, Duration, Rating, MPAA)</a:t>
            </a:r>
          </a:p>
          <a:p>
            <a:r>
              <a:rPr lang="en-US" dirty="0" smtClean="0"/>
              <a:t>THEATRES (</a:t>
            </a:r>
            <a:r>
              <a:rPr lang="en-US" u="sng" dirty="0" err="1" smtClean="0"/>
              <a:t>Tid</a:t>
            </a:r>
            <a:r>
              <a:rPr lang="en-US" dirty="0" smtClean="0"/>
              <a:t>, </a:t>
            </a:r>
            <a:r>
              <a:rPr lang="en-US" dirty="0" err="1" smtClean="0"/>
              <a:t>Theatre_name</a:t>
            </a:r>
            <a:r>
              <a:rPr lang="en-US" dirty="0" smtClean="0"/>
              <a:t>, Street, City, State, Country, </a:t>
            </a:r>
            <a:r>
              <a:rPr lang="en-US" dirty="0" err="1" smtClean="0"/>
              <a:t>Zipcode</a:t>
            </a:r>
            <a:r>
              <a:rPr lang="en-US" dirty="0" smtClean="0"/>
              <a:t>, Phone)</a:t>
            </a:r>
          </a:p>
          <a:p>
            <a:r>
              <a:rPr lang="en-US" dirty="0" smtClean="0"/>
              <a:t>SHOWS (</a:t>
            </a:r>
            <a:r>
              <a:rPr lang="en-US" u="sng" dirty="0" smtClean="0"/>
              <a:t>Sid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Mid, </a:t>
            </a:r>
            <a:r>
              <a:rPr lang="en-US" dirty="0" err="1" smtClean="0">
                <a:solidFill>
                  <a:srgbClr val="0000FF"/>
                </a:solidFill>
              </a:rPr>
              <a:t>Tid</a:t>
            </a:r>
            <a:r>
              <a:rPr lang="en-US" dirty="0" smtClean="0"/>
              <a:t>, Date, Time, Availability, Rate)</a:t>
            </a:r>
          </a:p>
          <a:p>
            <a:r>
              <a:rPr lang="en-US" dirty="0" smtClean="0"/>
              <a:t>BILLINGS (</a:t>
            </a:r>
            <a:r>
              <a:rPr lang="en-US" u="sng" dirty="0" err="1" smtClean="0">
                <a:solidFill>
                  <a:srgbClr val="0000FF"/>
                </a:solidFill>
              </a:rPr>
              <a:t>Uid</a:t>
            </a:r>
            <a:r>
              <a:rPr lang="en-US" u="sng" dirty="0" smtClean="0">
                <a:solidFill>
                  <a:srgbClr val="0000FF"/>
                </a:solidFill>
              </a:rPr>
              <a:t>, Sid</a:t>
            </a:r>
            <a:r>
              <a:rPr lang="en-US" dirty="0" smtClean="0"/>
              <a:t>, </a:t>
            </a:r>
            <a:r>
              <a:rPr lang="en-US" dirty="0" err="1" smtClean="0"/>
              <a:t>Num_Tickets</a:t>
            </a:r>
            <a:r>
              <a:rPr lang="en-US" dirty="0" smtClean="0"/>
              <a:t>, D_C, Status)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508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4788" y="2585388"/>
            <a:ext cx="10972800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Uid</a:t>
            </a:r>
            <a:r>
              <a:rPr lang="en-US" u="sng" dirty="0" smtClean="0"/>
              <a:t> </a:t>
            </a:r>
            <a:r>
              <a:rPr lang="en-US" dirty="0" err="1" smtClean="0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, Address, Username, Password, Phone, Email</a:t>
            </a:r>
          </a:p>
          <a:p>
            <a:pPr marL="0" indent="0">
              <a:buNone/>
            </a:pPr>
            <a:r>
              <a:rPr lang="en-US" dirty="0" smtClean="0"/>
              <a:t>Mid </a:t>
            </a:r>
            <a:r>
              <a:rPr lang="en-US" dirty="0" err="1" smtClean="0"/>
              <a:t>Movie_name</a:t>
            </a:r>
            <a:r>
              <a:rPr lang="en-US" dirty="0"/>
              <a:t>, Description, Genre, Duration, Rating, </a:t>
            </a:r>
            <a:r>
              <a:rPr lang="en-US" dirty="0" smtClean="0"/>
              <a:t>MPAA </a:t>
            </a:r>
            <a:r>
              <a:rPr lang="en-US" dirty="0" err="1" smtClean="0"/>
              <a:t>Tid</a:t>
            </a:r>
            <a:r>
              <a:rPr lang="en-US" dirty="0" smtClean="0"/>
              <a:t> </a:t>
            </a:r>
            <a:r>
              <a:rPr lang="en-US" dirty="0" err="1" smtClean="0"/>
              <a:t>Theatre_name</a:t>
            </a:r>
            <a:r>
              <a:rPr lang="en-US" dirty="0"/>
              <a:t>, Street, City, State, Country, </a:t>
            </a:r>
            <a:r>
              <a:rPr lang="en-US" dirty="0" err="1"/>
              <a:t>Zipcode</a:t>
            </a:r>
            <a:r>
              <a:rPr lang="en-US" dirty="0"/>
              <a:t>, </a:t>
            </a:r>
            <a:r>
              <a:rPr lang="en-US" dirty="0" smtClean="0"/>
              <a:t>Phone </a:t>
            </a:r>
            <a:r>
              <a:rPr lang="en-US" dirty="0" smtClean="0">
                <a:solidFill>
                  <a:srgbClr val="000000"/>
                </a:solidFill>
              </a:rPr>
              <a:t>Sid Mid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Tid</a:t>
            </a:r>
            <a:r>
              <a:rPr lang="en-US" dirty="0">
                <a:solidFill>
                  <a:srgbClr val="000000"/>
                </a:solidFill>
              </a:rPr>
              <a:t>, Date, Time, </a:t>
            </a:r>
            <a:r>
              <a:rPr lang="en-US" dirty="0" smtClean="0">
                <a:solidFill>
                  <a:srgbClr val="000000"/>
                </a:solidFill>
              </a:rPr>
              <a:t>Availability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Num_Tickets</a:t>
            </a:r>
            <a:r>
              <a:rPr lang="en-US" dirty="0">
                <a:solidFill>
                  <a:srgbClr val="000000"/>
                </a:solidFill>
              </a:rPr>
              <a:t>, D_C, </a:t>
            </a:r>
            <a:r>
              <a:rPr lang="en-US" dirty="0" smtClean="0">
                <a:solidFill>
                  <a:srgbClr val="000000"/>
                </a:solidFill>
              </a:rPr>
              <a:t>Status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0" y="1576300"/>
            <a:ext cx="11885421" cy="365614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779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BCNF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USERS: (</a:t>
            </a:r>
            <a:r>
              <a:rPr lang="en-US" dirty="0" err="1" smtClean="0"/>
              <a:t>Uid</a:t>
            </a:r>
            <a:r>
              <a:rPr lang="en-US" u="sng" dirty="0" smtClean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, Address, Username, Password, Phone, </a:t>
            </a:r>
            <a:r>
              <a:rPr lang="en-US" dirty="0" smtClean="0"/>
              <a:t>Email)</a:t>
            </a:r>
          </a:p>
          <a:p>
            <a:r>
              <a:rPr lang="en-US" dirty="0" err="1" smtClean="0"/>
              <a:t>Uid</a:t>
            </a:r>
            <a:r>
              <a:rPr lang="en-US" u="sng" dirty="0" smtClean="0"/>
              <a:t> </a:t>
            </a:r>
            <a:r>
              <a:rPr lang="en-US" dirty="0" smtClean="0"/>
              <a:t>-&gt; </a:t>
            </a:r>
            <a:r>
              <a:rPr lang="en-US" dirty="0" err="1" smtClean="0"/>
              <a:t>First_name</a:t>
            </a:r>
            <a:r>
              <a:rPr lang="en-US" dirty="0" smtClean="0"/>
              <a:t>, </a:t>
            </a:r>
            <a:r>
              <a:rPr lang="en-US" dirty="0" err="1" smtClean="0"/>
              <a:t>Last_name</a:t>
            </a:r>
            <a:r>
              <a:rPr lang="en-US" dirty="0" smtClean="0"/>
              <a:t>, Address, Username, Password, Phone, Email</a:t>
            </a:r>
          </a:p>
          <a:p>
            <a:pPr marL="0" indent="0">
              <a:buNone/>
            </a:pPr>
            <a:r>
              <a:rPr lang="en-US" dirty="0" smtClean="0"/>
              <a:t>	(</a:t>
            </a:r>
            <a:r>
              <a:rPr lang="en-US" dirty="0" err="1" smtClean="0"/>
              <a:t>Uid</a:t>
            </a:r>
            <a:r>
              <a:rPr lang="en-US" dirty="0" smtClean="0"/>
              <a:t> is a </a:t>
            </a:r>
            <a:r>
              <a:rPr lang="en-US" dirty="0" err="1" smtClean="0"/>
              <a:t>superkey</a:t>
            </a:r>
            <a:r>
              <a:rPr lang="en-US" dirty="0" smtClean="0"/>
              <a:t>. Cannot decompose.)</a:t>
            </a:r>
          </a:p>
          <a:p>
            <a:r>
              <a:rPr lang="en-US" dirty="0" smtClean="0"/>
              <a:t>MOVIES: (Mid </a:t>
            </a:r>
            <a:r>
              <a:rPr lang="en-US" dirty="0" err="1" smtClean="0"/>
              <a:t>Movie_name</a:t>
            </a:r>
            <a:r>
              <a:rPr lang="en-US" dirty="0"/>
              <a:t>, Description, Genre, Duration, Rating, </a:t>
            </a:r>
            <a:r>
              <a:rPr lang="en-US" dirty="0" smtClean="0"/>
              <a:t>MPAA )</a:t>
            </a:r>
          </a:p>
          <a:p>
            <a:r>
              <a:rPr lang="en-US" dirty="0" smtClean="0"/>
              <a:t>Mid-&gt; </a:t>
            </a:r>
            <a:r>
              <a:rPr lang="en-US" dirty="0" err="1" smtClean="0"/>
              <a:t>Movie_name</a:t>
            </a:r>
            <a:r>
              <a:rPr lang="en-US" dirty="0" smtClean="0"/>
              <a:t>, Description, Genre, Duration, Rating, MPAA)</a:t>
            </a:r>
          </a:p>
          <a:p>
            <a:pPr marL="0" indent="0">
              <a:buNone/>
            </a:pPr>
            <a:r>
              <a:rPr lang="en-US" dirty="0" smtClean="0"/>
              <a:t>	(</a:t>
            </a:r>
            <a:r>
              <a:rPr lang="en-US" dirty="0"/>
              <a:t>M</a:t>
            </a:r>
            <a:r>
              <a:rPr lang="en-US" dirty="0" smtClean="0"/>
              <a:t>id is a </a:t>
            </a:r>
            <a:r>
              <a:rPr lang="en-US" dirty="0" err="1" smtClean="0"/>
              <a:t>superkey</a:t>
            </a:r>
            <a:r>
              <a:rPr lang="en-US" dirty="0" smtClean="0"/>
              <a:t>.)</a:t>
            </a:r>
          </a:p>
          <a:p>
            <a:r>
              <a:rPr lang="en-US" dirty="0" smtClean="0"/>
              <a:t>THEATRES: (</a:t>
            </a:r>
            <a:r>
              <a:rPr lang="en-US" dirty="0" err="1" smtClean="0"/>
              <a:t>Tid</a:t>
            </a:r>
            <a:r>
              <a:rPr lang="en-US" dirty="0" smtClean="0"/>
              <a:t>, </a:t>
            </a:r>
            <a:r>
              <a:rPr lang="en-US" dirty="0" err="1" smtClean="0"/>
              <a:t>Theatre_name</a:t>
            </a:r>
            <a:r>
              <a:rPr lang="en-US" dirty="0"/>
              <a:t>, Street, City, State, Country, </a:t>
            </a:r>
            <a:r>
              <a:rPr lang="en-US" dirty="0" err="1"/>
              <a:t>Zipcode</a:t>
            </a:r>
            <a:r>
              <a:rPr lang="en-US" dirty="0"/>
              <a:t>, </a:t>
            </a:r>
            <a:r>
              <a:rPr lang="en-US" dirty="0" smtClean="0"/>
              <a:t>Phone)</a:t>
            </a:r>
          </a:p>
          <a:p>
            <a:r>
              <a:rPr lang="en-US" dirty="0" err="1" smtClean="0"/>
              <a:t>Tid</a:t>
            </a:r>
            <a:r>
              <a:rPr lang="en-US" dirty="0" smtClean="0"/>
              <a:t>-&gt; </a:t>
            </a:r>
            <a:r>
              <a:rPr lang="en-US" dirty="0" err="1" smtClean="0"/>
              <a:t>Theatre_name</a:t>
            </a:r>
            <a:r>
              <a:rPr lang="en-US" dirty="0" smtClean="0"/>
              <a:t>, Street, City, State, Country, </a:t>
            </a:r>
            <a:r>
              <a:rPr lang="en-US" dirty="0" err="1" smtClean="0"/>
              <a:t>Zipcode</a:t>
            </a:r>
            <a:r>
              <a:rPr lang="en-US" dirty="0" smtClean="0"/>
              <a:t>, Phone</a:t>
            </a:r>
          </a:p>
          <a:p>
            <a:pPr marL="0" indent="0">
              <a:buNone/>
            </a:pPr>
            <a:r>
              <a:rPr lang="en-US" dirty="0" smtClean="0"/>
              <a:t>	(</a:t>
            </a:r>
            <a:r>
              <a:rPr lang="en-US" dirty="0" err="1"/>
              <a:t>T</a:t>
            </a:r>
            <a:r>
              <a:rPr lang="en-US" dirty="0" err="1" smtClean="0"/>
              <a:t>id</a:t>
            </a:r>
            <a:r>
              <a:rPr lang="en-US" dirty="0" smtClean="0"/>
              <a:t> is a </a:t>
            </a:r>
            <a:r>
              <a:rPr lang="en-US" dirty="0" err="1" smtClean="0"/>
              <a:t>superkey</a:t>
            </a:r>
            <a:r>
              <a:rPr lang="en-US" dirty="0" smtClean="0"/>
              <a:t>.)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1885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BCNF Decomposition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SHOWS (Sid-&gt; Mid, </a:t>
            </a:r>
            <a:r>
              <a:rPr lang="en-US" dirty="0" err="1" smtClean="0">
                <a:solidFill>
                  <a:srgbClr val="000000"/>
                </a:solidFill>
              </a:rPr>
              <a:t>Tid</a:t>
            </a:r>
            <a:r>
              <a:rPr lang="en-US" dirty="0" smtClean="0">
                <a:solidFill>
                  <a:srgbClr val="000000"/>
                </a:solidFill>
              </a:rPr>
              <a:t>, Date, Time, Availability, Rate)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	(Sid is a </a:t>
            </a:r>
            <a:r>
              <a:rPr lang="en-US" dirty="0" err="1" smtClean="0">
                <a:solidFill>
                  <a:srgbClr val="000000"/>
                </a:solidFill>
              </a:rPr>
              <a:t>superkey</a:t>
            </a:r>
            <a:r>
              <a:rPr lang="en-US" dirty="0" smtClean="0">
                <a:solidFill>
                  <a:srgbClr val="000000"/>
                </a:solidFill>
              </a:rPr>
              <a:t>.)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BILLINGS (</a:t>
            </a:r>
            <a:r>
              <a:rPr lang="en-US" dirty="0" err="1" smtClean="0">
                <a:solidFill>
                  <a:srgbClr val="000000"/>
                </a:solidFill>
              </a:rPr>
              <a:t>Uid</a:t>
            </a:r>
            <a:r>
              <a:rPr lang="en-US" dirty="0" smtClean="0">
                <a:solidFill>
                  <a:srgbClr val="000000"/>
                </a:solidFill>
              </a:rPr>
              <a:t>, Sid-&gt; </a:t>
            </a:r>
            <a:r>
              <a:rPr lang="en-US" dirty="0" err="1" smtClean="0">
                <a:solidFill>
                  <a:srgbClr val="000000"/>
                </a:solidFill>
              </a:rPr>
              <a:t>Num_Tickets</a:t>
            </a:r>
            <a:r>
              <a:rPr lang="en-US" dirty="0" smtClean="0">
                <a:solidFill>
                  <a:srgbClr val="000000"/>
                </a:solidFill>
              </a:rPr>
              <a:t>, D_C, Status)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	(</a:t>
            </a:r>
            <a:r>
              <a:rPr lang="en-US" dirty="0" err="1" smtClean="0">
                <a:solidFill>
                  <a:srgbClr val="000000"/>
                </a:solidFill>
              </a:rPr>
              <a:t>Uid</a:t>
            </a:r>
            <a:r>
              <a:rPr lang="en-US" dirty="0" smtClean="0">
                <a:solidFill>
                  <a:srgbClr val="000000"/>
                </a:solidFill>
              </a:rPr>
              <a:t>, Sid is a </a:t>
            </a:r>
            <a:r>
              <a:rPr lang="en-US" dirty="0" err="1" smtClean="0">
                <a:solidFill>
                  <a:srgbClr val="000000"/>
                </a:solidFill>
              </a:rPr>
              <a:t>superkey</a:t>
            </a:r>
            <a:r>
              <a:rPr lang="en-US" dirty="0" smtClean="0">
                <a:solidFill>
                  <a:srgbClr val="000000"/>
                </a:solidFill>
              </a:rPr>
              <a:t>.)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922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2234</TotalTime>
  <Words>805</Words>
  <Application>Microsoft Macintosh PowerPoint</Application>
  <PresentationFormat>Custom</PresentationFormat>
  <Paragraphs>136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Clarity</vt:lpstr>
      <vt:lpstr>P5 presentation</vt:lpstr>
      <vt:lpstr>Project Overview</vt:lpstr>
      <vt:lpstr>BookMyTicket</vt:lpstr>
      <vt:lpstr>Website Operations</vt:lpstr>
      <vt:lpstr>UML</vt:lpstr>
      <vt:lpstr>UML to Relational Model</vt:lpstr>
      <vt:lpstr>BCNF Decomposition</vt:lpstr>
      <vt:lpstr>BCNF Decomposition</vt:lpstr>
      <vt:lpstr>BCNF Decomposition (cont.)</vt:lpstr>
      <vt:lpstr>3NF synthesis</vt:lpstr>
      <vt:lpstr>3NF synthesis (cont.)</vt:lpstr>
      <vt:lpstr>Comparison</vt:lpstr>
      <vt:lpstr>Normalized DB Design</vt:lpstr>
      <vt:lpstr>Schema.sql</vt:lpstr>
      <vt:lpstr>Technology</vt:lpstr>
      <vt:lpstr>System Architecture and Components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</dc:title>
  <dc:creator>Anuja Jadhav</dc:creator>
  <cp:lastModifiedBy>Jiajun Xu</cp:lastModifiedBy>
  <cp:revision>35</cp:revision>
  <dcterms:created xsi:type="dcterms:W3CDTF">2015-04-15T18:45:36Z</dcterms:created>
  <dcterms:modified xsi:type="dcterms:W3CDTF">2015-04-23T15:17:29Z</dcterms:modified>
</cp:coreProperties>
</file>