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06AF-6D75-A01F-7513-9A39FFA70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0AAD5-C3F4-4740-CD8E-03CFAAD2C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C1CA-D4D4-B713-4841-10616275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ADEC-356C-41B4-B5C3-414F5329405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5CEC-D26A-B27A-2617-87218A31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4EB65-B159-2A70-0082-6DBC316E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611F-E60F-40F8-BCE3-397198E6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84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E7BA-7B7A-0D93-9225-69B2C726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DAF06-DDE9-A8D3-6F65-F791C3056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24CF-5BDD-C392-4EFE-BEA5C2F0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ADEC-356C-41B4-B5C3-414F5329405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3595-6CF2-025A-45C0-03C14A94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B2EA-AF73-7F61-0FE6-2C8824E5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611F-E60F-40F8-BCE3-397198E6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AF386-524B-AD58-3D01-506BE6DDA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BE727-0537-686A-C74D-62393EC00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F0BAA-270A-FF27-2227-3FA6B28A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ADEC-356C-41B4-B5C3-414F5329405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7E14-4CA9-9071-BF4F-005284F7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E6F98-31F5-AB68-42E8-B886A00C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611F-E60F-40F8-BCE3-397198E6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6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7F8F-9DB7-6B52-21B5-A24565B2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D70D-5D84-F145-C578-08851FCE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AA51-455F-2276-2CAB-EBAC3E1C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ADEC-356C-41B4-B5C3-414F5329405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1BCDA-954B-E4B3-ED7F-E2980321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4A22-F319-B568-E4C0-EE7D4C38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611F-E60F-40F8-BCE3-397198E6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37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127C-ACA5-8329-392D-B5E0AEF8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4565A-F12B-1047-DE24-D7F14944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A5C6-8F7E-9384-7708-AEF27983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ADEC-356C-41B4-B5C3-414F5329405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2014B-DDC6-3757-388E-2F4633FB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D72D9-304E-8FA5-25F6-45A1C67E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611F-E60F-40F8-BCE3-397198E6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133B-04F7-BD2E-F50E-74FED950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AA5D-3ED3-B38C-7EBE-BE12AA89F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92439-6DEC-0862-362E-DFD2814F3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1D945-C3A5-2E15-AB3D-F781EAC3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ADEC-356C-41B4-B5C3-414F5329405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1F79B-CF0C-C1DA-4A6B-FA3FDF5F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DDEFD-5F1E-3FCA-3795-4D10496F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611F-E60F-40F8-BCE3-397198E6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6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8F20-4A00-8E9B-1546-91C29792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0ACBF-8F61-4FF6-2DD2-A432F1F4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DBFAC-FF24-52F0-697F-15DFB550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BEC3A-6CFB-CD33-C8B0-CD8C40033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68C19-0338-7133-7540-F93D3F279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FAC83-8D9A-E167-D48E-CADB3077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ADEC-356C-41B4-B5C3-414F5329405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C5A10-3528-B515-238C-AA369072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A07E0-2F3B-3E76-F25C-97A2AC2B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611F-E60F-40F8-BCE3-397198E6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5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F6D6-A84B-05D4-15D1-6D6517AF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E4A0E-33D0-4D64-0502-1795A8C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ADEC-356C-41B4-B5C3-414F5329405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6E6DE-C798-7117-4F9E-8B71FE91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905B7-F1A8-A7DF-F2DE-B036E31A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611F-E60F-40F8-BCE3-397198E6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48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D9152-543C-3445-B5F2-775DCFE3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ADEC-356C-41B4-B5C3-414F5329405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4E1D5-2B98-422D-A8A1-587514A7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75012-2387-556A-7ABD-4A476E79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611F-E60F-40F8-BCE3-397198E6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31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02BD-3A99-1EE4-A9A3-0164D08F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A8EB0-C439-5351-BAC2-6261308C8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F5AF-9200-E284-95FB-80A5319A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D6E99-6655-58B1-0656-4FBC7A76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ADEC-356C-41B4-B5C3-414F5329405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43C8-6394-94C3-8FA2-51B20C1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BB0B-54DD-F88A-45DF-B0D47CC8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611F-E60F-40F8-BCE3-397198E6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0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C4D5-4424-F5F1-20B4-4EDA1196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19D77-3202-D94F-2FD7-88C983629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A72FC-7FB1-F57F-FD2D-9BBDA1544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1AFC4-5F11-771C-C100-375CF562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ADEC-356C-41B4-B5C3-414F5329405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7E6F-B373-A281-D400-695D7065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060D-F34A-AB7A-A3DE-70B95F71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611F-E60F-40F8-BCE3-397198E6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0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3F18F-01E3-B564-DB40-87637866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06C1A-D6D6-0849-7170-1C85BD081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B85E-5E6E-FBDF-B8C5-C99D98747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ADEC-356C-41B4-B5C3-414F5329405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2B41-898F-1F3F-DE2C-A2471051C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2C5D-3709-129E-D111-56B4C5126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611F-E60F-40F8-BCE3-397198E6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3C28-6CDB-7644-4673-A93A3ECA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CE92-E401-5485-DD1F-4199AD59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0964C-36DA-A225-6EFF-3F6D13590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31"/>
          <a:stretch/>
        </p:blipFill>
        <p:spPr>
          <a:xfrm>
            <a:off x="0" y="0"/>
            <a:ext cx="1219200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2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E740-A84C-F1D4-8DDB-752D4863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5F72-AB9F-D3A1-6904-87C1EF68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99035-624D-B9B1-47A0-98B80D7A3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65"/>
          <a:stretch/>
        </p:blipFill>
        <p:spPr>
          <a:xfrm>
            <a:off x="0" y="0"/>
            <a:ext cx="12192000" cy="60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FD31-B82F-1073-81DE-BF5DEC10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1E48-7B60-BA52-C1DE-2EA9C7C1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7081B-164A-DA4A-5064-CE2EA2D88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44"/>
          <a:stretch/>
        </p:blipFill>
        <p:spPr>
          <a:xfrm>
            <a:off x="0" y="0"/>
            <a:ext cx="12192000" cy="57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4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A9BF-DD2F-99E8-1D8D-36FFBDC0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36C9-3D0B-7660-1053-EBD0A794B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DA371-FAA6-7C2E-BA59-960EB8911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96"/>
          <a:stretch/>
        </p:blipFill>
        <p:spPr>
          <a:xfrm>
            <a:off x="0" y="0"/>
            <a:ext cx="12192000" cy="59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3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3209-8D55-ED97-CB51-AC364274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0793-9F7B-426B-F2DE-F4C35CA4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8528B-C310-5B4A-0EA2-81DFD4C76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26"/>
          <a:stretch/>
        </p:blipFill>
        <p:spPr>
          <a:xfrm>
            <a:off x="0" y="0"/>
            <a:ext cx="12192000" cy="60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5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80A5-01F0-F006-4808-701696AA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06237B-BA07-58F1-42B7-8D2BD6C52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E4ACB9-B296-3BC6-B8CB-01B2121BC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" r="-602" b="11968"/>
          <a:stretch/>
        </p:blipFill>
        <p:spPr>
          <a:xfrm>
            <a:off x="0" y="0"/>
            <a:ext cx="12192000" cy="60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1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577C-ECFD-B05A-21D1-3A6FD54C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666D-C879-BA02-0F1E-08E89B3E3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95194-5448-EB09-034F-702D950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31"/>
          <a:stretch/>
        </p:blipFill>
        <p:spPr>
          <a:xfrm>
            <a:off x="0" y="0"/>
            <a:ext cx="1219200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4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D6F8-0E38-8565-1BF7-5587A465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EAB1-2CED-240C-6768-1DED5AC2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B3EC0-B56D-CFC7-B972-C7D660D0D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31"/>
          <a:stretch/>
        </p:blipFill>
        <p:spPr>
          <a:xfrm>
            <a:off x="0" y="0"/>
            <a:ext cx="1219200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7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9D07-7157-F38F-F046-7C4FF618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C939-B790-DEB5-3BB1-7C1C49C0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8678B-0ACC-68D0-5D18-6316BA709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31"/>
          <a:stretch/>
        </p:blipFill>
        <p:spPr>
          <a:xfrm>
            <a:off x="0" y="0"/>
            <a:ext cx="1219200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1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9E7E-76E5-2AE7-A330-B93D914D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46561-89D0-8405-548B-25E7BBC3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016BD-BF0C-DD49-9449-DF821923C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92"/>
          <a:stretch/>
        </p:blipFill>
        <p:spPr>
          <a:xfrm>
            <a:off x="0" y="0"/>
            <a:ext cx="12192000" cy="59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9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5689-B60A-1ACF-AE3B-01F61753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E492-8EBB-1764-A2D0-06D82971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15D8D-C14E-8E23-C7CE-0EECE1935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56"/>
          <a:stretch/>
        </p:blipFill>
        <p:spPr>
          <a:xfrm>
            <a:off x="0" y="0"/>
            <a:ext cx="12192000" cy="48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DAMMANI</dc:creator>
  <cp:lastModifiedBy>SNEHA DAMMANI</cp:lastModifiedBy>
  <cp:revision>1</cp:revision>
  <dcterms:created xsi:type="dcterms:W3CDTF">2024-04-26T16:02:38Z</dcterms:created>
  <dcterms:modified xsi:type="dcterms:W3CDTF">2024-04-26T17:19:36Z</dcterms:modified>
</cp:coreProperties>
</file>