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9144000" cy="5143500"/>
  <p:embeddedFontLst>
    <p:embeddedFont>
      <p:font typeface="Work Sans" charset="0"/>
      <p:regular r:id="rId21"/>
      <p:bold r:id="rId22"/>
    </p:embeddedFont>
    <p:embeddedFont>
      <p:font typeface="Work Sans-demi_bold" charset="0"/>
      <p:regular r:id="rId23"/>
    </p:embeddedFont>
  </p:embeddedFontLst>
  <p:custShowLst>
    <p:custShow name="Untitled slideshow_1" id="0">
      <p:sldLst>
        <p:sld r:id="rId2"/>
        <p:sld r:id="rId3"/>
      </p:sldLst>
    </p:custShow>
  </p:custShowLst>
  <p:custDataLst>
    <p:tags r:id="rId24"/>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40" autoAdjust="0"/>
  </p:normalViewPr>
  <p:slideViewPr>
    <p:cSldViewPr>
      <p:cViewPr varScale="1">
        <p:scale>
          <a:sx n="99" d="100"/>
          <a:sy n="99" d="100"/>
        </p:scale>
        <p:origin x="-5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a:p>
        </p:txBody>
      </p:sp>
    </p:spTree>
    <p:extLst>
      <p:ext uri="{BB962C8B-B14F-4D97-AF65-F5344CB8AC3E}">
        <p14:creationId xmlns:p14="http://schemas.microsoft.com/office/powerpoint/2010/main" xmlns=""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5">
            <a:extLst>
              <a:ext uri="{6678C6DF-3129-4E29-BFCD-7AD554394C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65DEAC-6FD1-442E-9650-8CE0A56FA05A}"/>
              </a:ext>
            </a:extLst>
          </p:cNvPr>
          <p:cNvPicPr>
            <a:picLocks noChangeAspect="1" noChangeArrowheads="1"/>
          </p:cNvPicPr>
          <p:nvPr userDrawn="1"/>
        </p:nvPicPr>
        <p:blipFill>
          <a:blip r:embed="rId2"/>
          <a:stretch>
            <a:fillRect/>
          </a:stretch>
        </p:blipFill>
        <p:spPr>
          <a:xfrm>
            <a:off x="4240397" y="-9196"/>
            <a:ext cx="4903602" cy="5161893"/>
          </a:xfrm>
          <a:prstGeom prst="rect">
            <a:avLst/>
          </a:prstGeom>
          <a:noFill/>
          <a:ln>
            <a:noFill/>
          </a:ln>
        </p:spPr>
      </p:pic>
      <p:sp>
        <p:nvSpPr>
          <p:cNvPr id="3" name="Title 1" hidden="1">
            <a:extLst>
              <a:ext uri="{AD9BF37D-ACA3-43CD-83B3-241D3CA258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E9D55F-B834-4BC0-8F19-7DAB20619492}"/>
              </a:ext>
            </a:extLst>
          </p:cNvPr>
          <p:cNvSpPr>
            <a:spLocks noGrp="1"/>
          </p:cNvSpPr>
          <p:nvPr>
            <p:ph type="title" idx="10"/>
          </p:nvPr>
        </p:nvSpPr>
        <p:spPr>
          <a:xfrm>
            <a:off x="362415" y="1541253"/>
            <a:ext cx="4606729" cy="1107160"/>
          </a:xfrm>
        </p:spPr>
        <p:txBody>
          <a:bodyPr vert="horz" rtlCol="0" anchor="t">
            <a:normAutofit/>
          </a:bodyPr>
          <a:lstStyle>
            <a:lvl1pPr lvl="0" algn="l">
              <a:defRPr lang="en-US" sz="4000" b="1" dirty="0">
                <a:solidFill>
                  <a:schemeClr val="accent1"/>
                </a:solidFill>
                <a:latin typeface="+mj-lt"/>
              </a:defRPr>
            </a:lvl1pPr>
          </a:lstStyle>
          <a:p>
            <a:r>
              <a:rPr lang="en-US" dirty="0"/>
              <a:t>Add</a:t>
            </a:r>
            <a:br>
              <a:rPr lang="en-US" dirty="0"/>
            </a:br>
            <a:r>
              <a:rPr lang="en-US" dirty="0"/>
              <a:t>Title</a:t>
            </a:r>
          </a:p>
        </p:txBody>
      </p:sp>
      <p:sp>
        <p:nvSpPr>
          <p:cNvPr id="4" name="Subtitle 2">
            <a:extLst>
              <a:ext uri="{235AB2CA-17A8-4650-A863-E10A7F9D3E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FA5A23-18E1-45C2-85A8-351041C89AFE}"/>
              </a:ext>
            </a:extLst>
          </p:cNvPr>
          <p:cNvSpPr>
            <a:spLocks noGrp="1"/>
          </p:cNvSpPr>
          <p:nvPr>
            <p:ph type="subTitle" idx="11"/>
          </p:nvPr>
        </p:nvSpPr>
        <p:spPr>
          <a:xfrm>
            <a:off x="362415" y="2882409"/>
            <a:ext cx="3432733" cy="273843"/>
          </a:xfrm>
        </p:spPr>
        <p:txBody>
          <a:bodyPr vert="horz" rtlCol="0">
            <a:normAutofit/>
          </a:bodyPr>
          <a:lstStyle>
            <a:lvl1pPr marL="0" lvl="0" indent="0" algn="l">
              <a:buNone/>
              <a:defRPr lang="en-US" sz="1400" dirty="0">
                <a:solidFill>
                  <a:schemeClr val="accent4"/>
                </a:solidFill>
                <a:latin typeface="+mn-lt"/>
              </a:defRPr>
            </a:lvl1pPr>
            <a:lvl2pPr marL="457200" lvl="1" indent="0" algn="ctr">
              <a:buNone/>
              <a:defRPr lang="en-US" sz="2000" dirty="0"/>
            </a:lvl2pPr>
            <a:lvl3pPr marL="914400" lvl="2" indent="0" algn="ctr">
              <a:buNone/>
              <a:defRPr lang="en-US" sz="1800" dirty="0"/>
            </a:lvl3pPr>
            <a:lvl4pPr marL="1371600" lvl="3" indent="0" algn="ctr">
              <a:buNone/>
              <a:defRPr lang="en-US" sz="1600" dirty="0"/>
            </a:lvl4pPr>
            <a:lvl5pPr marL="1828800" lvl="4" indent="0" algn="ctr">
              <a:buNone/>
              <a:defRPr lang="en-US" sz="1600" dirty="0"/>
            </a:lvl5pPr>
            <a:lvl6pPr marL="2286000" lvl="5" indent="0" algn="ctr">
              <a:buNone/>
              <a:defRPr lang="en-US" sz="1600" dirty="0"/>
            </a:lvl6pPr>
            <a:lvl7pPr marL="2743200" lvl="6" indent="0" algn="ctr">
              <a:buNone/>
              <a:defRPr lang="en-US" sz="1600" dirty="0"/>
            </a:lvl7pPr>
            <a:lvl8pPr marL="3200400" lvl="7" indent="0" algn="ctr">
              <a:buNone/>
              <a:defRPr lang="en-US" sz="1600" dirty="0"/>
            </a:lvl8pPr>
            <a:lvl9pPr marL="3657600" lvl="8" indent="0" algn="ctr">
              <a:buNone/>
              <a:defRPr lang="en-US" sz="1600" dirty="0"/>
            </a:lvl9pPr>
          </a:lstStyle>
          <a:p>
            <a:r>
              <a:rPr lang="en-US" dirty="0"/>
              <a:t>Add Subtitle</a:t>
            </a:r>
          </a:p>
        </p:txBody>
      </p:sp>
      <p:sp>
        <p:nvSpPr>
          <p:cNvPr id="5" name="Text Placeholder 17">
            <a:extLst>
              <a:ext uri="{61C1E6B3-2BFC-4236-9C5C-28045C8024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1A986A-D751-413A-BC93-C0813D8927E2}"/>
              </a:ext>
            </a:extLst>
          </p:cNvPr>
          <p:cNvSpPr>
            <a:spLocks noGrp="1"/>
          </p:cNvSpPr>
          <p:nvPr>
            <p:ph type="body" idx="12"/>
          </p:nvPr>
        </p:nvSpPr>
        <p:spPr>
          <a:xfrm>
            <a:off x="362414" y="962367"/>
            <a:ext cx="4990311" cy="371207"/>
          </a:xfrm>
        </p:spPr>
        <p:txBody>
          <a:bodyPr vert="horz" rtlCol="0">
            <a:normAutofit/>
          </a:bodyPr>
          <a:lstStyle>
            <a:lvl1pPr marL="0" lvl="0" indent="0">
              <a:buNone/>
              <a:defRPr lang="en-US" sz="2800" dirty="0">
                <a:solidFill>
                  <a:schemeClr val="bg2"/>
                </a:solidFill>
              </a:defRPr>
            </a:lvl1pPr>
          </a:lstStyle>
          <a:p>
            <a:pPr lvl="0"/>
            <a:r>
              <a:rPr lang="en-US" dirty="0"/>
              <a:t>Add Text</a:t>
            </a:r>
          </a:p>
        </p:txBody>
      </p:sp>
      <p:sp>
        <p:nvSpPr>
          <p:cNvPr id="6" name="Date Placeholder 3">
            <a:extLst>
              <a:ext uri="{BEE798A8-C2C8-43DE-91BD-7191BD0202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2F013A-06FF-48CA-9A01-0D03EBA49758}"/>
              </a:ext>
            </a:extLst>
          </p:cNvPr>
          <p:cNvSpPr>
            <a:spLocks noGrp="1"/>
          </p:cNvSpPr>
          <p:nvPr>
            <p:ph type="dt" sz="half" idx="13"/>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7" name="Footer Placeholder 4">
            <a:extLst>
              <a:ext uri="{2B5CEF72-9241-4EAF-9BB1-8688967E7C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8CE1FB-6DB9-4FF4-A55B-B8E94354E6BE}"/>
              </a:ext>
            </a:extLst>
          </p:cNvPr>
          <p:cNvSpPr>
            <a:spLocks noGrp="1"/>
          </p:cNvSpPr>
          <p:nvPr>
            <p:ph type="ftr" sz="quarter" idx="14"/>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
        <p:nvSpPr>
          <p:cNvPr id="8" name="Slide Number Placeholder 5">
            <a:extLst>
              <a:ext uri="{9BBD6B9E-4872-4221-9646-B29CC61124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DDCFC2-4FB4-4471-A5B6-CBF4FFF1F30D}"/>
              </a:ext>
            </a:extLst>
          </p:cNvPr>
          <p:cNvSpPr>
            <a:spLocks noGrp="1"/>
          </p:cNvSpPr>
          <p:nvPr>
            <p:ph type="sldNum" sz="quarter" idx="15"/>
          </p:nvPr>
        </p:nvSpPr>
        <p:spPr>
          <a:xfrm>
            <a:off x="6457950" y="4767262"/>
            <a:ext cx="2057400" cy="273843"/>
          </a:xfrm>
          <a:prstGeom prst="rect">
            <a:avLst/>
          </a:prstGeom>
        </p:spPr>
        <p:txBody>
          <a:bodyPr vert="horz" lIns="91440" tIns="45720" rIns="91440" bIns="45720" rtlCol="0" anchor="ctr"/>
          <a:lstStyle>
            <a:lvl1pPr lvl="0" algn="r">
              <a:defRPr lang="en-US" sz="1200" dirty="0">
                <a:solidFill>
                  <a:schemeClr val="bg1"/>
                </a:solidFill>
                <a:latin typeface="+mn-lt"/>
              </a:defRPr>
            </a:lvl1pPr>
          </a:lstStyle>
          <a:p>
            <a:fld id="{1CB8D913-C658-4E70-8121-4CC36DE12816}" type="slidenum">
              <a:rPr/>
              <a:pPr/>
              <a:t>‹#›</a:t>
            </a:fld>
            <a:endParaRPr lang="en-US" dirty="0"/>
          </a:p>
        </p:txBody>
      </p:sp>
      <p:sp>
        <p:nvSpPr>
          <p:cNvPr id="9" name="Title 8">
            <a:extLst>
              <a:ext uri="{BB6989A6-9365-466E-92CE-FD625FB02B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39CD9D-E924-4CB6-822E-68AEA539C467}"/>
              </a:ext>
            </a:extLst>
          </p:cNvPr>
          <p:cNvSpPr>
            <a:spLocks noGrp="1"/>
          </p:cNvSpPr>
          <p:nvPr>
            <p:ph type="title" idx="16"/>
          </p:nvPr>
        </p:nvSpPr>
        <p:spPr>
          <a:xfrm>
            <a:off x="361950" y="1533525"/>
            <a:ext cx="4610100" cy="1104900"/>
          </a:xfrm>
          <a:prstGeom prst="rect">
            <a:avLst/>
          </a:prstGeom>
          <a:ln>
            <a:noFill/>
          </a:ln>
        </p:spPr>
        <p:txBody>
          <a:bodyPr vert="horz" lIns="0" tIns="0" rIns="0" bIns="0" rtlCol="0">
            <a:normAutofit/>
          </a:bodyPr>
          <a:lstStyle>
            <a:lvl1pPr lvl="0">
              <a:defRPr lang="en-US" sz="4400" b="1" dirty="0">
                <a:latin typeface="+mj-lt"/>
              </a:defRPr>
            </a:lvl1pPr>
          </a:lstStyle>
          <a:p>
            <a:pPr lvl="0"/>
            <a:r>
              <a:rPr lang="en-US" dirty="0"/>
              <a:t>Add text</a:t>
            </a:r>
          </a:p>
        </p:txBody>
      </p:sp>
    </p:spTree>
    <p:extLst>
      <p:ext uri="{FAF17BF2-CE85-4AC7-8DBB-C1DBD6A2601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ample Questions">
    <p:spTree>
      <p:nvGrpSpPr>
        <p:cNvPr id="1" name=""/>
        <p:cNvGrpSpPr/>
        <p:nvPr/>
      </p:nvGrpSpPr>
      <p:grpSpPr>
        <a:xfrm>
          <a:off x="0" y="0"/>
          <a:ext cx="0" cy="0"/>
          <a:chOff x="0" y="0"/>
          <a:chExt cx="0" cy="0"/>
        </a:xfrm>
      </p:grpSpPr>
      <p:sp>
        <p:nvSpPr>
          <p:cNvPr id="2" name="Rectangle 10">
            <a:extLst>
              <a:ext uri="{0369994E-7196-4ABF-B088-0D280FB57A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FFB2F0-AC44-47C0-B9EC-DAF7A20B2E07}"/>
              </a:ext>
            </a:extLst>
          </p:cNvPr>
          <p:cNvSpPr/>
          <p:nvPr userDrawn="1"/>
        </p:nvSpPr>
        <p:spPr>
          <a:xfrm>
            <a:off x="628650" y="2960162"/>
            <a:ext cx="8193761" cy="146458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ight Triangle 6">
            <a:extLst>
              <a:ext uri="{DD5A6CA6-60FC-404E-97BA-E7F679C435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3D9D6F-D083-4616-A4B0-CACA39D8C91C}"/>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4" name="Title 1">
            <a:extLst>
              <a:ext uri="{7E14708A-F737-41AE-8BA8-DBE2D90566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90AE23-FA65-4590-B514-EEE10F5B50B9}"/>
              </a:ext>
            </a:extLst>
          </p:cNvPr>
          <p:cNvSpPr>
            <a:spLocks noGrp="1"/>
          </p:cNvSpPr>
          <p:nvPr>
            <p:ph type="title" idx="10"/>
          </p:nvPr>
        </p:nvSpPr>
        <p:spPr/>
        <p:txBody>
          <a:bodyPr rtlCol="0"/>
          <a:lstStyle>
            <a:lvl1pPr lvl="0">
              <a:defRPr lang="en-US" dirty="0">
                <a:solidFill>
                  <a:schemeClr val="accent1"/>
                </a:solidFill>
              </a:defRPr>
            </a:lvl1pPr>
          </a:lstStyle>
          <a:p>
            <a:r>
              <a:rPr lang="en-US" dirty="0"/>
              <a:t>Add Title</a:t>
            </a:r>
          </a:p>
        </p:txBody>
      </p:sp>
      <p:sp>
        <p:nvSpPr>
          <p:cNvPr id="5" name="Content Placeholder 2">
            <a:extLst>
              <a:ext uri="{943ADF65-6152-4DE4-92E1-E3A38CD596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086059-EBDE-4FCF-A948-A1DE8E594F0E}"/>
              </a:ext>
            </a:extLst>
          </p:cNvPr>
          <p:cNvSpPr>
            <a:spLocks noGrp="1"/>
          </p:cNvSpPr>
          <p:nvPr>
            <p:ph idx="11"/>
          </p:nvPr>
        </p:nvSpPr>
        <p:spPr>
          <a:xfrm>
            <a:off x="628650" y="1369218"/>
            <a:ext cx="7886700" cy="1464590"/>
          </a:xfrm>
        </p:spPr>
        <p:txBody>
          <a:bodyPr rtlCol="0"/>
          <a:lstStyle>
            <a:lvl1pPr marL="0" lvl="0" indent="0">
              <a:lnSpc>
                <a:spcPct val="125000"/>
              </a:lnSpc>
              <a:buNone/>
              <a:defRPr lang="en-US" dirty="0">
                <a:solidFill>
                  <a:schemeClr val="accent6"/>
                </a:solidFill>
              </a:defRPr>
            </a:lvl1pPr>
            <a:lvl2pPr lvl="1">
              <a:defRPr lang="en-US" dirty="0">
                <a:solidFill>
                  <a:schemeClr val="accent6"/>
                </a:solidFill>
              </a:defRPr>
            </a:lvl2pPr>
            <a:lvl3pPr lvl="2">
              <a:defRPr lang="en-US" dirty="0">
                <a:solidFill>
                  <a:schemeClr val="accent6"/>
                </a:solidFill>
              </a:defRPr>
            </a:lvl3pPr>
            <a:lvl4pPr lvl="3">
              <a:defRPr lang="en-US" dirty="0">
                <a:solidFill>
                  <a:schemeClr val="accent6"/>
                </a:solidFill>
              </a:defRPr>
            </a:lvl4pPr>
            <a:lvl5pPr lvl="4">
              <a:defRPr lang="en-US" dirty="0">
                <a:solidFill>
                  <a:schemeClr val="accent6"/>
                </a:solidFill>
              </a:defRPr>
            </a:lvl5pPr>
          </a:lstStyle>
          <a:p>
            <a:pPr lvl="0"/>
            <a:r>
              <a:rPr lang="en-US" dirty="0"/>
              <a:t>Add Text</a:t>
            </a:r>
          </a:p>
        </p:txBody>
      </p:sp>
      <p:grpSp>
        <p:nvGrpSpPr>
          <p:cNvPr id="6" name="Agrupar 66">
            <a:extLst>
              <a:ext uri="{7AA35D42-2B0C-463B-8BBB-216499939D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E95835-9CC8-4C90-A93B-B8508C7C1B9C}"/>
              </a:ext>
            </a:extLst>
          </p:cNvPr>
          <p:cNvGrpSpPr/>
          <p:nvPr/>
        </p:nvGrpSpPr>
        <p:grpSpPr>
          <a:xfrm>
            <a:off x="6736869" y="4240763"/>
            <a:ext cx="2281380" cy="1128521"/>
            <a:chOff x="8743195" y="5563426"/>
            <a:chExt cx="3281138" cy="1623068"/>
          </a:xfrm>
        </p:grpSpPr>
        <p:sp>
          <p:nvSpPr>
            <p:cNvPr id="7" name="Freeform 6">
              <a:extLst>
                <a:ext uri="{92906FD6-883F-43FB-BEE4-5DD6D786E4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50FD55-27BD-4F1D-87A7-5247755F1689}"/>
                </a:ext>
              </a:extLst>
            </p:cNvPr>
            <p:cNvSpPr/>
            <p:nvPr userDrawn="1"/>
          </p:nvSpPr>
          <p:spPr>
            <a:xfrm>
              <a:off x="11465009" y="6239420"/>
              <a:ext cx="402163" cy="947075"/>
            </a:xfrm>
            <a:custGeom>
              <a:avLst/>
              <a:gdLst/>
              <a:ahLst/>
              <a:cxnLst/>
              <a:rect l="0" t="0" r="r" b="b"/>
              <a:pathLst>
                <a:path w="402164" h="947075">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a:solidFill>
                <a:srgbClr val="128B46"/>
              </a:solidFill>
              <a:prstDash val="solid"/>
              <a:miter lim="800000"/>
            </a:ln>
          </p:spPr>
          <p:txBody>
            <a:bodyPr vert="horz" wrap="square" lIns="91440" tIns="45720" rIns="91440" bIns="45720" numCol="1" rtlCol="0" anchor="t"/>
            <a:lstStyle/>
            <a:p>
              <a:endParaRPr lang="en-US" dirty="0"/>
            </a:p>
          </p:txBody>
        </p:sp>
        <p:sp>
          <p:nvSpPr>
            <p:cNvPr id="8" name="Freeform 7">
              <a:extLst>
                <a:ext uri="{FF31D02C-BDC2-4934-9E03-37867B334F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83E8F3-C33C-4DDB-B5E8-D5003CE48153}"/>
                </a:ext>
              </a:extLst>
            </p:cNvPr>
            <p:cNvSpPr/>
            <p:nvPr userDrawn="1"/>
          </p:nvSpPr>
          <p:spPr>
            <a:xfrm>
              <a:off x="11836979" y="6039024"/>
              <a:ext cx="187356" cy="232651"/>
            </a:xfrm>
            <a:custGeom>
              <a:avLst/>
              <a:gdLst/>
              <a:ahLst/>
              <a:cxnLst/>
              <a:rect l="0" t="0" r="r" b="b"/>
              <a:pathLst>
                <a:path w="187356" h="232651">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9" name="Freeform 8">
              <a:extLst>
                <a:ext uri="{AD098E22-D8C6-422E-BA6E-DAE33A88737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3712D7-A2A4-4ED9-94DA-70439600BF0B}"/>
                </a:ext>
              </a:extLst>
            </p:cNvPr>
            <p:cNvSpPr/>
            <p:nvPr userDrawn="1"/>
          </p:nvSpPr>
          <p:spPr>
            <a:xfrm>
              <a:off x="11580307" y="6091868"/>
              <a:ext cx="173631" cy="295790"/>
            </a:xfrm>
            <a:custGeom>
              <a:avLst/>
              <a:gdLst/>
              <a:ahLst/>
              <a:cxnLst/>
              <a:rect l="0" t="0" r="r" b="b"/>
              <a:pathLst>
                <a:path w="173631" h="29579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0" name="Freeform 10">
              <a:extLst>
                <a:ext uri="{6896EA4F-10BC-4C07-90E1-8B1641E34D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CB459D-59FA-4EB4-BE70-1B1870892617}"/>
                </a:ext>
              </a:extLst>
            </p:cNvPr>
            <p:cNvSpPr/>
            <p:nvPr userDrawn="1"/>
          </p:nvSpPr>
          <p:spPr>
            <a:xfrm>
              <a:off x="11432755" y="6292950"/>
              <a:ext cx="205886" cy="262848"/>
            </a:xfrm>
            <a:custGeom>
              <a:avLst/>
              <a:gdLst/>
              <a:ahLst/>
              <a:cxnLst/>
              <a:rect l="0" t="0" r="r" b="b"/>
              <a:pathLst>
                <a:path w="205886" h="262848">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1" name="Freeform 12">
              <a:extLst>
                <a:ext uri="{BCDC9066-63A3-4E79-A3FE-58EE006D90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5FF046-E880-4069-89F2-343C5D6A9807}"/>
                </a:ext>
              </a:extLst>
            </p:cNvPr>
            <p:cNvSpPr/>
            <p:nvPr userDrawn="1"/>
          </p:nvSpPr>
          <p:spPr>
            <a:xfrm>
              <a:off x="11345597" y="6483738"/>
              <a:ext cx="230592" cy="242945"/>
            </a:xfrm>
            <a:custGeom>
              <a:avLst/>
              <a:gdLst/>
              <a:ahLst/>
              <a:cxnLst/>
              <a:rect l="0" t="0" r="r" b="b"/>
              <a:pathLst>
                <a:path w="230592" h="242945">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2" name="Freeform 14">
              <a:extLst>
                <a:ext uri="{512AACE2-DED5-4B20-8B58-3C2E5868B9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8E0D91-2CFC-491B-A096-3AAEB506F911}"/>
                </a:ext>
              </a:extLst>
            </p:cNvPr>
            <p:cNvSpPr/>
            <p:nvPr userDrawn="1"/>
          </p:nvSpPr>
          <p:spPr>
            <a:xfrm>
              <a:off x="11710701" y="6358832"/>
              <a:ext cx="268338" cy="146179"/>
            </a:xfrm>
            <a:custGeom>
              <a:avLst/>
              <a:gdLst/>
              <a:ahLst/>
              <a:cxnLst/>
              <a:rect l="0" t="0" r="r" b="b"/>
              <a:pathLst>
                <a:path w="268338" h="146179">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3" name="Freeform 16">
              <a:extLst>
                <a:ext uri="{833AEB5A-C8B6-4632-8E18-A24DB90764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477465-93BE-470E-AB45-41F667E7D52B}"/>
                </a:ext>
              </a:extLst>
            </p:cNvPr>
            <p:cNvSpPr/>
            <p:nvPr userDrawn="1"/>
          </p:nvSpPr>
          <p:spPr>
            <a:xfrm>
              <a:off x="11610503" y="6575014"/>
              <a:ext cx="220984" cy="104315"/>
            </a:xfrm>
            <a:custGeom>
              <a:avLst/>
              <a:gdLst/>
              <a:ahLst/>
              <a:cxnLst/>
              <a:rect l="0" t="0" r="r" b="b"/>
              <a:pathLst>
                <a:path w="220984" h="104315">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4" name="Freeform 18">
              <a:extLst>
                <a:ext uri="{5E2FE5B0-B51D-4066-956D-052E0A5C0F5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01AF1E-8041-42F6-AFFB-B592C60AE10A}"/>
                </a:ext>
              </a:extLst>
            </p:cNvPr>
            <p:cNvSpPr/>
            <p:nvPr userDrawn="1"/>
          </p:nvSpPr>
          <p:spPr>
            <a:xfrm>
              <a:off x="11555599" y="6732172"/>
              <a:ext cx="217553" cy="111865"/>
            </a:xfrm>
            <a:custGeom>
              <a:avLst/>
              <a:gdLst/>
              <a:ahLst/>
              <a:cxnLst/>
              <a:rect l="0" t="0" r="r" b="b"/>
              <a:pathLst>
                <a:path w="217553" h="111865">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5" name="Freeform 20">
              <a:extLst>
                <a:ext uri="{5515C218-1BAA-4EC0-BB80-9058FB3E6A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88299A-98FF-40D1-BE94-79A3F4A12E30}"/>
                </a:ext>
              </a:extLst>
            </p:cNvPr>
            <p:cNvSpPr/>
            <p:nvPr userDrawn="1"/>
          </p:nvSpPr>
          <p:spPr>
            <a:xfrm>
              <a:off x="10980493" y="6161869"/>
              <a:ext cx="557951" cy="715797"/>
            </a:xfrm>
            <a:custGeom>
              <a:avLst/>
              <a:gdLst/>
              <a:ahLst/>
              <a:cxnLst/>
              <a:rect l="0" t="0" r="r" b="b"/>
              <a:pathLst>
                <a:path w="557951" h="715797">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63" cap="rnd">
              <a:solidFill>
                <a:srgbClr val="128B46"/>
              </a:solidFill>
              <a:prstDash val="solid"/>
              <a:round/>
            </a:ln>
          </p:spPr>
          <p:txBody>
            <a:bodyPr vert="horz" wrap="square" lIns="91440" tIns="45720" rIns="91440" bIns="45720" numCol="1" rtlCol="0" anchor="t"/>
            <a:lstStyle/>
            <a:p>
              <a:endParaRPr lang="en-US" dirty="0"/>
            </a:p>
          </p:txBody>
        </p:sp>
        <p:sp>
          <p:nvSpPr>
            <p:cNvPr id="16" name="Freeform 21">
              <a:extLst>
                <a:ext uri="{2154BFB5-4CBA-4E17-8358-6DB0BB54CA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09D46A-3A6C-4B17-97CF-83FF7633D5F0}"/>
                </a:ext>
              </a:extLst>
            </p:cNvPr>
            <p:cNvSpPr/>
            <p:nvPr userDrawn="1"/>
          </p:nvSpPr>
          <p:spPr>
            <a:xfrm>
              <a:off x="11055983" y="6319028"/>
              <a:ext cx="354124" cy="558636"/>
            </a:xfrm>
            <a:custGeom>
              <a:avLst/>
              <a:gdLst/>
              <a:ahLst/>
              <a:cxnLst/>
              <a:rect l="0" t="0" r="r" b="b"/>
              <a:pathLst>
                <a:path w="354124" h="558637">
                  <a:moveTo>
                    <a:pt x="0" y="558637"/>
                  </a:moveTo>
                  <a:cubicBezTo>
                    <a:pt x="15150" y="492358"/>
                    <a:pt x="73855" y="338970"/>
                    <a:pt x="160965" y="232923"/>
                  </a:cubicBezTo>
                  <a:cubicBezTo>
                    <a:pt x="231033" y="151495"/>
                    <a:pt x="304888" y="130664"/>
                    <a:pt x="354124" y="0"/>
                  </a:cubicBezTo>
                </a:path>
              </a:pathLst>
            </a:custGeom>
            <a:noFill/>
            <a:ln w="17463" cap="rnd">
              <a:solidFill>
                <a:srgbClr val="128B46"/>
              </a:solidFill>
              <a:prstDash val="solid"/>
              <a:miter lim="800000"/>
            </a:ln>
          </p:spPr>
          <p:txBody>
            <a:bodyPr vert="horz" wrap="square" lIns="91440" tIns="45720" rIns="91440" bIns="45720" numCol="1" rtlCol="0" anchor="t"/>
            <a:lstStyle/>
            <a:p>
              <a:endParaRPr lang="en-US" dirty="0"/>
            </a:p>
          </p:txBody>
        </p:sp>
        <p:sp>
          <p:nvSpPr>
            <p:cNvPr id="17" name="Freeform 22">
              <a:extLst>
                <a:ext uri="{3CE07052-E998-4421-A530-0D809D4599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7552DE-6B76-4FF5-80BA-3E1D1CC60F4E}"/>
                </a:ext>
              </a:extLst>
            </p:cNvPr>
            <p:cNvSpPr/>
            <p:nvPr userDrawn="1"/>
          </p:nvSpPr>
          <p:spPr>
            <a:xfrm>
              <a:off x="8743195" y="6233928"/>
              <a:ext cx="612854" cy="864035"/>
            </a:xfrm>
            <a:custGeom>
              <a:avLst/>
              <a:gdLst/>
              <a:ahLst/>
              <a:cxnLst/>
              <a:rect l="0" t="0" r="r" b="b"/>
              <a:pathLst>
                <a:path w="612854" h="864035">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18" name="Freeform 23">
              <a:extLst>
                <a:ext uri="{EABE1FA3-6966-4C2A-967E-106759D267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345DB1-4727-46EB-BD87-0BC164B71C61}"/>
                </a:ext>
              </a:extLst>
            </p:cNvPr>
            <p:cNvSpPr/>
            <p:nvPr userDrawn="1"/>
          </p:nvSpPr>
          <p:spPr>
            <a:xfrm>
              <a:off x="8960749" y="6355402"/>
              <a:ext cx="262848" cy="664326"/>
            </a:xfrm>
            <a:custGeom>
              <a:avLst/>
              <a:gdLst/>
              <a:ahLst/>
              <a:cxnLst/>
              <a:rect l="0" t="0" r="r" b="b"/>
              <a:pathLst>
                <a:path w="262848" h="664326">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19" name="Freeform 24">
              <a:extLst>
                <a:ext uri="{942DA5AF-5F97-48B4-9326-22074048D5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DD08A4-E37F-48C0-82CD-01327B005897}"/>
                </a:ext>
              </a:extLst>
            </p:cNvPr>
            <p:cNvSpPr/>
            <p:nvPr userDrawn="1"/>
          </p:nvSpPr>
          <p:spPr>
            <a:xfrm>
              <a:off x="9087711" y="6508444"/>
              <a:ext cx="72060" cy="151669"/>
            </a:xfrm>
            <a:custGeom>
              <a:avLst/>
              <a:gdLst/>
              <a:ahLst/>
              <a:cxnLst/>
              <a:rect l="0" t="0" r="r" b="b"/>
              <a:pathLst>
                <a:path w="72060" h="151669">
                  <a:moveTo>
                    <a:pt x="72060" y="0"/>
                  </a:moveTo>
                  <a:cubicBezTo>
                    <a:pt x="72060" y="0"/>
                    <a:pt x="0" y="96689"/>
                    <a:pt x="22756" y="151669"/>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0" name="Freeform 25">
              <a:extLst>
                <a:ext uri="{83B1D18F-74A9-44B4-9E0D-125EE512276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C40657-7A32-4A58-9AD6-75DB6C0B66A3}"/>
                </a:ext>
              </a:extLst>
            </p:cNvPr>
            <p:cNvSpPr/>
            <p:nvPr userDrawn="1"/>
          </p:nvSpPr>
          <p:spPr>
            <a:xfrm>
              <a:off x="8885257" y="6546190"/>
              <a:ext cx="268338" cy="181866"/>
            </a:xfrm>
            <a:custGeom>
              <a:avLst/>
              <a:gdLst/>
              <a:ahLst/>
              <a:cxnLst/>
              <a:rect l="0" t="0" r="r" b="b"/>
              <a:pathLst>
                <a:path w="268338" h="181866">
                  <a:moveTo>
                    <a:pt x="268338" y="181866"/>
                  </a:moveTo>
                  <a:cubicBezTo>
                    <a:pt x="268338" y="181866"/>
                    <a:pt x="168184" y="22733"/>
                    <a:pt x="0" y="0"/>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1" name="Freeform 26">
              <a:extLst>
                <a:ext uri="{8EC7AEEA-D238-46E1-A0B2-07586A43DC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99F93F-08A2-4584-8262-E69FADB2EC03}"/>
                </a:ext>
              </a:extLst>
            </p:cNvPr>
            <p:cNvSpPr/>
            <p:nvPr userDrawn="1"/>
          </p:nvSpPr>
          <p:spPr>
            <a:xfrm>
              <a:off x="8940160" y="6701976"/>
              <a:ext cx="257357" cy="130394"/>
            </a:xfrm>
            <a:custGeom>
              <a:avLst/>
              <a:gdLst/>
              <a:ahLst/>
              <a:cxnLst/>
              <a:rect l="0" t="0" r="r" b="b"/>
              <a:pathLst>
                <a:path w="257358" h="130395">
                  <a:moveTo>
                    <a:pt x="257358" y="130395"/>
                  </a:moveTo>
                  <a:cubicBezTo>
                    <a:pt x="257358" y="130395"/>
                    <a:pt x="145710" y="0"/>
                    <a:pt x="0" y="9449"/>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2" name="Freeform 27">
              <a:extLst>
                <a:ext uri="{72027C4D-4900-4EE0-A38C-73A0196165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FC49C3-A4D7-40EA-A55E-74DF3C5337D7}"/>
                </a:ext>
              </a:extLst>
            </p:cNvPr>
            <p:cNvSpPr/>
            <p:nvPr userDrawn="1"/>
          </p:nvSpPr>
          <p:spPr>
            <a:xfrm>
              <a:off x="9320363" y="5804314"/>
              <a:ext cx="406282" cy="848250"/>
            </a:xfrm>
            <a:custGeom>
              <a:avLst/>
              <a:gdLst/>
              <a:ahLst/>
              <a:cxnLst/>
              <a:rect l="0" t="0" r="r" b="b"/>
              <a:pathLst>
                <a:path w="406282" h="84825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vert="horz" wrap="square" lIns="91440" tIns="45720" rIns="91440" bIns="45720" numCol="1" rtlCol="0" anchor="t"/>
            <a:lstStyle/>
            <a:p>
              <a:endParaRPr lang="en-US" dirty="0"/>
            </a:p>
          </p:txBody>
        </p:sp>
        <p:sp>
          <p:nvSpPr>
            <p:cNvPr id="23" name="Freeform 28">
              <a:extLst>
                <a:ext uri="{906D3BF0-6723-406D-8C0B-2CBA4C192A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0E7CAD-BBF7-4A2E-9144-2930A86D921C}"/>
                </a:ext>
              </a:extLst>
            </p:cNvPr>
            <p:cNvSpPr/>
            <p:nvPr userDrawn="1"/>
          </p:nvSpPr>
          <p:spPr>
            <a:xfrm>
              <a:off x="9454877" y="5804314"/>
              <a:ext cx="137944" cy="820113"/>
            </a:xfrm>
            <a:custGeom>
              <a:avLst/>
              <a:gdLst/>
              <a:ahLst/>
              <a:cxnLst/>
              <a:rect l="0" t="0" r="r" b="b"/>
              <a:pathLst>
                <a:path w="137944" h="820113">
                  <a:moveTo>
                    <a:pt x="0" y="0"/>
                  </a:moveTo>
                  <a:cubicBezTo>
                    <a:pt x="13228" y="73867"/>
                    <a:pt x="13228" y="253799"/>
                    <a:pt x="26455" y="399639"/>
                  </a:cubicBezTo>
                  <a:cubicBezTo>
                    <a:pt x="45351" y="619346"/>
                    <a:pt x="137944" y="820113"/>
                    <a:pt x="137944" y="820113"/>
                  </a:cubicBezTo>
                </a:path>
              </a:pathLst>
            </a:custGeom>
            <a:noFill/>
            <a:ln w="17463" cap="rnd">
              <a:solidFill>
                <a:srgbClr val="FFFFFF"/>
              </a:solidFill>
              <a:prstDash val="solid"/>
              <a:round/>
            </a:ln>
          </p:spPr>
          <p:txBody>
            <a:bodyPr vert="horz" wrap="square" lIns="91440" tIns="45720" rIns="91440" bIns="45720" numCol="1" rtlCol="0" anchor="t"/>
            <a:lstStyle/>
            <a:p>
              <a:endParaRPr lang="en-US" dirty="0"/>
            </a:p>
          </p:txBody>
        </p:sp>
        <p:sp>
          <p:nvSpPr>
            <p:cNvPr id="24" name="Freeform 29">
              <a:extLst>
                <a:ext uri="{05210694-4298-4D56-8AE8-814260E745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CFBE50-F8DB-47E3-92E6-66839018FB6C}"/>
                </a:ext>
              </a:extLst>
            </p:cNvPr>
            <p:cNvSpPr/>
            <p:nvPr userDrawn="1"/>
          </p:nvSpPr>
          <p:spPr>
            <a:xfrm>
              <a:off x="9115849" y="6218830"/>
              <a:ext cx="586089" cy="727464"/>
            </a:xfrm>
            <a:custGeom>
              <a:avLst/>
              <a:gdLst/>
              <a:ahLst/>
              <a:cxnLst/>
              <a:rect l="0" t="0" r="r" b="b"/>
              <a:pathLst>
                <a:path w="586089" h="727464">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vert="horz" wrap="square" lIns="91440" tIns="45720" rIns="91440" bIns="45720" numCol="1" rtlCol="0" anchor="t"/>
            <a:lstStyle/>
            <a:p>
              <a:endParaRPr lang="en-US" dirty="0"/>
            </a:p>
          </p:txBody>
        </p:sp>
        <p:sp>
          <p:nvSpPr>
            <p:cNvPr id="25" name="Freeform 30">
              <a:extLst>
                <a:ext uri="{FCEB94AF-4928-4376-ABCF-7AA07F8EC34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07FA4E-695B-479F-B13D-FA373C609D14}"/>
                </a:ext>
              </a:extLst>
            </p:cNvPr>
            <p:cNvSpPr/>
            <p:nvPr userDrawn="1"/>
          </p:nvSpPr>
          <p:spPr>
            <a:xfrm>
              <a:off x="9170753" y="6218830"/>
              <a:ext cx="438538" cy="706189"/>
            </a:xfrm>
            <a:custGeom>
              <a:avLst/>
              <a:gdLst/>
              <a:ahLst/>
              <a:cxnLst/>
              <a:rect l="0" t="0" r="r" b="b"/>
              <a:pathLst>
                <a:path w="438538" h="706189">
                  <a:moveTo>
                    <a:pt x="0" y="0"/>
                  </a:moveTo>
                  <a:cubicBezTo>
                    <a:pt x="39695" y="64371"/>
                    <a:pt x="107744" y="229085"/>
                    <a:pt x="175793" y="359721"/>
                  </a:cubicBezTo>
                  <a:cubicBezTo>
                    <a:pt x="277867" y="554728"/>
                    <a:pt x="438538" y="706189"/>
                    <a:pt x="438538" y="706189"/>
                  </a:cubicBezTo>
                </a:path>
              </a:pathLst>
            </a:custGeom>
            <a:noFill/>
            <a:ln w="17463" cap="rnd">
              <a:solidFill>
                <a:srgbClr val="FFFFFF"/>
              </a:solidFill>
              <a:prstDash val="solid"/>
              <a:round/>
            </a:ln>
          </p:spPr>
          <p:txBody>
            <a:bodyPr vert="horz" wrap="square" lIns="91440" tIns="45720" rIns="91440" bIns="45720" numCol="1" rtlCol="0" anchor="t"/>
            <a:lstStyle/>
            <a:p>
              <a:endParaRPr lang="en-US" dirty="0"/>
            </a:p>
          </p:txBody>
        </p:sp>
        <p:sp>
          <p:nvSpPr>
            <p:cNvPr id="26" name="Rectangle 31">
              <a:extLst>
                <a:ext uri="{3E9E3122-C355-46BB-A645-F5469205BB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8CEC33-D62D-4177-B68F-7DA51C7337D2}"/>
                </a:ext>
              </a:extLst>
            </p:cNvPr>
            <p:cNvSpPr>
              <a:spLocks noChangeArrowheads="1"/>
            </p:cNvSpPr>
            <p:nvPr userDrawn="1"/>
          </p:nvSpPr>
          <p:spPr>
            <a:xfrm>
              <a:off x="11789624" y="6491287"/>
              <a:ext cx="45981" cy="328044"/>
            </a:xfrm>
            <a:prstGeom prst="rect">
              <a:avLst/>
            </a:prstGeom>
            <a:solidFill>
              <a:srgbClr val="F7B632"/>
            </a:solidFill>
            <a:ln>
              <a:noFill/>
            </a:ln>
          </p:spPr>
          <p:txBody>
            <a:bodyPr vert="horz" wrap="square" lIns="91440" tIns="45720" rIns="91440" bIns="45720" numCol="1" rtlCol="0" anchor="t"/>
            <a:lstStyle/>
            <a:p>
              <a:endParaRPr lang="en-US" dirty="0"/>
            </a:p>
          </p:txBody>
        </p:sp>
        <p:sp>
          <p:nvSpPr>
            <p:cNvPr id="27" name="Freeform 32">
              <a:extLst>
                <a:ext uri="{1BD126BA-6DDA-4B7F-85B0-6243361BAB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2C74D2-2794-4AAC-804C-AAE993BCA20D}"/>
                </a:ext>
              </a:extLst>
            </p:cNvPr>
            <p:cNvSpPr/>
            <p:nvPr userDrawn="1"/>
          </p:nvSpPr>
          <p:spPr>
            <a:xfrm>
              <a:off x="10985982" y="6378049"/>
              <a:ext cx="350006" cy="47354"/>
            </a:xfrm>
            <a:custGeom>
              <a:avLst/>
              <a:gdLst/>
              <a:ahLst/>
              <a:cxnLst/>
              <a:rect l="0" t="0" r="r" b="b"/>
              <a:pathLst>
                <a:path w="350007" h="47354">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28" name="Freeform 34">
              <a:extLst>
                <a:ext uri="{37224926-21EE-4231-A1BF-6880B89608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4F4902-CBB2-4C7F-955A-DA305B92C9CC}"/>
                </a:ext>
              </a:extLst>
            </p:cNvPr>
            <p:cNvSpPr/>
            <p:nvPr userDrawn="1"/>
          </p:nvSpPr>
          <p:spPr>
            <a:xfrm>
              <a:off x="11311281" y="5575094"/>
              <a:ext cx="563442" cy="566186"/>
            </a:xfrm>
            <a:custGeom>
              <a:avLst/>
              <a:gdLst/>
              <a:ahLst/>
              <a:cxnLst/>
              <a:rect l="0" t="0" r="r" b="b"/>
              <a:pathLst>
                <a:path w="563442" h="566186">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29" name="Freeform 35">
              <a:extLst>
                <a:ext uri="{ED2121DC-03A4-4AFD-9FF0-A2144FBB66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B08F56-CA0C-4BD7-BBFB-16C4A045341A}"/>
                </a:ext>
              </a:extLst>
            </p:cNvPr>
            <p:cNvSpPr/>
            <p:nvPr userDrawn="1"/>
          </p:nvSpPr>
          <p:spPr>
            <a:xfrm>
              <a:off x="11287263" y="6027356"/>
              <a:ext cx="135885" cy="136571"/>
            </a:xfrm>
            <a:custGeom>
              <a:avLst/>
              <a:gdLst/>
              <a:ahLst/>
              <a:cxnLst/>
              <a:rect l="0" t="0" r="r" b="b"/>
              <a:pathLst>
                <a:path w="135885" h="136571">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0" name="Freeform 36">
              <a:extLst>
                <a:ext uri="{E659BB8F-C0BF-42CD-A863-B9512CF611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B065B3-0566-4B7D-9ED1-DFF63B04B642}"/>
                </a:ext>
              </a:extLst>
            </p:cNvPr>
            <p:cNvSpPr/>
            <p:nvPr userDrawn="1"/>
          </p:nvSpPr>
          <p:spPr>
            <a:xfrm>
              <a:off x="11763545" y="5563426"/>
              <a:ext cx="126277" cy="126963"/>
            </a:xfrm>
            <a:custGeom>
              <a:avLst/>
              <a:gdLst/>
              <a:ahLst/>
              <a:cxnLst/>
              <a:rect l="0" t="0" r="r" b="b"/>
              <a:pathLst>
                <a:path w="126277" h="126963">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1" name="Freeform 37">
              <a:extLst>
                <a:ext uri="{48B6B3BD-E36F-4236-B389-6C5F8B08D3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70B59F-2716-4CE3-9988-8CC54AB16777}"/>
                </a:ext>
              </a:extLst>
            </p:cNvPr>
            <p:cNvSpPr/>
            <p:nvPr userDrawn="1"/>
          </p:nvSpPr>
          <p:spPr>
            <a:xfrm>
              <a:off x="11283144" y="6099417"/>
              <a:ext cx="77551" cy="75492"/>
            </a:xfrm>
            <a:custGeom>
              <a:avLst/>
              <a:gdLst/>
              <a:ahLst/>
              <a:cxnLst/>
              <a:rect l="0" t="0" r="r" b="b"/>
              <a:pathLst>
                <a:path w="77551" h="75492">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2" name="Freeform 38">
              <a:extLst>
                <a:ext uri="{B80D8551-1F85-44E3-8B63-3385078F6F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09AA4B-A828-4354-AA74-20D470FEEE15}"/>
                </a:ext>
              </a:extLst>
            </p:cNvPr>
            <p:cNvSpPr/>
            <p:nvPr userDrawn="1"/>
          </p:nvSpPr>
          <p:spPr>
            <a:xfrm>
              <a:off x="11120493" y="5762450"/>
              <a:ext cx="860604" cy="863348"/>
            </a:xfrm>
            <a:custGeom>
              <a:avLst/>
              <a:gdLst/>
              <a:ahLst/>
              <a:cxnLst/>
              <a:rect l="0" t="0" r="r" b="b"/>
              <a:pathLst>
                <a:path w="860604" h="863348">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3" name="Freeform 39">
              <a:extLst>
                <a:ext uri="{675C7236-7757-4334-BE97-022F36D4D0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868866-7CA1-4EC4-B956-003E44681A80}"/>
                </a:ext>
              </a:extLst>
            </p:cNvPr>
            <p:cNvSpPr/>
            <p:nvPr userDrawn="1"/>
          </p:nvSpPr>
          <p:spPr>
            <a:xfrm>
              <a:off x="9420561" y="6497462"/>
              <a:ext cx="1416496" cy="140003"/>
            </a:xfrm>
            <a:custGeom>
              <a:avLst/>
              <a:gdLst/>
              <a:ahLst/>
              <a:cxnLst/>
              <a:rect l="0" t="0" r="r" b="b"/>
              <a:pathLst>
                <a:path w="1416496" h="140003">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4" name="Freeform 40">
              <a:extLst>
                <a:ext uri="{9E407A19-E2E9-4E74-9A4C-BB326B6F3E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F46586-2EDC-47DB-BA1E-0A7810085FD7}"/>
                </a:ext>
              </a:extLst>
            </p:cNvPr>
            <p:cNvSpPr/>
            <p:nvPr userDrawn="1"/>
          </p:nvSpPr>
          <p:spPr>
            <a:xfrm>
              <a:off x="9524191" y="6497462"/>
              <a:ext cx="1312866" cy="140003"/>
            </a:xfrm>
            <a:custGeom>
              <a:avLst/>
              <a:gdLst/>
              <a:ahLst/>
              <a:cxnLst/>
              <a:rect l="0" t="0" r="r" b="b"/>
              <a:pathLst>
                <a:path w="1312867" h="140003">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5" name="Freeform 41">
              <a:extLst>
                <a:ext uri="{E0AF1A09-6AD1-403D-A2E0-6648A11449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1A87D1-3E3E-49D0-9D1C-2DDD75430321}"/>
                </a:ext>
              </a:extLst>
            </p:cNvPr>
            <p:cNvSpPr/>
            <p:nvPr userDrawn="1"/>
          </p:nvSpPr>
          <p:spPr>
            <a:xfrm>
              <a:off x="9571545" y="6535208"/>
              <a:ext cx="1265513" cy="65884"/>
            </a:xfrm>
            <a:custGeom>
              <a:avLst/>
              <a:gdLst/>
              <a:ahLst/>
              <a:cxnLst/>
              <a:rect l="0" t="0" r="r" b="b"/>
              <a:pathLst>
                <a:path w="1265513" h="65884">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36" name="Freeform 42">
              <a:extLst>
                <a:ext uri="{C0F94030-AF70-499D-8C37-4C521D283E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F8F967-E588-4ABD-AD06-712EC378C194}"/>
                </a:ext>
              </a:extLst>
            </p:cNvPr>
            <p:cNvSpPr/>
            <p:nvPr userDrawn="1"/>
          </p:nvSpPr>
          <p:spPr>
            <a:xfrm>
              <a:off x="10171358" y="6635407"/>
              <a:ext cx="767955" cy="229219"/>
            </a:xfrm>
            <a:custGeom>
              <a:avLst/>
              <a:gdLst/>
              <a:ahLst/>
              <a:cxnLst/>
              <a:rect l="0" t="0" r="r" b="b"/>
              <a:pathLst>
                <a:path w="767955" h="22922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vert="horz" wrap="square" lIns="91440" tIns="45720" rIns="91440" bIns="45720" numCol="1" rtlCol="0" anchor="t"/>
            <a:lstStyle/>
            <a:p>
              <a:endParaRPr lang="en-US" dirty="0"/>
            </a:p>
          </p:txBody>
        </p:sp>
        <p:sp>
          <p:nvSpPr>
            <p:cNvPr id="37" name="Freeform 43">
              <a:extLst>
                <a:ext uri="{2C94763E-E75F-4506-AE2C-77F89A2336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28D995-F47C-4406-B4E7-EC5223A8FBA6}"/>
                </a:ext>
              </a:extLst>
            </p:cNvPr>
            <p:cNvSpPr/>
            <p:nvPr userDrawn="1"/>
          </p:nvSpPr>
          <p:spPr>
            <a:xfrm>
              <a:off x="9632623" y="6635407"/>
              <a:ext cx="586089" cy="229219"/>
            </a:xfrm>
            <a:custGeom>
              <a:avLst/>
              <a:gdLst/>
              <a:ahLst/>
              <a:cxnLst/>
              <a:rect l="0" t="0" r="r" b="b"/>
              <a:pathLst>
                <a:path w="586089" h="22922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38" name="Freeform 44">
              <a:extLst>
                <a:ext uri="{42F0D155-5E0C-4F67-99D8-2045CBF9C9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0E4361-CAC2-483E-A799-0D91120ABD9D}"/>
                </a:ext>
              </a:extLst>
            </p:cNvPr>
            <p:cNvSpPr/>
            <p:nvPr userDrawn="1"/>
          </p:nvSpPr>
          <p:spPr>
            <a:xfrm>
              <a:off x="10258518" y="6679328"/>
              <a:ext cx="640992" cy="145493"/>
            </a:xfrm>
            <a:custGeom>
              <a:avLst/>
              <a:gdLst/>
              <a:ahLst/>
              <a:cxnLst/>
              <a:rect l="0" t="0" r="r" b="b"/>
              <a:pathLst>
                <a:path w="640992" h="145493">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vert="horz" wrap="square" lIns="91440" tIns="45720" rIns="91440" bIns="45720" numCol="1" rtlCol="0" anchor="t"/>
            <a:lstStyle/>
            <a:p>
              <a:endParaRPr lang="en-US" dirty="0"/>
            </a:p>
          </p:txBody>
        </p:sp>
        <p:sp>
          <p:nvSpPr>
            <p:cNvPr id="39" name="Freeform 45">
              <a:extLst>
                <a:ext uri="{FECE80E5-7592-4C33-BC03-4FA1AD2CDE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D16098B-CB93-4877-82F1-0B41398B7CF3}"/>
                </a:ext>
              </a:extLst>
            </p:cNvPr>
            <p:cNvSpPr/>
            <p:nvPr userDrawn="1"/>
          </p:nvSpPr>
          <p:spPr>
            <a:xfrm>
              <a:off x="9632623" y="6665603"/>
              <a:ext cx="553834" cy="168826"/>
            </a:xfrm>
            <a:custGeom>
              <a:avLst/>
              <a:gdLst/>
              <a:ahLst/>
              <a:cxnLst/>
              <a:rect l="0" t="0" r="r" b="b"/>
              <a:pathLst>
                <a:path w="553834" h="168826">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40" name="Rectangle 46">
              <a:extLst>
                <a:ext uri="{93F25326-4A2C-414C-967F-1551EFE0AD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459BB8-257C-4ECC-B94C-3D6652054292}"/>
                </a:ext>
              </a:extLst>
            </p:cNvPr>
            <p:cNvSpPr>
              <a:spLocks noChangeArrowheads="1"/>
            </p:cNvSpPr>
            <p:nvPr userDrawn="1"/>
          </p:nvSpPr>
          <p:spPr>
            <a:xfrm>
              <a:off x="10407441" y="6679328"/>
              <a:ext cx="41862" cy="145493"/>
            </a:xfrm>
            <a:prstGeom prst="rect">
              <a:avLst/>
            </a:prstGeom>
            <a:solidFill>
              <a:schemeClr val="accent2"/>
            </a:solidFill>
            <a:ln>
              <a:noFill/>
            </a:ln>
          </p:spPr>
          <p:txBody>
            <a:bodyPr vert="horz" wrap="square" lIns="91440" tIns="45720" rIns="91440" bIns="45720" numCol="1" rtlCol="0" anchor="t"/>
            <a:lstStyle/>
            <a:p>
              <a:endParaRPr lang="en-US" dirty="0"/>
            </a:p>
          </p:txBody>
        </p:sp>
        <p:sp>
          <p:nvSpPr>
            <p:cNvPr id="41" name="Freeform 47">
              <a:extLst>
                <a:ext uri="{FAB9D025-5FBC-4CE3-B4BF-C890933E93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0C02D9-219B-4749-9D1B-BE0FA79696C2}"/>
                </a:ext>
              </a:extLst>
            </p:cNvPr>
            <p:cNvSpPr/>
            <p:nvPr userDrawn="1"/>
          </p:nvSpPr>
          <p:spPr>
            <a:xfrm>
              <a:off x="9505661" y="6211282"/>
              <a:ext cx="1356103" cy="287554"/>
            </a:xfrm>
            <a:custGeom>
              <a:avLst/>
              <a:gdLst/>
              <a:ahLst/>
              <a:cxnLst/>
              <a:rect l="0" t="0" r="r" b="b"/>
              <a:pathLst>
                <a:path w="1356103" h="287554">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42" name="Rectangle 48">
              <a:extLst>
                <a:ext uri="{F9F02CE0-6E86-4196-8A7B-5E17392EB8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42CFF7-F543-4319-B7B2-D3EB3504DC1A}"/>
                </a:ext>
              </a:extLst>
            </p:cNvPr>
            <p:cNvSpPr>
              <a:spLocks noChangeArrowheads="1"/>
            </p:cNvSpPr>
            <p:nvPr userDrawn="1"/>
          </p:nvSpPr>
          <p:spPr>
            <a:xfrm>
              <a:off x="9734195" y="6211282"/>
              <a:ext cx="77551" cy="287554"/>
            </a:xfrm>
            <a:prstGeom prst="rect">
              <a:avLst/>
            </a:prstGeom>
            <a:solidFill>
              <a:srgbClr val="EE8F24"/>
            </a:solidFill>
            <a:ln>
              <a:noFill/>
            </a:ln>
          </p:spPr>
          <p:txBody>
            <a:bodyPr vert="horz" wrap="square" lIns="91440" tIns="45720" rIns="91440" bIns="45720" numCol="1" rtlCol="0" anchor="t"/>
            <a:lstStyle/>
            <a:p>
              <a:endParaRPr lang="en-US" dirty="0"/>
            </a:p>
          </p:txBody>
        </p:sp>
        <p:sp>
          <p:nvSpPr>
            <p:cNvPr id="43" name="Rectangle 49">
              <a:extLst>
                <a:ext uri="{60AC3E69-5B62-422E-BD21-08788559C5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6D76C0-0FDF-4A67-893B-44D036EC1D24}"/>
                </a:ext>
              </a:extLst>
            </p:cNvPr>
            <p:cNvSpPr>
              <a:spLocks noChangeArrowheads="1"/>
            </p:cNvSpPr>
            <p:nvPr userDrawn="1"/>
          </p:nvSpPr>
          <p:spPr>
            <a:xfrm>
              <a:off x="10552935" y="6211282"/>
              <a:ext cx="77551" cy="287554"/>
            </a:xfrm>
            <a:prstGeom prst="rect">
              <a:avLst/>
            </a:prstGeom>
            <a:solidFill>
              <a:srgbClr val="EE8F24"/>
            </a:solidFill>
            <a:ln>
              <a:noFill/>
            </a:ln>
          </p:spPr>
          <p:txBody>
            <a:bodyPr vert="horz" wrap="square" lIns="91440" tIns="45720" rIns="91440" bIns="45720" numCol="1" rtlCol="0" anchor="t"/>
            <a:lstStyle/>
            <a:p>
              <a:endParaRPr lang="en-US" dirty="0"/>
            </a:p>
          </p:txBody>
        </p:sp>
        <p:sp>
          <p:nvSpPr>
            <p:cNvPr id="44" name="Freeform 50">
              <a:extLst>
                <a:ext uri="{98511A90-256F-497C-B66E-3FBE0CA48F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7A82A0-EDFC-438C-8D25-F603358B9FC6}"/>
                </a:ext>
              </a:extLst>
            </p:cNvPr>
            <p:cNvSpPr/>
            <p:nvPr userDrawn="1"/>
          </p:nvSpPr>
          <p:spPr>
            <a:xfrm>
              <a:off x="9679292" y="5912061"/>
              <a:ext cx="1336887" cy="301280"/>
            </a:xfrm>
            <a:custGeom>
              <a:avLst/>
              <a:gdLst/>
              <a:ahLst/>
              <a:cxnLst/>
              <a:rect l="0" t="0" r="r" b="b"/>
              <a:pathLst>
                <a:path w="1336887" h="30128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45" name="Freeform 51">
              <a:extLst>
                <a:ext uri="{FEBAEA28-910A-4466-AC0B-A1DBD3AD31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883694-A9BD-4857-8BDC-E86EBAF44FDD}"/>
                </a:ext>
              </a:extLst>
            </p:cNvPr>
            <p:cNvSpPr/>
            <p:nvPr userDrawn="1"/>
          </p:nvSpPr>
          <p:spPr>
            <a:xfrm>
              <a:off x="9679292" y="5972454"/>
              <a:ext cx="1275121" cy="174316"/>
            </a:xfrm>
            <a:custGeom>
              <a:avLst/>
              <a:gdLst/>
              <a:ahLst/>
              <a:cxnLst/>
              <a:rect l="0" t="0" r="r" b="b"/>
              <a:pathLst>
                <a:path w="1275121" h="174317">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46" name="Freeform 52">
              <a:extLst>
                <a:ext uri="{6E23EB51-896E-4D3B-84E6-ADBF7133E0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B8EA73-8C84-4B1A-B6D7-2FCC0360BF6F}"/>
                </a:ext>
              </a:extLst>
            </p:cNvPr>
            <p:cNvSpPr/>
            <p:nvPr userDrawn="1"/>
          </p:nvSpPr>
          <p:spPr>
            <a:xfrm>
              <a:off x="10751957" y="6027356"/>
              <a:ext cx="103628" cy="269024"/>
            </a:xfrm>
            <a:custGeom>
              <a:avLst/>
              <a:gdLst/>
              <a:ahLst/>
              <a:cxnLst/>
              <a:rect l="0" t="0" r="r" b="b"/>
              <a:pathLst>
                <a:path w="103629" h="269024">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vert="horz" wrap="square" lIns="91440" tIns="45720" rIns="91440" bIns="45720" numCol="1" rtlCol="0" anchor="t"/>
            <a:lstStyle/>
            <a:p>
              <a:endParaRPr lang="en-US" dirty="0"/>
            </a:p>
          </p:txBody>
        </p:sp>
        <p:sp>
          <p:nvSpPr>
            <p:cNvPr id="47" name="Freeform 53">
              <a:extLst>
                <a:ext uri="{EE6E9D59-AC4D-4F24-8FD2-FD3A37756C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63647E-7DEE-4FDD-859F-BD82D5672D96}"/>
                </a:ext>
              </a:extLst>
            </p:cNvPr>
            <p:cNvSpPr/>
            <p:nvPr userDrawn="1"/>
          </p:nvSpPr>
          <p:spPr>
            <a:xfrm>
              <a:off x="9280559" y="5690390"/>
              <a:ext cx="1153648" cy="151669"/>
            </a:xfrm>
            <a:custGeom>
              <a:avLst/>
              <a:gdLst/>
              <a:ahLst/>
              <a:cxnLst/>
              <a:rect l="0" t="0" r="r" b="b"/>
              <a:pathLst>
                <a:path w="1153648" h="151669">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vert="horz" wrap="square" lIns="91440" tIns="45720" rIns="91440" bIns="45720" numCol="1" rtlCol="0" anchor="t"/>
            <a:lstStyle/>
            <a:p>
              <a:endParaRPr lang="en-US" dirty="0"/>
            </a:p>
          </p:txBody>
        </p:sp>
        <p:sp>
          <p:nvSpPr>
            <p:cNvPr id="48" name="Rectangle 54">
              <a:extLst>
                <a:ext uri="{80D4A050-72F6-4865-826E-2E17FEB3EE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58AFB5-CC32-4B8D-9C3C-B8A0DB02E1FA}"/>
                </a:ext>
              </a:extLst>
            </p:cNvPr>
            <p:cNvSpPr>
              <a:spLocks noChangeArrowheads="1"/>
            </p:cNvSpPr>
            <p:nvPr userDrawn="1"/>
          </p:nvSpPr>
          <p:spPr>
            <a:xfrm>
              <a:off x="9280559" y="5800196"/>
              <a:ext cx="718543" cy="81668"/>
            </a:xfrm>
            <a:prstGeom prst="rect">
              <a:avLst/>
            </a:prstGeom>
            <a:solidFill>
              <a:srgbClr val="FFFFFF"/>
            </a:solidFill>
            <a:ln>
              <a:noFill/>
            </a:ln>
          </p:spPr>
          <p:txBody>
            <a:bodyPr vert="horz" wrap="square" lIns="91440" tIns="45720" rIns="91440" bIns="45720" numCol="1" rtlCol="0" anchor="t"/>
            <a:lstStyle/>
            <a:p>
              <a:endParaRPr lang="en-US" dirty="0"/>
            </a:p>
          </p:txBody>
        </p:sp>
        <p:sp>
          <p:nvSpPr>
            <p:cNvPr id="49" name="Freeform 55">
              <a:extLst>
                <a:ext uri="{B8978CE4-FB68-4E1F-9D62-EA55AB9969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7B2C1F-DBD8-414B-A4B2-4FBFBDBDFD26}"/>
                </a:ext>
              </a:extLst>
            </p:cNvPr>
            <p:cNvSpPr/>
            <p:nvPr userDrawn="1"/>
          </p:nvSpPr>
          <p:spPr>
            <a:xfrm>
              <a:off x="9999101" y="5686272"/>
              <a:ext cx="1216101" cy="195592"/>
            </a:xfrm>
            <a:custGeom>
              <a:avLst/>
              <a:gdLst/>
              <a:ahLst/>
              <a:cxnLst/>
              <a:rect l="0" t="0" r="r" b="b"/>
              <a:pathLst>
                <a:path w="1216101" h="195592">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vert="horz" wrap="square" lIns="91440" tIns="45720" rIns="91440" bIns="45720" numCol="1" rtlCol="0" anchor="t"/>
            <a:lstStyle/>
            <a:p>
              <a:endParaRPr lang="en-US" dirty="0"/>
            </a:p>
          </p:txBody>
        </p:sp>
        <p:sp>
          <p:nvSpPr>
            <p:cNvPr id="50" name="Rectangle 56">
              <a:extLst>
                <a:ext uri="{9E59A2A9-4261-4D83-A2D4-1290018426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F87FBD-AC72-4170-AEBE-CAF956EF6FB8}"/>
                </a:ext>
              </a:extLst>
            </p:cNvPr>
            <p:cNvSpPr>
              <a:spLocks noChangeArrowheads="1"/>
            </p:cNvSpPr>
            <p:nvPr userDrawn="1"/>
          </p:nvSpPr>
          <p:spPr>
            <a:xfrm>
              <a:off x="9189969" y="5864707"/>
              <a:ext cx="818741" cy="49413"/>
            </a:xfrm>
            <a:prstGeom prst="rect">
              <a:avLst/>
            </a:prstGeom>
            <a:solidFill>
              <a:srgbClr val="075638"/>
            </a:solidFill>
            <a:ln>
              <a:noFill/>
            </a:ln>
          </p:spPr>
          <p:txBody>
            <a:bodyPr vert="horz" wrap="square" lIns="91440" tIns="45720" rIns="91440" bIns="45720" numCol="1" rtlCol="0" anchor="t"/>
            <a:lstStyle/>
            <a:p>
              <a:endParaRPr lang="en-US" dirty="0"/>
            </a:p>
          </p:txBody>
        </p:sp>
        <p:sp>
          <p:nvSpPr>
            <p:cNvPr id="51" name="Freeform 57">
              <a:extLst>
                <a:ext uri="{F4238502-98A9-41CF-B818-1155C8E87C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CD838C1-FDFB-4B7C-85F8-7EC8914A5360}"/>
                </a:ext>
              </a:extLst>
            </p:cNvPr>
            <p:cNvSpPr/>
            <p:nvPr userDrawn="1"/>
          </p:nvSpPr>
          <p:spPr>
            <a:xfrm>
              <a:off x="10008710" y="5832452"/>
              <a:ext cx="1240121" cy="81668"/>
            </a:xfrm>
            <a:custGeom>
              <a:avLst/>
              <a:gdLst/>
              <a:ahLst/>
              <a:cxnLst/>
              <a:rect l="0" t="0" r="r" b="b"/>
              <a:pathLst>
                <a:path w="1240121" h="81668">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vert="horz" wrap="square" lIns="91440" tIns="45720" rIns="91440" bIns="45720" numCol="1" rtlCol="0" anchor="t"/>
            <a:lstStyle/>
            <a:p>
              <a:endParaRPr lang="en-US" dirty="0"/>
            </a:p>
          </p:txBody>
        </p:sp>
        <p:sp>
          <p:nvSpPr>
            <p:cNvPr id="52" name="Freeform 58">
              <a:extLst>
                <a:ext uri="{4E7629C9-579C-48BB-9C4D-497AAA8FCF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2C04CF-43BB-4623-A4A6-737366680B49}"/>
                </a:ext>
              </a:extLst>
            </p:cNvPr>
            <p:cNvSpPr/>
            <p:nvPr userDrawn="1"/>
          </p:nvSpPr>
          <p:spPr>
            <a:xfrm>
              <a:off x="10526856" y="5822844"/>
              <a:ext cx="143434" cy="106374"/>
            </a:xfrm>
            <a:custGeom>
              <a:avLst/>
              <a:gdLst/>
              <a:ahLst/>
              <a:cxnLst/>
              <a:rect l="0" t="0" r="r" b="b"/>
              <a:pathLst>
                <a:path w="143434" h="106374">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vert="horz" wrap="square" lIns="91440" tIns="45720" rIns="91440" bIns="45720" numCol="1" rtlCol="0" anchor="t"/>
            <a:lstStyle/>
            <a:p>
              <a:endParaRPr lang="en-US" dirty="0"/>
            </a:p>
          </p:txBody>
        </p:sp>
        <p:sp>
          <p:nvSpPr>
            <p:cNvPr id="53" name="Freeform 59">
              <a:extLst>
                <a:ext uri="{2887F69F-E77E-488D-8F95-8E9D8721ED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435E10-39BD-41B2-AD5C-0CB6908A8EE0}"/>
                </a:ext>
              </a:extLst>
            </p:cNvPr>
            <p:cNvSpPr/>
            <p:nvPr userDrawn="1"/>
          </p:nvSpPr>
          <p:spPr>
            <a:xfrm>
              <a:off x="10554994" y="5832452"/>
              <a:ext cx="87158" cy="50785"/>
            </a:xfrm>
            <a:custGeom>
              <a:avLst/>
              <a:gdLst/>
              <a:ahLst/>
              <a:cxnLst/>
              <a:rect l="0" t="0" r="r" b="b"/>
              <a:pathLst>
                <a:path w="87159" h="50785">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vert="horz" wrap="square" lIns="91440" tIns="45720" rIns="91440" bIns="45720" numCol="1" rtlCol="0" anchor="t"/>
            <a:lstStyle/>
            <a:p>
              <a:endParaRPr lang="en-US" dirty="0"/>
            </a:p>
          </p:txBody>
        </p:sp>
        <p:sp>
          <p:nvSpPr>
            <p:cNvPr id="54" name="Freeform 33">
              <a:extLst>
                <a:ext uri="{F1DAC4F0-8E3C-4FF0-B30E-8B225112F7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DC5FFF-5617-4F0A-8298-56FE219B780A}"/>
                </a:ext>
              </a:extLst>
            </p:cNvPr>
            <p:cNvSpPr/>
            <p:nvPr userDrawn="1"/>
          </p:nvSpPr>
          <p:spPr>
            <a:xfrm>
              <a:off x="11233732" y="6815213"/>
              <a:ext cx="679424" cy="47354"/>
            </a:xfrm>
            <a:custGeom>
              <a:avLst/>
              <a:gdLst/>
              <a:ahLst/>
              <a:cxnLst/>
              <a:rect l="0" t="0" r="r" b="b"/>
              <a:pathLst>
                <a:path w="679424" h="47354">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vert="horz" wrap="square" lIns="91440" tIns="45720" rIns="91440" bIns="45720" numCol="1" rtlCol="0" anchor="t"/>
            <a:lstStyle/>
            <a:p>
              <a:endParaRPr lang="en-US" dirty="0"/>
            </a:p>
          </p:txBody>
        </p:sp>
      </p:grpSp>
      <p:sp>
        <p:nvSpPr>
          <p:cNvPr id="55" name="Slide Number Placeholder 5">
            <a:extLst>
              <a:ext uri="{C06B5C6A-6D85-4C9F-A67A-68FA8A2238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5A0443-F2F6-4E87-83CB-472F9EA0FBD9}"/>
              </a:ext>
            </a:extLst>
          </p:cNvPr>
          <p:cNvSpPr>
            <a:spLocks noGrp="1"/>
          </p:cNvSpPr>
          <p:nvPr>
            <p:ph type="sldNum" sz="quarter" idx="12"/>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19B8C2CA-E46B-477E-8D5B-6DD6213A3FCB}" type="slidenum">
              <a:rPr/>
              <a:pPr/>
              <a:t>‹#›</a:t>
            </a:fld>
            <a:endParaRPr lang="en-US" dirty="0"/>
          </a:p>
        </p:txBody>
      </p:sp>
      <p:sp>
        <p:nvSpPr>
          <p:cNvPr id="56" name="Content Placeholder 55">
            <a:extLst>
              <a:ext uri="{36EE24F1-D986-485E-8D20-110D1E216A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DBAFB2-7F55-41DE-A56D-33FEF502B29E}"/>
              </a:ext>
            </a:extLst>
          </p:cNvPr>
          <p:cNvSpPr>
            <a:spLocks noGrp="1"/>
          </p:cNvSpPr>
          <p:nvPr>
            <p:ph idx="13"/>
          </p:nvPr>
        </p:nvSpPr>
        <p:spPr>
          <a:xfrm>
            <a:off x="893073" y="3153851"/>
            <a:ext cx="6203213" cy="1036224"/>
          </a:xfrm>
          <a:prstGeom prst="rect">
            <a:avLst/>
          </a:prstGeom>
          <a:ln>
            <a:noFill/>
          </a:ln>
        </p:spPr>
        <p:txBody>
          <a:bodyPr vert="horz" lIns="0" tIns="0" rIns="0" bIns="0" rtlCol="0" anchor="ctr">
            <a:normAutofit/>
          </a:bodyPr>
          <a:lstStyle>
            <a:lvl1pPr marL="0" lvl="0" indent="0">
              <a:buNone/>
              <a:defRPr lang="en-US" sz="2000" dirty="0">
                <a:solidFill>
                  <a:schemeClr val="bg2"/>
                </a:solidFill>
              </a:defRPr>
            </a:lvl1pPr>
          </a:lstStyle>
          <a:p>
            <a:pPr lvl="0"/>
            <a:r>
              <a:rPr lang="en-US" dirty="0"/>
              <a:t>Add text</a:t>
            </a:r>
          </a:p>
        </p:txBody>
      </p:sp>
      <p:sp>
        <p:nvSpPr>
          <p:cNvPr id="57" name="Date Placeholder 3">
            <a:extLst>
              <a:ext uri="{8657B253-EAEB-4200-B2A1-19B6D17C02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62FA64-814A-43C9-814D-F29C46F7B3A4}"/>
              </a:ext>
            </a:extLst>
          </p:cNvPr>
          <p:cNvSpPr>
            <a:spLocks noGrp="1"/>
          </p:cNvSpPr>
          <p:nvPr>
            <p:ph type="dt" sz="half" idx="14"/>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58" name="Footer Placeholder 4">
            <a:extLst>
              <a:ext uri="{6B7CC26E-781D-42FD-887B-B8FEE2CC04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C96744-E066-4BBD-9575-1BE8AF47F95A}"/>
              </a:ext>
            </a:extLst>
          </p:cNvPr>
          <p:cNvSpPr>
            <a:spLocks noGrp="1"/>
          </p:cNvSpPr>
          <p:nvPr>
            <p:ph type="ftr" sz="quarter" idx="15"/>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Tree>
    <p:extLst>
      <p:ext uri="{5AA0ADA6-B2B9-4206-BE37-EA85F100500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rrect Answer ">
    <p:spTree>
      <p:nvGrpSpPr>
        <p:cNvPr id="1" name=""/>
        <p:cNvGrpSpPr/>
        <p:nvPr/>
      </p:nvGrpSpPr>
      <p:grpSpPr>
        <a:xfrm>
          <a:off x="0" y="0"/>
          <a:ext cx="0" cy="0"/>
          <a:chOff x="0" y="0"/>
          <a:chExt cx="0" cy="0"/>
        </a:xfrm>
      </p:grpSpPr>
      <p:sp>
        <p:nvSpPr>
          <p:cNvPr id="2" name="Right Triangle 6">
            <a:extLst>
              <a:ext uri="{C144AE8B-21F7-46E6-B95C-145C21C7F0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B30626-D4B1-4E0A-B2EB-5D6B6B4D02B4}"/>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3" name="Title 1">
            <a:extLst>
              <a:ext uri="{F882FCAC-519A-429C-810A-5718AB927A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243283-4A29-42D2-9113-E0CC785DD0A7}"/>
              </a:ext>
            </a:extLst>
          </p:cNvPr>
          <p:cNvSpPr>
            <a:spLocks noGrp="1"/>
          </p:cNvSpPr>
          <p:nvPr>
            <p:ph type="title" idx="10"/>
          </p:nvPr>
        </p:nvSpPr>
        <p:spPr/>
        <p:txBody>
          <a:bodyPr rtlCol="0"/>
          <a:lstStyle>
            <a:lvl1pPr lvl="0">
              <a:defRPr lang="en-US" dirty="0">
                <a:solidFill>
                  <a:schemeClr val="accent1"/>
                </a:solidFill>
              </a:defRPr>
            </a:lvl1pPr>
          </a:lstStyle>
          <a:p>
            <a:r>
              <a:rPr lang="en-US" dirty="0"/>
              <a:t>Add Title</a:t>
            </a:r>
          </a:p>
        </p:txBody>
      </p:sp>
      <p:sp>
        <p:nvSpPr>
          <p:cNvPr id="4" name="Content Placeholder 2" hidden="1">
            <a:extLst>
              <a:ext uri="{8178BC79-8BED-405F-8522-C877DECB57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6C18BB-8B29-44C6-A397-12F39F6DE126}"/>
              </a:ext>
            </a:extLst>
          </p:cNvPr>
          <p:cNvSpPr>
            <a:spLocks noGrp="1"/>
          </p:cNvSpPr>
          <p:nvPr>
            <p:ph idx="11"/>
          </p:nvPr>
        </p:nvSpPr>
        <p:spPr>
          <a:xfrm>
            <a:off x="927961" y="1726123"/>
            <a:ext cx="7072069" cy="2308140"/>
          </a:xfrm>
        </p:spPr>
        <p:txBody>
          <a:bodyPr rtlCol="0"/>
          <a:lstStyle>
            <a:lvl1pPr marL="0" lvl="0" indent="0">
              <a:lnSpc>
                <a:spcPct val="125000"/>
              </a:lnSpc>
              <a:buNone/>
              <a:defRPr lang="en-US" sz="1600" dirty="0">
                <a:solidFill>
                  <a:schemeClr val="accent6"/>
                </a:solidFill>
              </a:defRPr>
            </a:lvl1pPr>
            <a:lvl2pPr lvl="1">
              <a:defRPr lang="en-US" dirty="0">
                <a:solidFill>
                  <a:schemeClr val="accent6"/>
                </a:solidFill>
              </a:defRPr>
            </a:lvl2pPr>
            <a:lvl3pPr lvl="2">
              <a:defRPr lang="en-US" dirty="0">
                <a:solidFill>
                  <a:schemeClr val="accent6"/>
                </a:solidFill>
              </a:defRPr>
            </a:lvl3pPr>
            <a:lvl4pPr lvl="3">
              <a:defRPr lang="en-US" dirty="0">
                <a:solidFill>
                  <a:schemeClr val="accent6"/>
                </a:solidFill>
              </a:defRPr>
            </a:lvl4pPr>
            <a:lvl5pPr lvl="4">
              <a:defRPr lang="en-US" dirty="0">
                <a:solidFill>
                  <a:schemeClr val="accent6"/>
                </a:solidFill>
              </a:defRPr>
            </a:lvl5pPr>
          </a:lstStyle>
          <a:p>
            <a:pPr lvl="0"/>
            <a:r>
              <a:rPr lang="en-US" dirty="0"/>
              <a:t>Add Text</a:t>
            </a:r>
          </a:p>
        </p:txBody>
      </p:sp>
      <p:sp>
        <p:nvSpPr>
          <p:cNvPr id="5" name="Slide Number Placeholder 5">
            <a:extLst>
              <a:ext uri="{31E7DFB0-725A-4CC1-AAD4-5D690229A7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14C24A-92DC-4444-8195-0FF4A507D46A}"/>
              </a:ext>
            </a:extLst>
          </p:cNvPr>
          <p:cNvSpPr>
            <a:spLocks noGrp="1"/>
          </p:cNvSpPr>
          <p:nvPr>
            <p:ph type="sldNum" sz="quarter" idx="12"/>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C66CD815-9935-4A81-BCF5-E6D4DF7D9136}" type="slidenum">
              <a:rPr/>
              <a:pPr/>
              <a:t>‹#›</a:t>
            </a:fld>
            <a:endParaRPr lang="en-US" dirty="0"/>
          </a:p>
        </p:txBody>
      </p:sp>
      <p:sp>
        <p:nvSpPr>
          <p:cNvPr id="6" name="Date Placeholder 3">
            <a:extLst>
              <a:ext uri="{C813B949-A426-4A89-91C2-800A4249DA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942234-FC67-4D94-A3C6-7672F7A5FC66}"/>
              </a:ext>
            </a:extLst>
          </p:cNvPr>
          <p:cNvSpPr>
            <a:spLocks noGrp="1"/>
          </p:cNvSpPr>
          <p:nvPr>
            <p:ph type="dt" sz="half" idx="13"/>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7" name="Footer Placeholder 4">
            <a:extLst>
              <a:ext uri="{BF781D06-2BA5-476D-B4C8-0D57BBF42E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FA6468-C8E7-4711-8A22-85D466CCACB4}"/>
              </a:ext>
            </a:extLst>
          </p:cNvPr>
          <p:cNvSpPr>
            <a:spLocks noGrp="1"/>
          </p:cNvSpPr>
          <p:nvPr>
            <p:ph type="ftr" sz="quarter" idx="14"/>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
        <p:nvSpPr>
          <p:cNvPr id="8" name="Content Placeholder 7">
            <a:extLst>
              <a:ext uri="{38E21933-7A83-4169-8F3F-96DD611D1D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EB66D5-DEB2-47E4-9316-4D8530DAE1F3}"/>
              </a:ext>
            </a:extLst>
          </p:cNvPr>
          <p:cNvSpPr>
            <a:spLocks noGrp="1"/>
          </p:cNvSpPr>
          <p:nvPr>
            <p:ph idx="15"/>
          </p:nvPr>
        </p:nvSpPr>
        <p:spPr>
          <a:xfrm>
            <a:off x="923925" y="1724025"/>
            <a:ext cx="7067550" cy="2305050"/>
          </a:xfrm>
          <a:prstGeom prst="rect">
            <a:avLst/>
          </a:prstGeom>
          <a:ln>
            <a:noFill/>
          </a:ln>
        </p:spPr>
        <p:txBody>
          <a:bodyPr vert="horz" lIns="0" tIns="0" rIns="0" bIns="0" rtlCol="0">
            <a:normAutofit/>
          </a:bodyPr>
          <a:lstStyle>
            <a:lvl1pPr marL="0" lvl="0" indent="0">
              <a:buNone/>
            </a:lvl1pPr>
          </a:lstStyle>
          <a:p>
            <a:pPr lvl="0"/>
            <a:r>
              <a:rPr lang="en-US" dirty="0"/>
              <a:t>Add text</a:t>
            </a:r>
          </a:p>
        </p:txBody>
      </p:sp>
    </p:spTree>
    <p:extLst>
      <p:ext uri="{F052D036-4A76-4A91-90A3-78432FA0740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ssay Predictions">
    <p:spTree>
      <p:nvGrpSpPr>
        <p:cNvPr id="1" name=""/>
        <p:cNvGrpSpPr/>
        <p:nvPr/>
      </p:nvGrpSpPr>
      <p:grpSpPr>
        <a:xfrm>
          <a:off x="0" y="0"/>
          <a:ext cx="0" cy="0"/>
          <a:chOff x="0" y="0"/>
          <a:chExt cx="0" cy="0"/>
        </a:xfrm>
      </p:grpSpPr>
      <p:sp>
        <p:nvSpPr>
          <p:cNvPr id="2" name="Rectangle 9">
            <a:extLst>
              <a:ext uri="{FF984681-86EE-4540-874B-F04530B3F1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E21560-13AA-4622-98E1-9B134F743A66}"/>
              </a:ext>
            </a:extLst>
          </p:cNvPr>
          <p:cNvSpPr/>
          <p:nvPr userDrawn="1"/>
        </p:nvSpPr>
        <p:spPr>
          <a:xfrm>
            <a:off x="628650" y="3059078"/>
            <a:ext cx="8311462" cy="63930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ectangle 12">
            <a:extLst>
              <a:ext uri="{A62D3EDC-6EF9-47FF-B3CE-79CB799C4B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71BC3F-95F6-4469-9864-E549857B34AF}"/>
              </a:ext>
            </a:extLst>
          </p:cNvPr>
          <p:cNvSpPr/>
          <p:nvPr userDrawn="1"/>
        </p:nvSpPr>
        <p:spPr>
          <a:xfrm>
            <a:off x="628650" y="2303535"/>
            <a:ext cx="8311462" cy="63930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4" name="Rectangle 10">
            <a:extLst>
              <a:ext uri="{4B5D8869-7F56-4556-A70B-B724BDB7F3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B05FD4-6E56-439C-818B-CBC54B889444}"/>
              </a:ext>
            </a:extLst>
          </p:cNvPr>
          <p:cNvSpPr/>
          <p:nvPr userDrawn="1"/>
        </p:nvSpPr>
        <p:spPr>
          <a:xfrm>
            <a:off x="628650" y="3814620"/>
            <a:ext cx="8311462" cy="63930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ight Triangle 6">
            <a:extLst>
              <a:ext uri="{06CAD092-AA0A-4221-8D45-C324860630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04E14B1-110C-428B-A643-3F3145F69E82}"/>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6" name="Title 1">
            <a:extLst>
              <a:ext uri="{051A8D68-1D4C-4B8F-941C-14A24C6756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28B5F9-1493-4EA5-9DC6-45070836BD1C}"/>
              </a:ext>
            </a:extLst>
          </p:cNvPr>
          <p:cNvSpPr>
            <a:spLocks noGrp="1"/>
          </p:cNvSpPr>
          <p:nvPr>
            <p:ph type="title" idx="10"/>
          </p:nvPr>
        </p:nvSpPr>
        <p:spPr/>
        <p:txBody>
          <a:bodyPr rtlCol="0"/>
          <a:lstStyle>
            <a:lvl1pPr lvl="0">
              <a:defRPr lang="en-US" sz="2800" dirty="0">
                <a:solidFill>
                  <a:schemeClr val="accent1"/>
                </a:solidFill>
              </a:defRPr>
            </a:lvl1pPr>
          </a:lstStyle>
          <a:p>
            <a:r>
              <a:rPr lang="en-US" dirty="0"/>
              <a:t>Add Title</a:t>
            </a:r>
          </a:p>
        </p:txBody>
      </p:sp>
      <p:sp>
        <p:nvSpPr>
          <p:cNvPr id="7" name="Content Placeholder 2">
            <a:extLst>
              <a:ext uri="{4D1BCF98-EA55-4D16-AFB6-734F810398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CBED9B-0572-43D3-B881-E86ADE502BC6}"/>
              </a:ext>
            </a:extLst>
          </p:cNvPr>
          <p:cNvSpPr>
            <a:spLocks noGrp="1"/>
          </p:cNvSpPr>
          <p:nvPr>
            <p:ph idx="11"/>
          </p:nvPr>
        </p:nvSpPr>
        <p:spPr>
          <a:xfrm>
            <a:off x="927961" y="3948293"/>
            <a:ext cx="7072069" cy="371958"/>
          </a:xfrm>
        </p:spPr>
        <p:txBody>
          <a:bodyPr vert="horz" rtlCol="0" anchor="ctr"/>
          <a:lstStyle>
            <a:lvl1pPr marL="0" lvl="0" indent="0">
              <a:buNone/>
              <a:defRPr lang="en-US" sz="1600" dirty="0">
                <a:solidFill>
                  <a:schemeClr val="accent6"/>
                </a:solidFill>
              </a:defRPr>
            </a:lvl1pPr>
            <a:lvl2pPr lvl="1">
              <a:defRPr lang="en-US" dirty="0">
                <a:solidFill>
                  <a:schemeClr val="accent6"/>
                </a:solidFill>
              </a:defRPr>
            </a:lvl2pPr>
            <a:lvl3pPr lvl="2">
              <a:defRPr lang="en-US" dirty="0">
                <a:solidFill>
                  <a:schemeClr val="accent6"/>
                </a:solidFill>
              </a:defRPr>
            </a:lvl3pPr>
            <a:lvl4pPr lvl="3">
              <a:defRPr lang="en-US" dirty="0">
                <a:solidFill>
                  <a:schemeClr val="accent6"/>
                </a:solidFill>
              </a:defRPr>
            </a:lvl4pPr>
            <a:lvl5pPr lvl="4">
              <a:defRPr lang="en-US" dirty="0">
                <a:solidFill>
                  <a:schemeClr val="accent6"/>
                </a:solidFill>
              </a:defRPr>
            </a:lvl5pPr>
          </a:lstStyle>
          <a:p>
            <a:pPr lvl="0"/>
            <a:r>
              <a:rPr lang="en-US" dirty="0"/>
              <a:t>Add Text</a:t>
            </a:r>
          </a:p>
        </p:txBody>
      </p:sp>
      <p:sp>
        <p:nvSpPr>
          <p:cNvPr id="8" name="Content Placeholder 2">
            <a:extLst>
              <a:ext uri="{22A67913-1033-4F15-85DD-4A8C9BD436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10C909-DCB3-4BB6-BB63-615109B8FF4E}"/>
              </a:ext>
            </a:extLst>
          </p:cNvPr>
          <p:cNvSpPr>
            <a:spLocks noGrp="1"/>
          </p:cNvSpPr>
          <p:nvPr>
            <p:ph idx="12"/>
          </p:nvPr>
        </p:nvSpPr>
        <p:spPr>
          <a:xfrm>
            <a:off x="927961" y="3192750"/>
            <a:ext cx="7072069" cy="371958"/>
          </a:xfrm>
        </p:spPr>
        <p:txBody>
          <a:bodyPr vert="horz" rtlCol="0" anchor="ctr"/>
          <a:lstStyle>
            <a:lvl1pPr marL="0" lvl="0" indent="0">
              <a:buNone/>
              <a:defRPr lang="en-US" sz="1600" dirty="0">
                <a:solidFill>
                  <a:schemeClr val="accent6"/>
                </a:solidFill>
              </a:defRPr>
            </a:lvl1pPr>
            <a:lvl2pPr lvl="1">
              <a:defRPr lang="en-US" dirty="0">
                <a:solidFill>
                  <a:schemeClr val="accent6"/>
                </a:solidFill>
              </a:defRPr>
            </a:lvl2pPr>
            <a:lvl3pPr lvl="2">
              <a:defRPr lang="en-US" dirty="0">
                <a:solidFill>
                  <a:schemeClr val="accent6"/>
                </a:solidFill>
              </a:defRPr>
            </a:lvl3pPr>
            <a:lvl4pPr lvl="3">
              <a:defRPr lang="en-US" dirty="0">
                <a:solidFill>
                  <a:schemeClr val="accent6"/>
                </a:solidFill>
              </a:defRPr>
            </a:lvl4pPr>
            <a:lvl5pPr lvl="4">
              <a:defRPr lang="en-US" dirty="0">
                <a:solidFill>
                  <a:schemeClr val="accent6"/>
                </a:solidFill>
              </a:defRPr>
            </a:lvl5pPr>
          </a:lstStyle>
          <a:p>
            <a:pPr lvl="0"/>
            <a:r>
              <a:rPr lang="en-US" dirty="0"/>
              <a:t>Add Text</a:t>
            </a:r>
          </a:p>
        </p:txBody>
      </p:sp>
      <p:sp>
        <p:nvSpPr>
          <p:cNvPr id="9" name="Content Placeholder 2">
            <a:extLst>
              <a:ext uri="{119577B5-2C3D-433F-A4E3-BCDEC1BE9D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70884D-3495-4542-8DD6-26B757FDDCB3}"/>
              </a:ext>
            </a:extLst>
          </p:cNvPr>
          <p:cNvSpPr>
            <a:spLocks noGrp="1"/>
          </p:cNvSpPr>
          <p:nvPr>
            <p:ph idx="13"/>
          </p:nvPr>
        </p:nvSpPr>
        <p:spPr>
          <a:xfrm>
            <a:off x="927963" y="2437209"/>
            <a:ext cx="7072069" cy="371958"/>
          </a:xfrm>
        </p:spPr>
        <p:txBody>
          <a:bodyPr vert="horz" rtlCol="0" anchor="ctr"/>
          <a:lstStyle>
            <a:lvl1pPr marL="0" lvl="0" indent="0">
              <a:buNone/>
              <a:defRPr lang="en-US" sz="1600" dirty="0">
                <a:solidFill>
                  <a:schemeClr val="accent6"/>
                </a:solidFill>
              </a:defRPr>
            </a:lvl1pPr>
            <a:lvl2pPr lvl="1">
              <a:defRPr lang="en-US" dirty="0">
                <a:solidFill>
                  <a:schemeClr val="accent6"/>
                </a:solidFill>
              </a:defRPr>
            </a:lvl2pPr>
            <a:lvl3pPr lvl="2">
              <a:defRPr lang="en-US" dirty="0">
                <a:solidFill>
                  <a:schemeClr val="accent6"/>
                </a:solidFill>
              </a:defRPr>
            </a:lvl3pPr>
            <a:lvl4pPr lvl="3">
              <a:defRPr lang="en-US" dirty="0">
                <a:solidFill>
                  <a:schemeClr val="accent6"/>
                </a:solidFill>
              </a:defRPr>
            </a:lvl4pPr>
            <a:lvl5pPr lvl="4">
              <a:defRPr lang="en-US" dirty="0">
                <a:solidFill>
                  <a:schemeClr val="accent6"/>
                </a:solidFill>
              </a:defRPr>
            </a:lvl5pPr>
          </a:lstStyle>
          <a:p>
            <a:pPr lvl="0"/>
            <a:r>
              <a:rPr lang="en-US" dirty="0"/>
              <a:t>Add Text</a:t>
            </a:r>
          </a:p>
        </p:txBody>
      </p:sp>
      <p:sp>
        <p:nvSpPr>
          <p:cNvPr id="10" name="Content Placeholder 2">
            <a:extLst>
              <a:ext uri="{ECEDE732-CEF2-429C-84C6-174FE07D0B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618FE4-6CFA-428D-B41C-539275D704CE}"/>
              </a:ext>
            </a:extLst>
          </p:cNvPr>
          <p:cNvSpPr>
            <a:spLocks noGrp="1"/>
          </p:cNvSpPr>
          <p:nvPr>
            <p:ph idx="14"/>
          </p:nvPr>
        </p:nvSpPr>
        <p:spPr>
          <a:xfrm>
            <a:off x="628650" y="1401688"/>
            <a:ext cx="7371380" cy="810426"/>
          </a:xfrm>
        </p:spPr>
        <p:txBody>
          <a:bodyPr vert="horz" rtlCol="0" anchor="t">
            <a:normAutofit/>
          </a:bodyPr>
          <a:lstStyle>
            <a:lvl1pPr marL="0" lvl="0" indent="0">
              <a:lnSpc>
                <a:spcPct val="125000"/>
              </a:lnSpc>
              <a:buNone/>
              <a:defRPr lang="en-US" sz="1600" dirty="0">
                <a:solidFill>
                  <a:schemeClr val="accent6"/>
                </a:solidFill>
              </a:defRPr>
            </a:lvl1pPr>
            <a:lvl2pPr lvl="1">
              <a:defRPr lang="en-US" dirty="0">
                <a:solidFill>
                  <a:schemeClr val="accent6"/>
                </a:solidFill>
              </a:defRPr>
            </a:lvl2pPr>
            <a:lvl3pPr lvl="2">
              <a:defRPr lang="en-US" dirty="0">
                <a:solidFill>
                  <a:schemeClr val="accent6"/>
                </a:solidFill>
              </a:defRPr>
            </a:lvl3pPr>
            <a:lvl4pPr lvl="3">
              <a:defRPr lang="en-US" dirty="0">
                <a:solidFill>
                  <a:schemeClr val="accent6"/>
                </a:solidFill>
              </a:defRPr>
            </a:lvl4pPr>
            <a:lvl5pPr lvl="4">
              <a:defRPr lang="en-US" dirty="0">
                <a:solidFill>
                  <a:schemeClr val="accent6"/>
                </a:solidFill>
              </a:defRPr>
            </a:lvl5pPr>
          </a:lstStyle>
          <a:p>
            <a:pPr lvl="0"/>
            <a:r>
              <a:rPr lang="en-US" dirty="0"/>
              <a:t>Add Text</a:t>
            </a:r>
          </a:p>
        </p:txBody>
      </p:sp>
      <p:grpSp>
        <p:nvGrpSpPr>
          <p:cNvPr id="11" name="Agrupar 70">
            <a:extLst>
              <a:ext uri="{EDD9CACD-611D-4103-B5F3-4BEB2ED1BD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33763A-546C-4CEF-A6C3-11A7C1B00E42}"/>
              </a:ext>
            </a:extLst>
          </p:cNvPr>
          <p:cNvGrpSpPr/>
          <p:nvPr/>
        </p:nvGrpSpPr>
        <p:grpSpPr>
          <a:xfrm>
            <a:off x="6736869" y="4240763"/>
            <a:ext cx="2281380" cy="1128521"/>
            <a:chOff x="8743195" y="5563426"/>
            <a:chExt cx="3281138" cy="1623068"/>
          </a:xfrm>
        </p:grpSpPr>
        <p:sp>
          <p:nvSpPr>
            <p:cNvPr id="12" name="Freeform 6">
              <a:extLst>
                <a:ext uri="{A9D88659-4348-41A0-8BEC-0CB61DEDC3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71AD47-46B0-4DC9-A9EA-E94A87E42732}"/>
                </a:ext>
              </a:extLst>
            </p:cNvPr>
            <p:cNvSpPr/>
            <p:nvPr userDrawn="1"/>
          </p:nvSpPr>
          <p:spPr>
            <a:xfrm>
              <a:off x="11465009" y="6239420"/>
              <a:ext cx="402163" cy="947075"/>
            </a:xfrm>
            <a:custGeom>
              <a:avLst/>
              <a:gdLst/>
              <a:ahLst/>
              <a:cxnLst/>
              <a:rect l="0" t="0" r="r" b="b"/>
              <a:pathLst>
                <a:path w="402164" h="947075">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a:solidFill>
                <a:srgbClr val="128B46"/>
              </a:solidFill>
              <a:prstDash val="solid"/>
              <a:miter lim="800000"/>
            </a:ln>
          </p:spPr>
          <p:txBody>
            <a:bodyPr vert="horz" wrap="square" lIns="91440" tIns="45720" rIns="91440" bIns="45720" numCol="1" rtlCol="0" anchor="t"/>
            <a:lstStyle/>
            <a:p>
              <a:endParaRPr lang="en-US" dirty="0"/>
            </a:p>
          </p:txBody>
        </p:sp>
        <p:sp>
          <p:nvSpPr>
            <p:cNvPr id="13" name="Freeform 7">
              <a:extLst>
                <a:ext uri="{D3829DF5-18C9-402E-B13D-5FEC94EB38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B93552-D37B-4778-BF20-53F50C248CDE}"/>
                </a:ext>
              </a:extLst>
            </p:cNvPr>
            <p:cNvSpPr/>
            <p:nvPr userDrawn="1"/>
          </p:nvSpPr>
          <p:spPr>
            <a:xfrm>
              <a:off x="11836979" y="6039024"/>
              <a:ext cx="187356" cy="232651"/>
            </a:xfrm>
            <a:custGeom>
              <a:avLst/>
              <a:gdLst/>
              <a:ahLst/>
              <a:cxnLst/>
              <a:rect l="0" t="0" r="r" b="b"/>
              <a:pathLst>
                <a:path w="187356" h="232651">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4" name="Freeform 8">
              <a:extLst>
                <a:ext uri="{47AE140B-A86A-4403-9606-0A253193D6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CEE7433-9231-4D86-9760-B7CD5D878445}"/>
                </a:ext>
              </a:extLst>
            </p:cNvPr>
            <p:cNvSpPr/>
            <p:nvPr userDrawn="1"/>
          </p:nvSpPr>
          <p:spPr>
            <a:xfrm>
              <a:off x="11580307" y="6091868"/>
              <a:ext cx="173631" cy="295790"/>
            </a:xfrm>
            <a:custGeom>
              <a:avLst/>
              <a:gdLst/>
              <a:ahLst/>
              <a:cxnLst/>
              <a:rect l="0" t="0" r="r" b="b"/>
              <a:pathLst>
                <a:path w="173631" h="29579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5" name="Freeform 10">
              <a:extLst>
                <a:ext uri="{DB78FA64-B891-4E7A-BFEF-C4C4FBED16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769390-427A-466B-9D85-0385740A037A}"/>
                </a:ext>
              </a:extLst>
            </p:cNvPr>
            <p:cNvSpPr/>
            <p:nvPr userDrawn="1"/>
          </p:nvSpPr>
          <p:spPr>
            <a:xfrm>
              <a:off x="11432755" y="6292950"/>
              <a:ext cx="205886" cy="262848"/>
            </a:xfrm>
            <a:custGeom>
              <a:avLst/>
              <a:gdLst/>
              <a:ahLst/>
              <a:cxnLst/>
              <a:rect l="0" t="0" r="r" b="b"/>
              <a:pathLst>
                <a:path w="205886" h="262848">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6" name="Freeform 12">
              <a:extLst>
                <a:ext uri="{2841E485-4574-446F-B163-B0C910AAE4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38B9E-E19A-4F71-B906-683CD0DCF9ED}"/>
                </a:ext>
              </a:extLst>
            </p:cNvPr>
            <p:cNvSpPr/>
            <p:nvPr userDrawn="1"/>
          </p:nvSpPr>
          <p:spPr>
            <a:xfrm>
              <a:off x="11345597" y="6483738"/>
              <a:ext cx="230592" cy="242945"/>
            </a:xfrm>
            <a:custGeom>
              <a:avLst/>
              <a:gdLst/>
              <a:ahLst/>
              <a:cxnLst/>
              <a:rect l="0" t="0" r="r" b="b"/>
              <a:pathLst>
                <a:path w="230592" h="242945">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7" name="Freeform 14">
              <a:extLst>
                <a:ext uri="{AE14253A-1791-4FAA-A1FB-68BDC9CFD5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F35E7F-778D-486A-8B18-6FC4D651ABC2}"/>
                </a:ext>
              </a:extLst>
            </p:cNvPr>
            <p:cNvSpPr/>
            <p:nvPr userDrawn="1"/>
          </p:nvSpPr>
          <p:spPr>
            <a:xfrm>
              <a:off x="11710701" y="6358832"/>
              <a:ext cx="268338" cy="146179"/>
            </a:xfrm>
            <a:custGeom>
              <a:avLst/>
              <a:gdLst/>
              <a:ahLst/>
              <a:cxnLst/>
              <a:rect l="0" t="0" r="r" b="b"/>
              <a:pathLst>
                <a:path w="268338" h="146179">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8" name="Freeform 16">
              <a:extLst>
                <a:ext uri="{1336C6F4-1706-4E62-AFEC-99E4511DA0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D480AC-8EAC-4381-97FE-0E454A24C407}"/>
                </a:ext>
              </a:extLst>
            </p:cNvPr>
            <p:cNvSpPr/>
            <p:nvPr userDrawn="1"/>
          </p:nvSpPr>
          <p:spPr>
            <a:xfrm>
              <a:off x="11610503" y="6575014"/>
              <a:ext cx="220984" cy="104315"/>
            </a:xfrm>
            <a:custGeom>
              <a:avLst/>
              <a:gdLst/>
              <a:ahLst/>
              <a:cxnLst/>
              <a:rect l="0" t="0" r="r" b="b"/>
              <a:pathLst>
                <a:path w="220984" h="104315">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9" name="Freeform 18">
              <a:extLst>
                <a:ext uri="{162735B4-BA91-454A-9C67-81AA5AD9B7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1BF566-3FA7-4844-B127-2A88D1A2CFB1}"/>
                </a:ext>
              </a:extLst>
            </p:cNvPr>
            <p:cNvSpPr/>
            <p:nvPr userDrawn="1"/>
          </p:nvSpPr>
          <p:spPr>
            <a:xfrm>
              <a:off x="11555599" y="6732172"/>
              <a:ext cx="217553" cy="111865"/>
            </a:xfrm>
            <a:custGeom>
              <a:avLst/>
              <a:gdLst/>
              <a:ahLst/>
              <a:cxnLst/>
              <a:rect l="0" t="0" r="r" b="b"/>
              <a:pathLst>
                <a:path w="217553" h="111865">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20" name="Freeform 20">
              <a:extLst>
                <a:ext uri="{B8080BF2-6A47-4300-80AC-54552C44B7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5F46AC-E291-4FD1-A5A9-808012DE7B1F}"/>
                </a:ext>
              </a:extLst>
            </p:cNvPr>
            <p:cNvSpPr/>
            <p:nvPr userDrawn="1"/>
          </p:nvSpPr>
          <p:spPr>
            <a:xfrm>
              <a:off x="10980493" y="6161869"/>
              <a:ext cx="557951" cy="715797"/>
            </a:xfrm>
            <a:custGeom>
              <a:avLst/>
              <a:gdLst/>
              <a:ahLst/>
              <a:cxnLst/>
              <a:rect l="0" t="0" r="r" b="b"/>
              <a:pathLst>
                <a:path w="557951" h="715797">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63" cap="rnd">
              <a:solidFill>
                <a:srgbClr val="128B46"/>
              </a:solidFill>
              <a:prstDash val="solid"/>
              <a:round/>
            </a:ln>
          </p:spPr>
          <p:txBody>
            <a:bodyPr vert="horz" wrap="square" lIns="91440" tIns="45720" rIns="91440" bIns="45720" numCol="1" rtlCol="0" anchor="t"/>
            <a:lstStyle/>
            <a:p>
              <a:endParaRPr lang="en-US" dirty="0"/>
            </a:p>
          </p:txBody>
        </p:sp>
        <p:sp>
          <p:nvSpPr>
            <p:cNvPr id="21" name="Freeform 21">
              <a:extLst>
                <a:ext uri="{7051A643-4BFE-477D-A564-709F8E9EFC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91D711-3118-4E0B-8801-829587AC73C3}"/>
                </a:ext>
              </a:extLst>
            </p:cNvPr>
            <p:cNvSpPr/>
            <p:nvPr userDrawn="1"/>
          </p:nvSpPr>
          <p:spPr>
            <a:xfrm>
              <a:off x="11055983" y="6319028"/>
              <a:ext cx="354124" cy="558636"/>
            </a:xfrm>
            <a:custGeom>
              <a:avLst/>
              <a:gdLst/>
              <a:ahLst/>
              <a:cxnLst/>
              <a:rect l="0" t="0" r="r" b="b"/>
              <a:pathLst>
                <a:path w="354124" h="558637">
                  <a:moveTo>
                    <a:pt x="0" y="558637"/>
                  </a:moveTo>
                  <a:cubicBezTo>
                    <a:pt x="15150" y="492358"/>
                    <a:pt x="73855" y="338970"/>
                    <a:pt x="160965" y="232923"/>
                  </a:cubicBezTo>
                  <a:cubicBezTo>
                    <a:pt x="231033" y="151495"/>
                    <a:pt x="304888" y="130664"/>
                    <a:pt x="354124" y="0"/>
                  </a:cubicBezTo>
                </a:path>
              </a:pathLst>
            </a:custGeom>
            <a:noFill/>
            <a:ln w="17463" cap="rnd">
              <a:solidFill>
                <a:srgbClr val="128B46"/>
              </a:solidFill>
              <a:prstDash val="solid"/>
              <a:miter lim="800000"/>
            </a:ln>
          </p:spPr>
          <p:txBody>
            <a:bodyPr vert="horz" wrap="square" lIns="91440" tIns="45720" rIns="91440" bIns="45720" numCol="1" rtlCol="0" anchor="t"/>
            <a:lstStyle/>
            <a:p>
              <a:endParaRPr lang="en-US" dirty="0"/>
            </a:p>
          </p:txBody>
        </p:sp>
        <p:sp>
          <p:nvSpPr>
            <p:cNvPr id="22" name="Freeform 22">
              <a:extLst>
                <a:ext uri="{15CA0F49-BE5C-4D33-8E06-5CC10F9D1F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6E52A5-BDF2-4237-9D07-139CE9AB6A28}"/>
                </a:ext>
              </a:extLst>
            </p:cNvPr>
            <p:cNvSpPr/>
            <p:nvPr userDrawn="1"/>
          </p:nvSpPr>
          <p:spPr>
            <a:xfrm>
              <a:off x="8743195" y="6233928"/>
              <a:ext cx="612854" cy="864035"/>
            </a:xfrm>
            <a:custGeom>
              <a:avLst/>
              <a:gdLst/>
              <a:ahLst/>
              <a:cxnLst/>
              <a:rect l="0" t="0" r="r" b="b"/>
              <a:pathLst>
                <a:path w="612854" h="864035">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3" name="Freeform 23">
              <a:extLst>
                <a:ext uri="{B71D5578-5896-4D03-B497-239A0BB230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E20990-BFE4-4041-B32B-C16395DF0084}"/>
                </a:ext>
              </a:extLst>
            </p:cNvPr>
            <p:cNvSpPr/>
            <p:nvPr userDrawn="1"/>
          </p:nvSpPr>
          <p:spPr>
            <a:xfrm>
              <a:off x="8960749" y="6355402"/>
              <a:ext cx="262848" cy="664326"/>
            </a:xfrm>
            <a:custGeom>
              <a:avLst/>
              <a:gdLst/>
              <a:ahLst/>
              <a:cxnLst/>
              <a:rect l="0" t="0" r="r" b="b"/>
              <a:pathLst>
                <a:path w="262848" h="664326">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4" name="Freeform 24">
              <a:extLst>
                <a:ext uri="{5BFCCE47-1BA6-4A8B-8B01-94BA27C779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DD2243-EA5E-465D-81DE-A69EA9EE8300}"/>
                </a:ext>
              </a:extLst>
            </p:cNvPr>
            <p:cNvSpPr/>
            <p:nvPr userDrawn="1"/>
          </p:nvSpPr>
          <p:spPr>
            <a:xfrm>
              <a:off x="9087711" y="6508444"/>
              <a:ext cx="72060" cy="151669"/>
            </a:xfrm>
            <a:custGeom>
              <a:avLst/>
              <a:gdLst/>
              <a:ahLst/>
              <a:cxnLst/>
              <a:rect l="0" t="0" r="r" b="b"/>
              <a:pathLst>
                <a:path w="72060" h="151669">
                  <a:moveTo>
                    <a:pt x="72060" y="0"/>
                  </a:moveTo>
                  <a:cubicBezTo>
                    <a:pt x="72060" y="0"/>
                    <a:pt x="0" y="96689"/>
                    <a:pt x="22756" y="151669"/>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5" name="Freeform 25">
              <a:extLst>
                <a:ext uri="{7A3BF22D-8B4F-49FC-8258-42A588B846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393D09F-B5B3-4704-ABDD-5CA9859E18D5}"/>
                </a:ext>
              </a:extLst>
            </p:cNvPr>
            <p:cNvSpPr/>
            <p:nvPr userDrawn="1"/>
          </p:nvSpPr>
          <p:spPr>
            <a:xfrm>
              <a:off x="8885257" y="6546190"/>
              <a:ext cx="268338" cy="181866"/>
            </a:xfrm>
            <a:custGeom>
              <a:avLst/>
              <a:gdLst/>
              <a:ahLst/>
              <a:cxnLst/>
              <a:rect l="0" t="0" r="r" b="b"/>
              <a:pathLst>
                <a:path w="268338" h="181866">
                  <a:moveTo>
                    <a:pt x="268338" y="181866"/>
                  </a:moveTo>
                  <a:cubicBezTo>
                    <a:pt x="268338" y="181866"/>
                    <a:pt x="168184" y="22733"/>
                    <a:pt x="0" y="0"/>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6" name="Freeform 26">
              <a:extLst>
                <a:ext uri="{F9261FB7-18BD-4074-B2C7-AAB1F37225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0F2543-E91D-44E7-B299-FF0CAAB80ED3}"/>
                </a:ext>
              </a:extLst>
            </p:cNvPr>
            <p:cNvSpPr/>
            <p:nvPr userDrawn="1"/>
          </p:nvSpPr>
          <p:spPr>
            <a:xfrm>
              <a:off x="8940160" y="6701976"/>
              <a:ext cx="257357" cy="130394"/>
            </a:xfrm>
            <a:custGeom>
              <a:avLst/>
              <a:gdLst/>
              <a:ahLst/>
              <a:cxnLst/>
              <a:rect l="0" t="0" r="r" b="b"/>
              <a:pathLst>
                <a:path w="257358" h="130395">
                  <a:moveTo>
                    <a:pt x="257358" y="130395"/>
                  </a:moveTo>
                  <a:cubicBezTo>
                    <a:pt x="257358" y="130395"/>
                    <a:pt x="145710" y="0"/>
                    <a:pt x="0" y="9449"/>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7" name="Freeform 27">
              <a:extLst>
                <a:ext uri="{C693C9EF-D6C8-42EF-AAE3-1832C845E0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EBC195-B4D8-442D-A5D2-22998E8D65FB}"/>
                </a:ext>
              </a:extLst>
            </p:cNvPr>
            <p:cNvSpPr/>
            <p:nvPr userDrawn="1"/>
          </p:nvSpPr>
          <p:spPr>
            <a:xfrm>
              <a:off x="9320363" y="5804314"/>
              <a:ext cx="406282" cy="848250"/>
            </a:xfrm>
            <a:custGeom>
              <a:avLst/>
              <a:gdLst/>
              <a:ahLst/>
              <a:cxnLst/>
              <a:rect l="0" t="0" r="r" b="b"/>
              <a:pathLst>
                <a:path w="406282" h="84825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vert="horz" wrap="square" lIns="91440" tIns="45720" rIns="91440" bIns="45720" numCol="1" rtlCol="0" anchor="t"/>
            <a:lstStyle/>
            <a:p>
              <a:endParaRPr lang="en-US" dirty="0"/>
            </a:p>
          </p:txBody>
        </p:sp>
        <p:sp>
          <p:nvSpPr>
            <p:cNvPr id="28" name="Freeform 28">
              <a:extLst>
                <a:ext uri="{A8AEF5CD-5C9F-4B86-B4F4-DA1F08F513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808D4E-0621-4A1F-9A0D-81522579725B}"/>
                </a:ext>
              </a:extLst>
            </p:cNvPr>
            <p:cNvSpPr/>
            <p:nvPr userDrawn="1"/>
          </p:nvSpPr>
          <p:spPr>
            <a:xfrm>
              <a:off x="9454877" y="5804314"/>
              <a:ext cx="137944" cy="820113"/>
            </a:xfrm>
            <a:custGeom>
              <a:avLst/>
              <a:gdLst/>
              <a:ahLst/>
              <a:cxnLst/>
              <a:rect l="0" t="0" r="r" b="b"/>
              <a:pathLst>
                <a:path w="137944" h="820113">
                  <a:moveTo>
                    <a:pt x="0" y="0"/>
                  </a:moveTo>
                  <a:cubicBezTo>
                    <a:pt x="13228" y="73867"/>
                    <a:pt x="13228" y="253799"/>
                    <a:pt x="26455" y="399639"/>
                  </a:cubicBezTo>
                  <a:cubicBezTo>
                    <a:pt x="45351" y="619346"/>
                    <a:pt x="137944" y="820113"/>
                    <a:pt x="137944" y="820113"/>
                  </a:cubicBezTo>
                </a:path>
              </a:pathLst>
            </a:custGeom>
            <a:noFill/>
            <a:ln w="17463" cap="rnd">
              <a:solidFill>
                <a:srgbClr val="FFFFFF"/>
              </a:solidFill>
              <a:prstDash val="solid"/>
              <a:round/>
            </a:ln>
          </p:spPr>
          <p:txBody>
            <a:bodyPr vert="horz" wrap="square" lIns="91440" tIns="45720" rIns="91440" bIns="45720" numCol="1" rtlCol="0" anchor="t"/>
            <a:lstStyle/>
            <a:p>
              <a:endParaRPr lang="en-US" dirty="0"/>
            </a:p>
          </p:txBody>
        </p:sp>
        <p:sp>
          <p:nvSpPr>
            <p:cNvPr id="29" name="Freeform 29">
              <a:extLst>
                <a:ext uri="{4554D477-C3EA-408F-954B-8DB1C6FEAD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2559C2-1347-4CEC-9475-3D2C6A68F8F4}"/>
                </a:ext>
              </a:extLst>
            </p:cNvPr>
            <p:cNvSpPr/>
            <p:nvPr userDrawn="1"/>
          </p:nvSpPr>
          <p:spPr>
            <a:xfrm>
              <a:off x="9115849" y="6218830"/>
              <a:ext cx="586089" cy="727464"/>
            </a:xfrm>
            <a:custGeom>
              <a:avLst/>
              <a:gdLst/>
              <a:ahLst/>
              <a:cxnLst/>
              <a:rect l="0" t="0" r="r" b="b"/>
              <a:pathLst>
                <a:path w="586089" h="727464">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vert="horz" wrap="square" lIns="91440" tIns="45720" rIns="91440" bIns="45720" numCol="1" rtlCol="0" anchor="t"/>
            <a:lstStyle/>
            <a:p>
              <a:endParaRPr lang="en-US" dirty="0"/>
            </a:p>
          </p:txBody>
        </p:sp>
        <p:sp>
          <p:nvSpPr>
            <p:cNvPr id="30" name="Freeform 30">
              <a:extLst>
                <a:ext uri="{4D767576-C0AA-4FBE-9829-C7175D03D7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1CA0B1-C01F-4DBE-ABD7-B89CE250B59E}"/>
                </a:ext>
              </a:extLst>
            </p:cNvPr>
            <p:cNvSpPr/>
            <p:nvPr userDrawn="1"/>
          </p:nvSpPr>
          <p:spPr>
            <a:xfrm>
              <a:off x="9170753" y="6218830"/>
              <a:ext cx="438538" cy="706189"/>
            </a:xfrm>
            <a:custGeom>
              <a:avLst/>
              <a:gdLst/>
              <a:ahLst/>
              <a:cxnLst/>
              <a:rect l="0" t="0" r="r" b="b"/>
              <a:pathLst>
                <a:path w="438538" h="706189">
                  <a:moveTo>
                    <a:pt x="0" y="0"/>
                  </a:moveTo>
                  <a:cubicBezTo>
                    <a:pt x="39695" y="64371"/>
                    <a:pt x="107744" y="229085"/>
                    <a:pt x="175793" y="359721"/>
                  </a:cubicBezTo>
                  <a:cubicBezTo>
                    <a:pt x="277867" y="554728"/>
                    <a:pt x="438538" y="706189"/>
                    <a:pt x="438538" y="706189"/>
                  </a:cubicBezTo>
                </a:path>
              </a:pathLst>
            </a:custGeom>
            <a:noFill/>
            <a:ln w="17463" cap="rnd">
              <a:solidFill>
                <a:srgbClr val="FFFFFF"/>
              </a:solidFill>
              <a:prstDash val="solid"/>
              <a:round/>
            </a:ln>
          </p:spPr>
          <p:txBody>
            <a:bodyPr vert="horz" wrap="square" lIns="91440" tIns="45720" rIns="91440" bIns="45720" numCol="1" rtlCol="0" anchor="t"/>
            <a:lstStyle/>
            <a:p>
              <a:endParaRPr lang="en-US" dirty="0"/>
            </a:p>
          </p:txBody>
        </p:sp>
        <p:sp>
          <p:nvSpPr>
            <p:cNvPr id="31" name="Rectangle 31">
              <a:extLst>
                <a:ext uri="{8500FC6C-BCD5-4956-AE51-0E26CA20C1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880FE3-E51C-4AC7-8904-004F74460324}"/>
                </a:ext>
              </a:extLst>
            </p:cNvPr>
            <p:cNvSpPr>
              <a:spLocks noChangeArrowheads="1"/>
            </p:cNvSpPr>
            <p:nvPr userDrawn="1"/>
          </p:nvSpPr>
          <p:spPr>
            <a:xfrm>
              <a:off x="11789624" y="6491287"/>
              <a:ext cx="45981" cy="328044"/>
            </a:xfrm>
            <a:prstGeom prst="rect">
              <a:avLst/>
            </a:prstGeom>
            <a:solidFill>
              <a:srgbClr val="F7B632"/>
            </a:solidFill>
            <a:ln>
              <a:noFill/>
            </a:ln>
          </p:spPr>
          <p:txBody>
            <a:bodyPr vert="horz" wrap="square" lIns="91440" tIns="45720" rIns="91440" bIns="45720" numCol="1" rtlCol="0" anchor="t"/>
            <a:lstStyle/>
            <a:p>
              <a:endParaRPr lang="en-US" dirty="0"/>
            </a:p>
          </p:txBody>
        </p:sp>
        <p:sp>
          <p:nvSpPr>
            <p:cNvPr id="32" name="Freeform 32">
              <a:extLst>
                <a:ext uri="{31A3D255-AE84-42D6-9B9E-5E39B1CFB6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39F815-140B-4D4E-B8EF-A8164988C109}"/>
                </a:ext>
              </a:extLst>
            </p:cNvPr>
            <p:cNvSpPr/>
            <p:nvPr userDrawn="1"/>
          </p:nvSpPr>
          <p:spPr>
            <a:xfrm>
              <a:off x="10985982" y="6378049"/>
              <a:ext cx="350006" cy="47354"/>
            </a:xfrm>
            <a:custGeom>
              <a:avLst/>
              <a:gdLst/>
              <a:ahLst/>
              <a:cxnLst/>
              <a:rect l="0" t="0" r="r" b="b"/>
              <a:pathLst>
                <a:path w="350007" h="47354">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3" name="Freeform 34">
              <a:extLst>
                <a:ext uri="{31D475B3-CA4A-46EE-A91E-854670B0F4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F48EEB-19DC-4D0D-9399-9D7E3796E278}"/>
                </a:ext>
              </a:extLst>
            </p:cNvPr>
            <p:cNvSpPr/>
            <p:nvPr userDrawn="1"/>
          </p:nvSpPr>
          <p:spPr>
            <a:xfrm>
              <a:off x="11311281" y="5575094"/>
              <a:ext cx="563442" cy="566186"/>
            </a:xfrm>
            <a:custGeom>
              <a:avLst/>
              <a:gdLst/>
              <a:ahLst/>
              <a:cxnLst/>
              <a:rect l="0" t="0" r="r" b="b"/>
              <a:pathLst>
                <a:path w="563442" h="566186">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4" name="Freeform 35">
              <a:extLst>
                <a:ext uri="{FB9CB746-95A0-474E-ADC7-1BF494C68D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63657C-2784-4A0B-879E-A816F6B2B768}"/>
                </a:ext>
              </a:extLst>
            </p:cNvPr>
            <p:cNvSpPr/>
            <p:nvPr userDrawn="1"/>
          </p:nvSpPr>
          <p:spPr>
            <a:xfrm>
              <a:off x="11287263" y="6027356"/>
              <a:ext cx="135885" cy="136571"/>
            </a:xfrm>
            <a:custGeom>
              <a:avLst/>
              <a:gdLst/>
              <a:ahLst/>
              <a:cxnLst/>
              <a:rect l="0" t="0" r="r" b="b"/>
              <a:pathLst>
                <a:path w="135885" h="136571">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5" name="Freeform 36">
              <a:extLst>
                <a:ext uri="{ED2F8613-24AB-43C7-B8D0-6F704491CA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BE8D07-ACFE-4B6D-ACB6-63674C5E66E4}"/>
                </a:ext>
              </a:extLst>
            </p:cNvPr>
            <p:cNvSpPr/>
            <p:nvPr userDrawn="1"/>
          </p:nvSpPr>
          <p:spPr>
            <a:xfrm>
              <a:off x="11763545" y="5563426"/>
              <a:ext cx="126277" cy="126963"/>
            </a:xfrm>
            <a:custGeom>
              <a:avLst/>
              <a:gdLst/>
              <a:ahLst/>
              <a:cxnLst/>
              <a:rect l="0" t="0" r="r" b="b"/>
              <a:pathLst>
                <a:path w="126277" h="126963">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6" name="Freeform 37">
              <a:extLst>
                <a:ext uri="{9FDF0E38-D8B5-4FB3-BDD9-B4B846CB12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1A88EB-57F2-48A2-8B04-EB636CCCC51E}"/>
                </a:ext>
              </a:extLst>
            </p:cNvPr>
            <p:cNvSpPr/>
            <p:nvPr userDrawn="1"/>
          </p:nvSpPr>
          <p:spPr>
            <a:xfrm>
              <a:off x="11283144" y="6099417"/>
              <a:ext cx="77551" cy="75492"/>
            </a:xfrm>
            <a:custGeom>
              <a:avLst/>
              <a:gdLst/>
              <a:ahLst/>
              <a:cxnLst/>
              <a:rect l="0" t="0" r="r" b="b"/>
              <a:pathLst>
                <a:path w="77551" h="75492">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7" name="Freeform 38">
              <a:extLst>
                <a:ext uri="{C771F48F-0483-4804-94BD-97B5E1D5C2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1F722F-5534-4531-AF03-4679C0514F2C}"/>
                </a:ext>
              </a:extLst>
            </p:cNvPr>
            <p:cNvSpPr/>
            <p:nvPr userDrawn="1"/>
          </p:nvSpPr>
          <p:spPr>
            <a:xfrm>
              <a:off x="11120493" y="5762450"/>
              <a:ext cx="860604" cy="863348"/>
            </a:xfrm>
            <a:custGeom>
              <a:avLst/>
              <a:gdLst/>
              <a:ahLst/>
              <a:cxnLst/>
              <a:rect l="0" t="0" r="r" b="b"/>
              <a:pathLst>
                <a:path w="860604" h="863348">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8" name="Freeform 39">
              <a:extLst>
                <a:ext uri="{9DA4CDAE-B515-421E-AC81-969CB0CCCB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75DD16-5373-4A5A-A0FB-CF7CD0143885}"/>
                </a:ext>
              </a:extLst>
            </p:cNvPr>
            <p:cNvSpPr/>
            <p:nvPr userDrawn="1"/>
          </p:nvSpPr>
          <p:spPr>
            <a:xfrm>
              <a:off x="9420561" y="6497462"/>
              <a:ext cx="1416496" cy="140003"/>
            </a:xfrm>
            <a:custGeom>
              <a:avLst/>
              <a:gdLst/>
              <a:ahLst/>
              <a:cxnLst/>
              <a:rect l="0" t="0" r="r" b="b"/>
              <a:pathLst>
                <a:path w="1416496" h="140003">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9" name="Freeform 40">
              <a:extLst>
                <a:ext uri="{E2AE99D9-6142-49C6-A1CE-C700F9CE33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3EED11-A4AE-4A01-8301-1E0198F37BB9}"/>
                </a:ext>
              </a:extLst>
            </p:cNvPr>
            <p:cNvSpPr/>
            <p:nvPr userDrawn="1"/>
          </p:nvSpPr>
          <p:spPr>
            <a:xfrm>
              <a:off x="9524191" y="6497462"/>
              <a:ext cx="1312866" cy="140003"/>
            </a:xfrm>
            <a:custGeom>
              <a:avLst/>
              <a:gdLst/>
              <a:ahLst/>
              <a:cxnLst/>
              <a:rect l="0" t="0" r="r" b="b"/>
              <a:pathLst>
                <a:path w="1312867" h="140003">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40" name="Freeform 41">
              <a:extLst>
                <a:ext uri="{B5E9A786-5B89-4D4C-B634-8CE18B31C1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DAEFC2-611A-4726-81A8-D32F977BAF26}"/>
                </a:ext>
              </a:extLst>
            </p:cNvPr>
            <p:cNvSpPr/>
            <p:nvPr userDrawn="1"/>
          </p:nvSpPr>
          <p:spPr>
            <a:xfrm>
              <a:off x="9571545" y="6535208"/>
              <a:ext cx="1265513" cy="65884"/>
            </a:xfrm>
            <a:custGeom>
              <a:avLst/>
              <a:gdLst/>
              <a:ahLst/>
              <a:cxnLst/>
              <a:rect l="0" t="0" r="r" b="b"/>
              <a:pathLst>
                <a:path w="1265513" h="65884">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41" name="Freeform 42">
              <a:extLst>
                <a:ext uri="{B3D58FA6-3C48-4FF0-A69C-2140367F2D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C518E77-C602-4E71-9FDD-33BC768850CE}"/>
                </a:ext>
              </a:extLst>
            </p:cNvPr>
            <p:cNvSpPr/>
            <p:nvPr userDrawn="1"/>
          </p:nvSpPr>
          <p:spPr>
            <a:xfrm>
              <a:off x="10171358" y="6635407"/>
              <a:ext cx="767955" cy="229219"/>
            </a:xfrm>
            <a:custGeom>
              <a:avLst/>
              <a:gdLst/>
              <a:ahLst/>
              <a:cxnLst/>
              <a:rect l="0" t="0" r="r" b="b"/>
              <a:pathLst>
                <a:path w="767955" h="22922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vert="horz" wrap="square" lIns="91440" tIns="45720" rIns="91440" bIns="45720" numCol="1" rtlCol="0" anchor="t"/>
            <a:lstStyle/>
            <a:p>
              <a:endParaRPr lang="en-US" dirty="0"/>
            </a:p>
          </p:txBody>
        </p:sp>
        <p:sp>
          <p:nvSpPr>
            <p:cNvPr id="42" name="Freeform 43">
              <a:extLst>
                <a:ext uri="{94132460-FC63-47E5-8025-02C2D2B2EE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248FB7-1AC6-4B48-BC01-A041C3FC5DD3}"/>
                </a:ext>
              </a:extLst>
            </p:cNvPr>
            <p:cNvSpPr/>
            <p:nvPr userDrawn="1"/>
          </p:nvSpPr>
          <p:spPr>
            <a:xfrm>
              <a:off x="9632623" y="6635407"/>
              <a:ext cx="586089" cy="229219"/>
            </a:xfrm>
            <a:custGeom>
              <a:avLst/>
              <a:gdLst/>
              <a:ahLst/>
              <a:cxnLst/>
              <a:rect l="0" t="0" r="r" b="b"/>
              <a:pathLst>
                <a:path w="586089" h="22922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43" name="Freeform 44">
              <a:extLst>
                <a:ext uri="{55D63243-E747-4AB0-9DE8-B5F4374DF8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B49D85-B771-431E-BBDF-BF47C99AF51D}"/>
                </a:ext>
              </a:extLst>
            </p:cNvPr>
            <p:cNvSpPr/>
            <p:nvPr userDrawn="1"/>
          </p:nvSpPr>
          <p:spPr>
            <a:xfrm>
              <a:off x="10258518" y="6679328"/>
              <a:ext cx="640992" cy="145493"/>
            </a:xfrm>
            <a:custGeom>
              <a:avLst/>
              <a:gdLst/>
              <a:ahLst/>
              <a:cxnLst/>
              <a:rect l="0" t="0" r="r" b="b"/>
              <a:pathLst>
                <a:path w="640992" h="145493">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vert="horz" wrap="square" lIns="91440" tIns="45720" rIns="91440" bIns="45720" numCol="1" rtlCol="0" anchor="t"/>
            <a:lstStyle/>
            <a:p>
              <a:endParaRPr lang="en-US" dirty="0"/>
            </a:p>
          </p:txBody>
        </p:sp>
        <p:sp>
          <p:nvSpPr>
            <p:cNvPr id="44" name="Freeform 45">
              <a:extLst>
                <a:ext uri="{F19DB6DF-7EFB-4767-9891-F8D4F53970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35CE0D-12F2-4F2B-B123-F4B443349127}"/>
                </a:ext>
              </a:extLst>
            </p:cNvPr>
            <p:cNvSpPr/>
            <p:nvPr userDrawn="1"/>
          </p:nvSpPr>
          <p:spPr>
            <a:xfrm>
              <a:off x="9632623" y="6665603"/>
              <a:ext cx="553834" cy="168826"/>
            </a:xfrm>
            <a:custGeom>
              <a:avLst/>
              <a:gdLst/>
              <a:ahLst/>
              <a:cxnLst/>
              <a:rect l="0" t="0" r="r" b="b"/>
              <a:pathLst>
                <a:path w="553834" h="168826">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45" name="Rectangle 46">
              <a:extLst>
                <a:ext uri="{2D373B5F-EB38-495E-9204-7F13B97439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D89CD7-C785-4D7A-8D5A-6B1F0AD9B0DA}"/>
                </a:ext>
              </a:extLst>
            </p:cNvPr>
            <p:cNvSpPr>
              <a:spLocks noChangeArrowheads="1"/>
            </p:cNvSpPr>
            <p:nvPr userDrawn="1"/>
          </p:nvSpPr>
          <p:spPr>
            <a:xfrm>
              <a:off x="10407441" y="6679328"/>
              <a:ext cx="41862" cy="145493"/>
            </a:xfrm>
            <a:prstGeom prst="rect">
              <a:avLst/>
            </a:prstGeom>
            <a:solidFill>
              <a:schemeClr val="accent2"/>
            </a:solidFill>
            <a:ln>
              <a:noFill/>
            </a:ln>
          </p:spPr>
          <p:txBody>
            <a:bodyPr vert="horz" wrap="square" lIns="91440" tIns="45720" rIns="91440" bIns="45720" numCol="1" rtlCol="0" anchor="t"/>
            <a:lstStyle/>
            <a:p>
              <a:endParaRPr lang="en-US" dirty="0"/>
            </a:p>
          </p:txBody>
        </p:sp>
        <p:sp>
          <p:nvSpPr>
            <p:cNvPr id="46" name="Freeform 47">
              <a:extLst>
                <a:ext uri="{7CFE76AC-F93C-475F-8046-20EA226FEF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5DC359C-4E04-4DAB-9B41-7DECEC3B4E1D}"/>
                </a:ext>
              </a:extLst>
            </p:cNvPr>
            <p:cNvSpPr/>
            <p:nvPr userDrawn="1"/>
          </p:nvSpPr>
          <p:spPr>
            <a:xfrm>
              <a:off x="9505661" y="6211282"/>
              <a:ext cx="1356103" cy="287554"/>
            </a:xfrm>
            <a:custGeom>
              <a:avLst/>
              <a:gdLst/>
              <a:ahLst/>
              <a:cxnLst/>
              <a:rect l="0" t="0" r="r" b="b"/>
              <a:pathLst>
                <a:path w="1356103" h="287554">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47" name="Rectangle 48">
              <a:extLst>
                <a:ext uri="{D11DBBDD-0FAB-4980-9881-BCF9E8A653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5D3206-9E63-4951-92CA-9581673920BD}"/>
                </a:ext>
              </a:extLst>
            </p:cNvPr>
            <p:cNvSpPr>
              <a:spLocks noChangeArrowheads="1"/>
            </p:cNvSpPr>
            <p:nvPr userDrawn="1"/>
          </p:nvSpPr>
          <p:spPr>
            <a:xfrm>
              <a:off x="9734195" y="6211282"/>
              <a:ext cx="77551" cy="287554"/>
            </a:xfrm>
            <a:prstGeom prst="rect">
              <a:avLst/>
            </a:prstGeom>
            <a:solidFill>
              <a:srgbClr val="EE8F24"/>
            </a:solidFill>
            <a:ln>
              <a:noFill/>
            </a:ln>
          </p:spPr>
          <p:txBody>
            <a:bodyPr vert="horz" wrap="square" lIns="91440" tIns="45720" rIns="91440" bIns="45720" numCol="1" rtlCol="0" anchor="t"/>
            <a:lstStyle/>
            <a:p>
              <a:endParaRPr lang="en-US" dirty="0"/>
            </a:p>
          </p:txBody>
        </p:sp>
        <p:sp>
          <p:nvSpPr>
            <p:cNvPr id="48" name="Rectangle 49">
              <a:extLst>
                <a:ext uri="{64B5AF13-662B-416C-8E22-AC4626CD72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17B1F4-C93D-4238-95C7-7F2AE3685060}"/>
                </a:ext>
              </a:extLst>
            </p:cNvPr>
            <p:cNvSpPr>
              <a:spLocks noChangeArrowheads="1"/>
            </p:cNvSpPr>
            <p:nvPr userDrawn="1"/>
          </p:nvSpPr>
          <p:spPr>
            <a:xfrm>
              <a:off x="10552935" y="6211282"/>
              <a:ext cx="77551" cy="287554"/>
            </a:xfrm>
            <a:prstGeom prst="rect">
              <a:avLst/>
            </a:prstGeom>
            <a:solidFill>
              <a:srgbClr val="EE8F24"/>
            </a:solidFill>
            <a:ln>
              <a:noFill/>
            </a:ln>
          </p:spPr>
          <p:txBody>
            <a:bodyPr vert="horz" wrap="square" lIns="91440" tIns="45720" rIns="91440" bIns="45720" numCol="1" rtlCol="0" anchor="t"/>
            <a:lstStyle/>
            <a:p>
              <a:endParaRPr lang="en-US" dirty="0"/>
            </a:p>
          </p:txBody>
        </p:sp>
        <p:sp>
          <p:nvSpPr>
            <p:cNvPr id="49" name="Freeform 50">
              <a:extLst>
                <a:ext uri="{E9059B72-93B6-4826-8C2D-A7C475890F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439407-45CC-4B0D-9A27-0DB4084763EE}"/>
                </a:ext>
              </a:extLst>
            </p:cNvPr>
            <p:cNvSpPr/>
            <p:nvPr userDrawn="1"/>
          </p:nvSpPr>
          <p:spPr>
            <a:xfrm>
              <a:off x="9679292" y="5912061"/>
              <a:ext cx="1336887" cy="301280"/>
            </a:xfrm>
            <a:custGeom>
              <a:avLst/>
              <a:gdLst/>
              <a:ahLst/>
              <a:cxnLst/>
              <a:rect l="0" t="0" r="r" b="b"/>
              <a:pathLst>
                <a:path w="1336887" h="30128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50" name="Freeform 51">
              <a:extLst>
                <a:ext uri="{0DDB7317-95B9-4B1E-9778-7352D7E52B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C19A4D-431A-475A-991A-68B22FA644CF}"/>
                </a:ext>
              </a:extLst>
            </p:cNvPr>
            <p:cNvSpPr/>
            <p:nvPr userDrawn="1"/>
          </p:nvSpPr>
          <p:spPr>
            <a:xfrm>
              <a:off x="9679292" y="5972454"/>
              <a:ext cx="1275121" cy="174316"/>
            </a:xfrm>
            <a:custGeom>
              <a:avLst/>
              <a:gdLst/>
              <a:ahLst/>
              <a:cxnLst/>
              <a:rect l="0" t="0" r="r" b="b"/>
              <a:pathLst>
                <a:path w="1275121" h="174317">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51" name="Freeform 52">
              <a:extLst>
                <a:ext uri="{C5B4E628-C9A5-44C3-B466-740DD6733A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C7AF60-F77C-4D5A-BB20-3546B351E0DE}"/>
                </a:ext>
              </a:extLst>
            </p:cNvPr>
            <p:cNvSpPr/>
            <p:nvPr userDrawn="1"/>
          </p:nvSpPr>
          <p:spPr>
            <a:xfrm>
              <a:off x="10751957" y="6027356"/>
              <a:ext cx="103628" cy="269024"/>
            </a:xfrm>
            <a:custGeom>
              <a:avLst/>
              <a:gdLst/>
              <a:ahLst/>
              <a:cxnLst/>
              <a:rect l="0" t="0" r="r" b="b"/>
              <a:pathLst>
                <a:path w="103629" h="269024">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vert="horz" wrap="square" lIns="91440" tIns="45720" rIns="91440" bIns="45720" numCol="1" rtlCol="0" anchor="t"/>
            <a:lstStyle/>
            <a:p>
              <a:endParaRPr lang="en-US" dirty="0"/>
            </a:p>
          </p:txBody>
        </p:sp>
        <p:sp>
          <p:nvSpPr>
            <p:cNvPr id="52" name="Freeform 53">
              <a:extLst>
                <a:ext uri="{5777095F-A98E-4F71-8D2A-3DE62A3A80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359229-763E-4FD8-A1D2-7A3743F25DCD}"/>
                </a:ext>
              </a:extLst>
            </p:cNvPr>
            <p:cNvSpPr/>
            <p:nvPr userDrawn="1"/>
          </p:nvSpPr>
          <p:spPr>
            <a:xfrm>
              <a:off x="9280559" y="5690390"/>
              <a:ext cx="1153648" cy="151669"/>
            </a:xfrm>
            <a:custGeom>
              <a:avLst/>
              <a:gdLst/>
              <a:ahLst/>
              <a:cxnLst/>
              <a:rect l="0" t="0" r="r" b="b"/>
              <a:pathLst>
                <a:path w="1153648" h="151669">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vert="horz" wrap="square" lIns="91440" tIns="45720" rIns="91440" bIns="45720" numCol="1" rtlCol="0" anchor="t"/>
            <a:lstStyle/>
            <a:p>
              <a:endParaRPr lang="en-US" dirty="0"/>
            </a:p>
          </p:txBody>
        </p:sp>
        <p:sp>
          <p:nvSpPr>
            <p:cNvPr id="53" name="Rectangle 54">
              <a:extLst>
                <a:ext uri="{4B3B9A0A-A9C9-4A20-A3C9-9239B73C11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152D01-3C90-447C-932F-6DAD1CB31D0B}"/>
                </a:ext>
              </a:extLst>
            </p:cNvPr>
            <p:cNvSpPr>
              <a:spLocks noChangeArrowheads="1"/>
            </p:cNvSpPr>
            <p:nvPr userDrawn="1"/>
          </p:nvSpPr>
          <p:spPr>
            <a:xfrm>
              <a:off x="9280559" y="5800196"/>
              <a:ext cx="718543" cy="81668"/>
            </a:xfrm>
            <a:prstGeom prst="rect">
              <a:avLst/>
            </a:prstGeom>
            <a:solidFill>
              <a:srgbClr val="FFFFFF"/>
            </a:solidFill>
            <a:ln>
              <a:noFill/>
            </a:ln>
          </p:spPr>
          <p:txBody>
            <a:bodyPr vert="horz" wrap="square" lIns="91440" tIns="45720" rIns="91440" bIns="45720" numCol="1" rtlCol="0" anchor="t"/>
            <a:lstStyle/>
            <a:p>
              <a:endParaRPr lang="en-US" dirty="0"/>
            </a:p>
          </p:txBody>
        </p:sp>
        <p:sp>
          <p:nvSpPr>
            <p:cNvPr id="54" name="Freeform 55">
              <a:extLst>
                <a:ext uri="{5F693DC4-AF84-4C8D-86FC-D9BCE43BB3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6384BC-6A9B-405F-BE89-AA9C06148835}"/>
                </a:ext>
              </a:extLst>
            </p:cNvPr>
            <p:cNvSpPr/>
            <p:nvPr userDrawn="1"/>
          </p:nvSpPr>
          <p:spPr>
            <a:xfrm>
              <a:off x="9999101" y="5686272"/>
              <a:ext cx="1216101" cy="195592"/>
            </a:xfrm>
            <a:custGeom>
              <a:avLst/>
              <a:gdLst/>
              <a:ahLst/>
              <a:cxnLst/>
              <a:rect l="0" t="0" r="r" b="b"/>
              <a:pathLst>
                <a:path w="1216101" h="195592">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vert="horz" wrap="square" lIns="91440" tIns="45720" rIns="91440" bIns="45720" numCol="1" rtlCol="0" anchor="t"/>
            <a:lstStyle/>
            <a:p>
              <a:endParaRPr lang="en-US" dirty="0"/>
            </a:p>
          </p:txBody>
        </p:sp>
        <p:sp>
          <p:nvSpPr>
            <p:cNvPr id="55" name="Rectangle 56">
              <a:extLst>
                <a:ext uri="{E5E702A0-A66F-446B-8A8A-61940F7543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25A551-2F71-42F8-BDFA-4817E1362FBB}"/>
                </a:ext>
              </a:extLst>
            </p:cNvPr>
            <p:cNvSpPr>
              <a:spLocks noChangeArrowheads="1"/>
            </p:cNvSpPr>
            <p:nvPr userDrawn="1"/>
          </p:nvSpPr>
          <p:spPr>
            <a:xfrm>
              <a:off x="9189969" y="5864707"/>
              <a:ext cx="818741" cy="49413"/>
            </a:xfrm>
            <a:prstGeom prst="rect">
              <a:avLst/>
            </a:prstGeom>
            <a:solidFill>
              <a:srgbClr val="075638"/>
            </a:solidFill>
            <a:ln>
              <a:noFill/>
            </a:ln>
          </p:spPr>
          <p:txBody>
            <a:bodyPr vert="horz" wrap="square" lIns="91440" tIns="45720" rIns="91440" bIns="45720" numCol="1" rtlCol="0" anchor="t"/>
            <a:lstStyle/>
            <a:p>
              <a:endParaRPr lang="en-US" dirty="0"/>
            </a:p>
          </p:txBody>
        </p:sp>
        <p:sp>
          <p:nvSpPr>
            <p:cNvPr id="56" name="Freeform 57">
              <a:extLst>
                <a:ext uri="{B38934C1-6217-419F-9C06-D297BB1B0F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B06F75-7999-4697-93A7-7D1D9367C88B}"/>
                </a:ext>
              </a:extLst>
            </p:cNvPr>
            <p:cNvSpPr/>
            <p:nvPr userDrawn="1"/>
          </p:nvSpPr>
          <p:spPr>
            <a:xfrm>
              <a:off x="10008710" y="5832452"/>
              <a:ext cx="1240121" cy="81668"/>
            </a:xfrm>
            <a:custGeom>
              <a:avLst/>
              <a:gdLst/>
              <a:ahLst/>
              <a:cxnLst/>
              <a:rect l="0" t="0" r="r" b="b"/>
              <a:pathLst>
                <a:path w="1240121" h="81668">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vert="horz" wrap="square" lIns="91440" tIns="45720" rIns="91440" bIns="45720" numCol="1" rtlCol="0" anchor="t"/>
            <a:lstStyle/>
            <a:p>
              <a:endParaRPr lang="en-US" dirty="0"/>
            </a:p>
          </p:txBody>
        </p:sp>
        <p:sp>
          <p:nvSpPr>
            <p:cNvPr id="57" name="Freeform 58">
              <a:extLst>
                <a:ext uri="{5F81F69B-F178-47B8-B0C1-748D6D426D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E3417E-BD1D-44FD-9271-D38E3DBB3CE5}"/>
                </a:ext>
              </a:extLst>
            </p:cNvPr>
            <p:cNvSpPr/>
            <p:nvPr userDrawn="1"/>
          </p:nvSpPr>
          <p:spPr>
            <a:xfrm>
              <a:off x="10526856" y="5822844"/>
              <a:ext cx="143434" cy="106374"/>
            </a:xfrm>
            <a:custGeom>
              <a:avLst/>
              <a:gdLst/>
              <a:ahLst/>
              <a:cxnLst/>
              <a:rect l="0" t="0" r="r" b="b"/>
              <a:pathLst>
                <a:path w="143434" h="106374">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vert="horz" wrap="square" lIns="91440" tIns="45720" rIns="91440" bIns="45720" numCol="1" rtlCol="0" anchor="t"/>
            <a:lstStyle/>
            <a:p>
              <a:endParaRPr lang="en-US" dirty="0"/>
            </a:p>
          </p:txBody>
        </p:sp>
        <p:sp>
          <p:nvSpPr>
            <p:cNvPr id="58" name="Freeform 59">
              <a:extLst>
                <a:ext uri="{9910C032-BD2B-40D8-9640-06EA26B832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BEC767-64A0-4A23-871E-2AB9BDBD2803}"/>
                </a:ext>
              </a:extLst>
            </p:cNvPr>
            <p:cNvSpPr/>
            <p:nvPr userDrawn="1"/>
          </p:nvSpPr>
          <p:spPr>
            <a:xfrm>
              <a:off x="10554994" y="5832452"/>
              <a:ext cx="87158" cy="50785"/>
            </a:xfrm>
            <a:custGeom>
              <a:avLst/>
              <a:gdLst/>
              <a:ahLst/>
              <a:cxnLst/>
              <a:rect l="0" t="0" r="r" b="b"/>
              <a:pathLst>
                <a:path w="87159" h="50785">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vert="horz" wrap="square" lIns="91440" tIns="45720" rIns="91440" bIns="45720" numCol="1" rtlCol="0" anchor="t"/>
            <a:lstStyle/>
            <a:p>
              <a:endParaRPr lang="en-US" dirty="0"/>
            </a:p>
          </p:txBody>
        </p:sp>
        <p:sp>
          <p:nvSpPr>
            <p:cNvPr id="59" name="Freeform 33">
              <a:extLst>
                <a:ext uri="{7D1C7E43-E044-4958-A4C4-0169CCE314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5B10F3-65F8-4EB7-BB6A-C495389119B2}"/>
                </a:ext>
              </a:extLst>
            </p:cNvPr>
            <p:cNvSpPr/>
            <p:nvPr userDrawn="1"/>
          </p:nvSpPr>
          <p:spPr>
            <a:xfrm>
              <a:off x="11233732" y="6815213"/>
              <a:ext cx="679424" cy="47354"/>
            </a:xfrm>
            <a:custGeom>
              <a:avLst/>
              <a:gdLst/>
              <a:ahLst/>
              <a:cxnLst/>
              <a:rect l="0" t="0" r="r" b="b"/>
              <a:pathLst>
                <a:path w="679424" h="47354">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vert="horz" wrap="square" lIns="91440" tIns="45720" rIns="91440" bIns="45720" numCol="1" rtlCol="0" anchor="t"/>
            <a:lstStyle/>
            <a:p>
              <a:endParaRPr lang="en-US" dirty="0"/>
            </a:p>
          </p:txBody>
        </p:sp>
      </p:grpSp>
      <p:sp>
        <p:nvSpPr>
          <p:cNvPr id="60" name="Slide Number Placeholder 5">
            <a:extLst>
              <a:ext uri="{CEC8C274-0F82-4926-89E1-5B5F6C5781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53A0BC-C3B2-4158-BE01-C737E745A7BB}"/>
              </a:ext>
            </a:extLst>
          </p:cNvPr>
          <p:cNvSpPr>
            <a:spLocks noGrp="1"/>
          </p:cNvSpPr>
          <p:nvPr>
            <p:ph type="sldNum" sz="quarter" idx="15"/>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FA8D591C-903C-48B1-A765-BEF59405A4BD}" type="slidenum">
              <a:rPr/>
              <a:pPr/>
              <a:t>‹#›</a:t>
            </a:fld>
            <a:endParaRPr lang="en-US" dirty="0"/>
          </a:p>
        </p:txBody>
      </p:sp>
      <p:sp>
        <p:nvSpPr>
          <p:cNvPr id="61" name="Date Placeholder 3">
            <a:extLst>
              <a:ext uri="{CE529DED-9BFC-4A62-9310-31922517CE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C9DDC9-FC8C-44CA-BF3D-6C2B0D4C1B3D}"/>
              </a:ext>
            </a:extLst>
          </p:cNvPr>
          <p:cNvSpPr>
            <a:spLocks noGrp="1"/>
          </p:cNvSpPr>
          <p:nvPr>
            <p:ph type="dt" sz="half" idx="16"/>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62" name="Footer Placeholder 4">
            <a:extLst>
              <a:ext uri="{0B61F9BB-2778-4336-9197-6AEE368FD4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79E678-704D-4983-9576-0DFBEB6C6508}"/>
              </a:ext>
            </a:extLst>
          </p:cNvPr>
          <p:cNvSpPr>
            <a:spLocks noGrp="1"/>
          </p:cNvSpPr>
          <p:nvPr>
            <p:ph type="ftr" sz="quarter" idx="17"/>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Tree>
    <p:extLst>
      <p:ext uri="{5E8590C7-D85C-43BC-A483-572F7B068F3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udy Guide Checklist">
    <p:spTree>
      <p:nvGrpSpPr>
        <p:cNvPr id="1" name=""/>
        <p:cNvGrpSpPr/>
        <p:nvPr/>
      </p:nvGrpSpPr>
      <p:grpSpPr>
        <a:xfrm>
          <a:off x="0" y="0"/>
          <a:ext cx="0" cy="0"/>
          <a:chOff x="0" y="0"/>
          <a:chExt cx="0" cy="0"/>
        </a:xfrm>
      </p:grpSpPr>
      <p:sp>
        <p:nvSpPr>
          <p:cNvPr id="2" name="Rectangle 10">
            <a:extLst>
              <a:ext uri="{7C14B2DE-431D-4FAB-9CCB-E2B143077A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9A781D-2D6C-4F8A-879B-9C4EDA0E6DD5}"/>
              </a:ext>
            </a:extLst>
          </p:cNvPr>
          <p:cNvSpPr/>
          <p:nvPr userDrawn="1"/>
        </p:nvSpPr>
        <p:spPr>
          <a:xfrm>
            <a:off x="628650" y="1401689"/>
            <a:ext cx="3759307" cy="3052237"/>
          </a:xfrm>
          <a:prstGeom prst="rect">
            <a:avLst/>
          </a:prstGeom>
          <a:solidFill>
            <a:schemeClr val="bg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ight Triangle 6">
            <a:extLst>
              <a:ext uri="{98077E13-9324-4BE0-ADDC-E32CE22547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804D85-7F08-4E5E-B474-5BF749155B0F}"/>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4" name="Title 1">
            <a:extLst>
              <a:ext uri="{2A0E3F09-3097-40F1-8FEE-D8BC59C507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BDB03A-C287-436D-BD33-009DB43D0598}"/>
              </a:ext>
            </a:extLst>
          </p:cNvPr>
          <p:cNvSpPr>
            <a:spLocks noGrp="1"/>
          </p:cNvSpPr>
          <p:nvPr>
            <p:ph type="title" idx="10"/>
          </p:nvPr>
        </p:nvSpPr>
        <p:spPr/>
        <p:txBody>
          <a:bodyPr rtlCol="0"/>
          <a:lstStyle>
            <a:lvl1pPr lvl="0">
              <a:defRPr lang="en-US" sz="2800" dirty="0">
                <a:solidFill>
                  <a:schemeClr val="accent1"/>
                </a:solidFill>
              </a:defRPr>
            </a:lvl1pPr>
          </a:lstStyle>
          <a:p>
            <a:r>
              <a:rPr lang="en-US" dirty="0"/>
              <a:t>Add Title</a:t>
            </a:r>
          </a:p>
        </p:txBody>
      </p:sp>
      <p:sp>
        <p:nvSpPr>
          <p:cNvPr id="5" name="Content Placeholder 2">
            <a:extLst>
              <a:ext uri="{466AEC47-44F6-47B8-A9F3-AD503831C7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F1C5D5-8438-4C5D-9A12-B88409554D14}"/>
              </a:ext>
            </a:extLst>
          </p:cNvPr>
          <p:cNvSpPr>
            <a:spLocks noGrp="1"/>
          </p:cNvSpPr>
          <p:nvPr>
            <p:ph idx="11"/>
          </p:nvPr>
        </p:nvSpPr>
        <p:spPr>
          <a:xfrm>
            <a:off x="4666926" y="1412186"/>
            <a:ext cx="3333104" cy="3052237"/>
          </a:xfrm>
        </p:spPr>
        <p:txBody>
          <a:bodyPr vert="horz" rtlCol="0" anchor="t">
            <a:normAutofit/>
          </a:bodyPr>
          <a:lstStyle>
            <a:lvl1pPr marL="0" lvl="0" indent="0">
              <a:lnSpc>
                <a:spcPct val="125000"/>
              </a:lnSpc>
              <a:buNone/>
              <a:defRPr lang="en-US" sz="1600" dirty="0">
                <a:solidFill>
                  <a:schemeClr val="accent6"/>
                </a:solidFill>
              </a:defRPr>
            </a:lvl1pPr>
            <a:lvl2pPr lvl="1">
              <a:defRPr lang="en-US" dirty="0">
                <a:solidFill>
                  <a:schemeClr val="accent6"/>
                </a:solidFill>
              </a:defRPr>
            </a:lvl2pPr>
            <a:lvl3pPr lvl="2">
              <a:defRPr lang="en-US" dirty="0">
                <a:solidFill>
                  <a:schemeClr val="accent6"/>
                </a:solidFill>
              </a:defRPr>
            </a:lvl3pPr>
            <a:lvl4pPr lvl="3">
              <a:defRPr lang="en-US" dirty="0">
                <a:solidFill>
                  <a:schemeClr val="accent6"/>
                </a:solidFill>
              </a:defRPr>
            </a:lvl4pPr>
            <a:lvl5pPr lvl="4">
              <a:defRPr lang="en-US" dirty="0">
                <a:solidFill>
                  <a:schemeClr val="accent6"/>
                </a:solidFill>
              </a:defRPr>
            </a:lvl5pPr>
          </a:lstStyle>
          <a:p>
            <a:pPr lvl="0"/>
            <a:r>
              <a:rPr lang="en-US" dirty="0"/>
              <a:t>Add Text</a:t>
            </a:r>
          </a:p>
        </p:txBody>
      </p:sp>
      <p:sp>
        <p:nvSpPr>
          <p:cNvPr id="6" name="Content Placeholder 2">
            <a:extLst>
              <a:ext uri="{029BBD5A-6374-4415-B357-F67360FCF8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F9844F-ECD0-415E-A464-7F0422A3FDA0}"/>
              </a:ext>
            </a:extLst>
          </p:cNvPr>
          <p:cNvSpPr>
            <a:spLocks noGrp="1"/>
          </p:cNvSpPr>
          <p:nvPr>
            <p:ph idx="12"/>
          </p:nvPr>
        </p:nvSpPr>
        <p:spPr>
          <a:xfrm>
            <a:off x="906646" y="1644662"/>
            <a:ext cx="3333104" cy="2620122"/>
          </a:xfrm>
        </p:spPr>
        <p:txBody>
          <a:bodyPr vert="horz" rtlCol="0" anchor="t">
            <a:normAutofit/>
          </a:bodyPr>
          <a:lstStyle>
            <a:lvl1pPr marL="457200" lvl="0" indent="-457200">
              <a:buClr>
                <a:schemeClr val="accent1"/>
              </a:buClr>
              <a:buFont typeface="Wingdings"/>
              <a:buChar char=""/>
              <a:defRPr lang="en-US" sz="1400" dirty="0">
                <a:solidFill>
                  <a:schemeClr val="accent6"/>
                </a:solidFill>
              </a:defRPr>
            </a:lvl1pPr>
            <a:lvl2pPr lvl="1">
              <a:defRPr lang="en-US" dirty="0">
                <a:solidFill>
                  <a:schemeClr val="accent6"/>
                </a:solidFill>
              </a:defRPr>
            </a:lvl2pPr>
            <a:lvl3pPr lvl="2">
              <a:defRPr lang="en-US" dirty="0">
                <a:solidFill>
                  <a:schemeClr val="accent6"/>
                </a:solidFill>
              </a:defRPr>
            </a:lvl3pPr>
            <a:lvl4pPr lvl="3">
              <a:defRPr lang="en-US" dirty="0">
                <a:solidFill>
                  <a:schemeClr val="accent6"/>
                </a:solidFill>
              </a:defRPr>
            </a:lvl4pPr>
            <a:lvl5pPr lvl="4">
              <a:defRPr lang="en-US" dirty="0">
                <a:solidFill>
                  <a:schemeClr val="accent6"/>
                </a:solidFill>
              </a:defRPr>
            </a:lvl5pPr>
          </a:lstStyle>
          <a:p>
            <a:pPr lvl="0"/>
            <a:r>
              <a:rPr lang="en-US" dirty="0"/>
              <a:t>Add Text</a:t>
            </a:r>
          </a:p>
          <a:p>
            <a:pPr lvl="0"/>
            <a:endParaRPr lang="en-US" dirty="0"/>
          </a:p>
        </p:txBody>
      </p:sp>
      <p:grpSp>
        <p:nvGrpSpPr>
          <p:cNvPr id="7" name="Agrupar 67">
            <a:extLst>
              <a:ext uri="{4B416CCA-4EF8-46AE-93E5-F8248F7110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D1FC0A-0F51-4789-ABAC-2891B785F2B4}"/>
              </a:ext>
            </a:extLst>
          </p:cNvPr>
          <p:cNvGrpSpPr/>
          <p:nvPr/>
        </p:nvGrpSpPr>
        <p:grpSpPr>
          <a:xfrm>
            <a:off x="6736869" y="4240763"/>
            <a:ext cx="2281380" cy="1128521"/>
            <a:chOff x="8743195" y="5563426"/>
            <a:chExt cx="3281138" cy="1623068"/>
          </a:xfrm>
        </p:grpSpPr>
        <p:sp>
          <p:nvSpPr>
            <p:cNvPr id="8" name="Freeform 6">
              <a:extLst>
                <a:ext uri="{AB1C13C6-754A-4643-B97F-BECD10427B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DF0849-44A7-4E73-BBB1-610599DF75AE}"/>
                </a:ext>
              </a:extLst>
            </p:cNvPr>
            <p:cNvSpPr/>
            <p:nvPr userDrawn="1"/>
          </p:nvSpPr>
          <p:spPr>
            <a:xfrm>
              <a:off x="11465009" y="6239420"/>
              <a:ext cx="402163" cy="947075"/>
            </a:xfrm>
            <a:custGeom>
              <a:avLst/>
              <a:gdLst/>
              <a:ahLst/>
              <a:cxnLst/>
              <a:rect l="0" t="0" r="r" b="b"/>
              <a:pathLst>
                <a:path w="402164" h="947075">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a:solidFill>
                <a:srgbClr val="128B46"/>
              </a:solidFill>
              <a:prstDash val="solid"/>
              <a:miter lim="800000"/>
            </a:ln>
          </p:spPr>
          <p:txBody>
            <a:bodyPr vert="horz" wrap="square" lIns="91440" tIns="45720" rIns="91440" bIns="45720" numCol="1" rtlCol="0" anchor="t"/>
            <a:lstStyle/>
            <a:p>
              <a:endParaRPr lang="en-US" dirty="0"/>
            </a:p>
          </p:txBody>
        </p:sp>
        <p:sp>
          <p:nvSpPr>
            <p:cNvPr id="9" name="Freeform 7">
              <a:extLst>
                <a:ext uri="{BAE8471A-1A8F-4D09-9621-C0E43F303C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B4C2A3-EEC1-476B-A475-8AD2B2B48553}"/>
                </a:ext>
              </a:extLst>
            </p:cNvPr>
            <p:cNvSpPr/>
            <p:nvPr userDrawn="1"/>
          </p:nvSpPr>
          <p:spPr>
            <a:xfrm>
              <a:off x="11836979" y="6039024"/>
              <a:ext cx="187356" cy="232651"/>
            </a:xfrm>
            <a:custGeom>
              <a:avLst/>
              <a:gdLst/>
              <a:ahLst/>
              <a:cxnLst/>
              <a:rect l="0" t="0" r="r" b="b"/>
              <a:pathLst>
                <a:path w="187356" h="232651">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0" name="Freeform 8">
              <a:extLst>
                <a:ext uri="{82E0C162-5300-41EF-9EEC-B55118E7D2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076FD9-D68D-4530-B383-7B6BCCB3F983}"/>
                </a:ext>
              </a:extLst>
            </p:cNvPr>
            <p:cNvSpPr/>
            <p:nvPr userDrawn="1"/>
          </p:nvSpPr>
          <p:spPr>
            <a:xfrm>
              <a:off x="11580307" y="6091868"/>
              <a:ext cx="173631" cy="295790"/>
            </a:xfrm>
            <a:custGeom>
              <a:avLst/>
              <a:gdLst/>
              <a:ahLst/>
              <a:cxnLst/>
              <a:rect l="0" t="0" r="r" b="b"/>
              <a:pathLst>
                <a:path w="173631" h="29579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1" name="Freeform 10">
              <a:extLst>
                <a:ext uri="{34EC8C11-1051-426D-9E87-566EB1DDC4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66C906-A366-415D-A86D-CC7C8663D760}"/>
                </a:ext>
              </a:extLst>
            </p:cNvPr>
            <p:cNvSpPr/>
            <p:nvPr userDrawn="1"/>
          </p:nvSpPr>
          <p:spPr>
            <a:xfrm>
              <a:off x="11432755" y="6292950"/>
              <a:ext cx="205886" cy="262848"/>
            </a:xfrm>
            <a:custGeom>
              <a:avLst/>
              <a:gdLst/>
              <a:ahLst/>
              <a:cxnLst/>
              <a:rect l="0" t="0" r="r" b="b"/>
              <a:pathLst>
                <a:path w="205886" h="262848">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2" name="Freeform 12">
              <a:extLst>
                <a:ext uri="{6465B423-8D2A-4248-A233-96D4B2AF03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EC801F-AE0B-4192-865F-A54D26A06795}"/>
                </a:ext>
              </a:extLst>
            </p:cNvPr>
            <p:cNvSpPr/>
            <p:nvPr userDrawn="1"/>
          </p:nvSpPr>
          <p:spPr>
            <a:xfrm>
              <a:off x="11345597" y="6483738"/>
              <a:ext cx="230592" cy="242945"/>
            </a:xfrm>
            <a:custGeom>
              <a:avLst/>
              <a:gdLst/>
              <a:ahLst/>
              <a:cxnLst/>
              <a:rect l="0" t="0" r="r" b="b"/>
              <a:pathLst>
                <a:path w="230592" h="242945">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3" name="Freeform 14">
              <a:extLst>
                <a:ext uri="{AEBEBF0A-1534-4F16-ACC3-221EC50C9D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546A67-BF5B-4FF2-A004-10A57000F249}"/>
                </a:ext>
              </a:extLst>
            </p:cNvPr>
            <p:cNvSpPr/>
            <p:nvPr userDrawn="1"/>
          </p:nvSpPr>
          <p:spPr>
            <a:xfrm>
              <a:off x="11710701" y="6358832"/>
              <a:ext cx="268338" cy="146179"/>
            </a:xfrm>
            <a:custGeom>
              <a:avLst/>
              <a:gdLst/>
              <a:ahLst/>
              <a:cxnLst/>
              <a:rect l="0" t="0" r="r" b="b"/>
              <a:pathLst>
                <a:path w="268338" h="146179">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4" name="Freeform 16">
              <a:extLst>
                <a:ext uri="{0666B1FE-11FA-4AAF-A998-BD2039E058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FEA92A-DA7A-460C-96A6-29DDECB762D8}"/>
                </a:ext>
              </a:extLst>
            </p:cNvPr>
            <p:cNvSpPr/>
            <p:nvPr userDrawn="1"/>
          </p:nvSpPr>
          <p:spPr>
            <a:xfrm>
              <a:off x="11610503" y="6575014"/>
              <a:ext cx="220984" cy="104315"/>
            </a:xfrm>
            <a:custGeom>
              <a:avLst/>
              <a:gdLst/>
              <a:ahLst/>
              <a:cxnLst/>
              <a:rect l="0" t="0" r="r" b="b"/>
              <a:pathLst>
                <a:path w="220984" h="104315">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5" name="Freeform 18">
              <a:extLst>
                <a:ext uri="{E6F3CB68-21CC-4414-B82C-60A39D5EE7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F1902D-5A7C-46E0-9CCA-5BBECAF1C065}"/>
                </a:ext>
              </a:extLst>
            </p:cNvPr>
            <p:cNvSpPr/>
            <p:nvPr userDrawn="1"/>
          </p:nvSpPr>
          <p:spPr>
            <a:xfrm>
              <a:off x="11555599" y="6732172"/>
              <a:ext cx="217553" cy="111865"/>
            </a:xfrm>
            <a:custGeom>
              <a:avLst/>
              <a:gdLst/>
              <a:ahLst/>
              <a:cxnLst/>
              <a:rect l="0" t="0" r="r" b="b"/>
              <a:pathLst>
                <a:path w="217553" h="111865">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6" name="Freeform 20">
              <a:extLst>
                <a:ext uri="{3B79B107-D8F7-44F8-8AB7-6FA2C66877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914967-12B9-4B0F-BD21-4ABDAF08C227}"/>
                </a:ext>
              </a:extLst>
            </p:cNvPr>
            <p:cNvSpPr/>
            <p:nvPr userDrawn="1"/>
          </p:nvSpPr>
          <p:spPr>
            <a:xfrm>
              <a:off x="10980493" y="6161869"/>
              <a:ext cx="557951" cy="715797"/>
            </a:xfrm>
            <a:custGeom>
              <a:avLst/>
              <a:gdLst/>
              <a:ahLst/>
              <a:cxnLst/>
              <a:rect l="0" t="0" r="r" b="b"/>
              <a:pathLst>
                <a:path w="557951" h="715797">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63" cap="rnd">
              <a:solidFill>
                <a:srgbClr val="128B46"/>
              </a:solidFill>
              <a:prstDash val="solid"/>
              <a:round/>
            </a:ln>
          </p:spPr>
          <p:txBody>
            <a:bodyPr vert="horz" wrap="square" lIns="91440" tIns="45720" rIns="91440" bIns="45720" numCol="1" rtlCol="0" anchor="t"/>
            <a:lstStyle/>
            <a:p>
              <a:endParaRPr lang="en-US" dirty="0"/>
            </a:p>
          </p:txBody>
        </p:sp>
        <p:sp>
          <p:nvSpPr>
            <p:cNvPr id="17" name="Freeform 21">
              <a:extLst>
                <a:ext uri="{FA2C4068-FC31-4A43-9AF6-5ABCC6FC79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A94040-1B75-42B5-A606-52DA366E7E3D}"/>
                </a:ext>
              </a:extLst>
            </p:cNvPr>
            <p:cNvSpPr/>
            <p:nvPr userDrawn="1"/>
          </p:nvSpPr>
          <p:spPr>
            <a:xfrm>
              <a:off x="11055983" y="6319028"/>
              <a:ext cx="354124" cy="558636"/>
            </a:xfrm>
            <a:custGeom>
              <a:avLst/>
              <a:gdLst/>
              <a:ahLst/>
              <a:cxnLst/>
              <a:rect l="0" t="0" r="r" b="b"/>
              <a:pathLst>
                <a:path w="354124" h="558637">
                  <a:moveTo>
                    <a:pt x="0" y="558637"/>
                  </a:moveTo>
                  <a:cubicBezTo>
                    <a:pt x="15150" y="492358"/>
                    <a:pt x="73855" y="338970"/>
                    <a:pt x="160965" y="232923"/>
                  </a:cubicBezTo>
                  <a:cubicBezTo>
                    <a:pt x="231033" y="151495"/>
                    <a:pt x="304888" y="130664"/>
                    <a:pt x="354124" y="0"/>
                  </a:cubicBezTo>
                </a:path>
              </a:pathLst>
            </a:custGeom>
            <a:noFill/>
            <a:ln w="17463" cap="rnd">
              <a:solidFill>
                <a:srgbClr val="128B46"/>
              </a:solidFill>
              <a:prstDash val="solid"/>
              <a:miter lim="800000"/>
            </a:ln>
          </p:spPr>
          <p:txBody>
            <a:bodyPr vert="horz" wrap="square" lIns="91440" tIns="45720" rIns="91440" bIns="45720" numCol="1" rtlCol="0" anchor="t"/>
            <a:lstStyle/>
            <a:p>
              <a:endParaRPr lang="en-US" dirty="0"/>
            </a:p>
          </p:txBody>
        </p:sp>
        <p:sp>
          <p:nvSpPr>
            <p:cNvPr id="18" name="Freeform 22">
              <a:extLst>
                <a:ext uri="{82EE7A67-E552-4096-8DB3-D5722D5514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D936B3-74FF-4385-ADDA-F5E7663678C9}"/>
                </a:ext>
              </a:extLst>
            </p:cNvPr>
            <p:cNvSpPr/>
            <p:nvPr userDrawn="1"/>
          </p:nvSpPr>
          <p:spPr>
            <a:xfrm>
              <a:off x="8743195" y="6233928"/>
              <a:ext cx="612854" cy="864035"/>
            </a:xfrm>
            <a:custGeom>
              <a:avLst/>
              <a:gdLst/>
              <a:ahLst/>
              <a:cxnLst/>
              <a:rect l="0" t="0" r="r" b="b"/>
              <a:pathLst>
                <a:path w="612854" h="864035">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19" name="Freeform 23">
              <a:extLst>
                <a:ext uri="{0E1BEA90-F8E6-4DB4-B26A-12750022F0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26CB0D-3366-48AA-AF9B-6300BA284F1D}"/>
                </a:ext>
              </a:extLst>
            </p:cNvPr>
            <p:cNvSpPr/>
            <p:nvPr userDrawn="1"/>
          </p:nvSpPr>
          <p:spPr>
            <a:xfrm>
              <a:off x="8960749" y="6355402"/>
              <a:ext cx="262848" cy="664326"/>
            </a:xfrm>
            <a:custGeom>
              <a:avLst/>
              <a:gdLst/>
              <a:ahLst/>
              <a:cxnLst/>
              <a:rect l="0" t="0" r="r" b="b"/>
              <a:pathLst>
                <a:path w="262848" h="664326">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0" name="Freeform 24">
              <a:extLst>
                <a:ext uri="{14407929-FE78-4222-A818-BBD78BCFCC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E188EA-0967-47E4-8B36-E30F8FABBC04}"/>
                </a:ext>
              </a:extLst>
            </p:cNvPr>
            <p:cNvSpPr/>
            <p:nvPr userDrawn="1"/>
          </p:nvSpPr>
          <p:spPr>
            <a:xfrm>
              <a:off x="9087711" y="6508444"/>
              <a:ext cx="72060" cy="151669"/>
            </a:xfrm>
            <a:custGeom>
              <a:avLst/>
              <a:gdLst/>
              <a:ahLst/>
              <a:cxnLst/>
              <a:rect l="0" t="0" r="r" b="b"/>
              <a:pathLst>
                <a:path w="72060" h="151669">
                  <a:moveTo>
                    <a:pt x="72060" y="0"/>
                  </a:moveTo>
                  <a:cubicBezTo>
                    <a:pt x="72060" y="0"/>
                    <a:pt x="0" y="96689"/>
                    <a:pt x="22756" y="151669"/>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1" name="Freeform 25">
              <a:extLst>
                <a:ext uri="{0D065C0A-5E37-46CA-8D7B-8BD8C5734A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2292FD-6519-4BC3-BA99-F8B0375E1881}"/>
                </a:ext>
              </a:extLst>
            </p:cNvPr>
            <p:cNvSpPr/>
            <p:nvPr userDrawn="1"/>
          </p:nvSpPr>
          <p:spPr>
            <a:xfrm>
              <a:off x="8885257" y="6546190"/>
              <a:ext cx="268338" cy="181866"/>
            </a:xfrm>
            <a:custGeom>
              <a:avLst/>
              <a:gdLst/>
              <a:ahLst/>
              <a:cxnLst/>
              <a:rect l="0" t="0" r="r" b="b"/>
              <a:pathLst>
                <a:path w="268338" h="181866">
                  <a:moveTo>
                    <a:pt x="268338" y="181866"/>
                  </a:moveTo>
                  <a:cubicBezTo>
                    <a:pt x="268338" y="181866"/>
                    <a:pt x="168184" y="22733"/>
                    <a:pt x="0" y="0"/>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2" name="Freeform 26">
              <a:extLst>
                <a:ext uri="{D2711B64-8A4E-49E0-AFA6-5437D4D57C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9E1421-AF76-4F76-8B4D-63E2AE5F9121}"/>
                </a:ext>
              </a:extLst>
            </p:cNvPr>
            <p:cNvSpPr/>
            <p:nvPr userDrawn="1"/>
          </p:nvSpPr>
          <p:spPr>
            <a:xfrm>
              <a:off x="8940160" y="6701976"/>
              <a:ext cx="257357" cy="130394"/>
            </a:xfrm>
            <a:custGeom>
              <a:avLst/>
              <a:gdLst/>
              <a:ahLst/>
              <a:cxnLst/>
              <a:rect l="0" t="0" r="r" b="b"/>
              <a:pathLst>
                <a:path w="257358" h="130395">
                  <a:moveTo>
                    <a:pt x="257358" y="130395"/>
                  </a:moveTo>
                  <a:cubicBezTo>
                    <a:pt x="257358" y="130395"/>
                    <a:pt x="145710" y="0"/>
                    <a:pt x="0" y="9449"/>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3" name="Freeform 27">
              <a:extLst>
                <a:ext uri="{961D470D-A57B-473A-A415-ACB68CD81C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2D4FB0-5E9A-43A6-95AB-70BC7FE756C9}"/>
                </a:ext>
              </a:extLst>
            </p:cNvPr>
            <p:cNvSpPr/>
            <p:nvPr userDrawn="1"/>
          </p:nvSpPr>
          <p:spPr>
            <a:xfrm>
              <a:off x="9320363" y="5804314"/>
              <a:ext cx="406282" cy="848250"/>
            </a:xfrm>
            <a:custGeom>
              <a:avLst/>
              <a:gdLst/>
              <a:ahLst/>
              <a:cxnLst/>
              <a:rect l="0" t="0" r="r" b="b"/>
              <a:pathLst>
                <a:path w="406282" h="84825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vert="horz" wrap="square" lIns="91440" tIns="45720" rIns="91440" bIns="45720" numCol="1" rtlCol="0" anchor="t"/>
            <a:lstStyle/>
            <a:p>
              <a:endParaRPr lang="en-US" dirty="0"/>
            </a:p>
          </p:txBody>
        </p:sp>
        <p:sp>
          <p:nvSpPr>
            <p:cNvPr id="24" name="Freeform 28">
              <a:extLst>
                <a:ext uri="{1828411D-B07F-4B0D-99B6-36BB14ACCA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7EAD03-DC62-4391-BD50-0154C24410B2}"/>
                </a:ext>
              </a:extLst>
            </p:cNvPr>
            <p:cNvSpPr/>
            <p:nvPr userDrawn="1"/>
          </p:nvSpPr>
          <p:spPr>
            <a:xfrm>
              <a:off x="9454877" y="5804314"/>
              <a:ext cx="137944" cy="820113"/>
            </a:xfrm>
            <a:custGeom>
              <a:avLst/>
              <a:gdLst/>
              <a:ahLst/>
              <a:cxnLst/>
              <a:rect l="0" t="0" r="r" b="b"/>
              <a:pathLst>
                <a:path w="137944" h="820113">
                  <a:moveTo>
                    <a:pt x="0" y="0"/>
                  </a:moveTo>
                  <a:cubicBezTo>
                    <a:pt x="13228" y="73867"/>
                    <a:pt x="13228" y="253799"/>
                    <a:pt x="26455" y="399639"/>
                  </a:cubicBezTo>
                  <a:cubicBezTo>
                    <a:pt x="45351" y="619346"/>
                    <a:pt x="137944" y="820113"/>
                    <a:pt x="137944" y="820113"/>
                  </a:cubicBezTo>
                </a:path>
              </a:pathLst>
            </a:custGeom>
            <a:noFill/>
            <a:ln w="17463" cap="rnd">
              <a:solidFill>
                <a:srgbClr val="FFFFFF"/>
              </a:solidFill>
              <a:prstDash val="solid"/>
              <a:round/>
            </a:ln>
          </p:spPr>
          <p:txBody>
            <a:bodyPr vert="horz" wrap="square" lIns="91440" tIns="45720" rIns="91440" bIns="45720" numCol="1" rtlCol="0" anchor="t"/>
            <a:lstStyle/>
            <a:p>
              <a:endParaRPr lang="en-US" dirty="0"/>
            </a:p>
          </p:txBody>
        </p:sp>
        <p:sp>
          <p:nvSpPr>
            <p:cNvPr id="25" name="Freeform 29">
              <a:extLst>
                <a:ext uri="{C31E56BC-C5A6-49FE-9A51-E225466929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FC84C4-3501-42E2-A55C-08E86C992EBE}"/>
                </a:ext>
              </a:extLst>
            </p:cNvPr>
            <p:cNvSpPr/>
            <p:nvPr userDrawn="1"/>
          </p:nvSpPr>
          <p:spPr>
            <a:xfrm>
              <a:off x="9115849" y="6218830"/>
              <a:ext cx="586089" cy="727464"/>
            </a:xfrm>
            <a:custGeom>
              <a:avLst/>
              <a:gdLst/>
              <a:ahLst/>
              <a:cxnLst/>
              <a:rect l="0" t="0" r="r" b="b"/>
              <a:pathLst>
                <a:path w="586089" h="727464">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vert="horz" wrap="square" lIns="91440" tIns="45720" rIns="91440" bIns="45720" numCol="1" rtlCol="0" anchor="t"/>
            <a:lstStyle/>
            <a:p>
              <a:endParaRPr lang="en-US" dirty="0"/>
            </a:p>
          </p:txBody>
        </p:sp>
        <p:sp>
          <p:nvSpPr>
            <p:cNvPr id="26" name="Freeform 30">
              <a:extLst>
                <a:ext uri="{B9D39ECB-A078-4E36-A708-60D9C5DA2E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12C4B3-F8E0-406C-A174-FD97ABEBE21D}"/>
                </a:ext>
              </a:extLst>
            </p:cNvPr>
            <p:cNvSpPr/>
            <p:nvPr userDrawn="1"/>
          </p:nvSpPr>
          <p:spPr>
            <a:xfrm>
              <a:off x="9170753" y="6218830"/>
              <a:ext cx="438538" cy="706189"/>
            </a:xfrm>
            <a:custGeom>
              <a:avLst/>
              <a:gdLst/>
              <a:ahLst/>
              <a:cxnLst/>
              <a:rect l="0" t="0" r="r" b="b"/>
              <a:pathLst>
                <a:path w="438538" h="706189">
                  <a:moveTo>
                    <a:pt x="0" y="0"/>
                  </a:moveTo>
                  <a:cubicBezTo>
                    <a:pt x="39695" y="64371"/>
                    <a:pt x="107744" y="229085"/>
                    <a:pt x="175793" y="359721"/>
                  </a:cubicBezTo>
                  <a:cubicBezTo>
                    <a:pt x="277867" y="554728"/>
                    <a:pt x="438538" y="706189"/>
                    <a:pt x="438538" y="706189"/>
                  </a:cubicBezTo>
                </a:path>
              </a:pathLst>
            </a:custGeom>
            <a:noFill/>
            <a:ln w="17463" cap="rnd">
              <a:solidFill>
                <a:srgbClr val="FFFFFF"/>
              </a:solidFill>
              <a:prstDash val="solid"/>
              <a:round/>
            </a:ln>
          </p:spPr>
          <p:txBody>
            <a:bodyPr vert="horz" wrap="square" lIns="91440" tIns="45720" rIns="91440" bIns="45720" numCol="1" rtlCol="0" anchor="t"/>
            <a:lstStyle/>
            <a:p>
              <a:endParaRPr lang="en-US" dirty="0"/>
            </a:p>
          </p:txBody>
        </p:sp>
        <p:sp>
          <p:nvSpPr>
            <p:cNvPr id="27" name="Rectangle 31">
              <a:extLst>
                <a:ext uri="{870121C6-9858-4597-BDD6-493DD5AA4C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C1C5BF6-826E-4766-B9BC-1A156261D489}"/>
                </a:ext>
              </a:extLst>
            </p:cNvPr>
            <p:cNvSpPr>
              <a:spLocks noChangeArrowheads="1"/>
            </p:cNvSpPr>
            <p:nvPr userDrawn="1"/>
          </p:nvSpPr>
          <p:spPr>
            <a:xfrm>
              <a:off x="11789624" y="6491287"/>
              <a:ext cx="45981" cy="328044"/>
            </a:xfrm>
            <a:prstGeom prst="rect">
              <a:avLst/>
            </a:prstGeom>
            <a:solidFill>
              <a:srgbClr val="F7B632"/>
            </a:solidFill>
            <a:ln>
              <a:noFill/>
            </a:ln>
          </p:spPr>
          <p:txBody>
            <a:bodyPr vert="horz" wrap="square" lIns="91440" tIns="45720" rIns="91440" bIns="45720" numCol="1" rtlCol="0" anchor="t"/>
            <a:lstStyle/>
            <a:p>
              <a:endParaRPr lang="en-US" dirty="0"/>
            </a:p>
          </p:txBody>
        </p:sp>
        <p:sp>
          <p:nvSpPr>
            <p:cNvPr id="28" name="Freeform 32">
              <a:extLst>
                <a:ext uri="{C7C7B185-3249-4F3C-9E86-E3933AA460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85E107-C3CE-43F4-B2A0-1FA4D48EB99A}"/>
                </a:ext>
              </a:extLst>
            </p:cNvPr>
            <p:cNvSpPr/>
            <p:nvPr userDrawn="1"/>
          </p:nvSpPr>
          <p:spPr>
            <a:xfrm>
              <a:off x="10985982" y="6378049"/>
              <a:ext cx="350006" cy="47354"/>
            </a:xfrm>
            <a:custGeom>
              <a:avLst/>
              <a:gdLst/>
              <a:ahLst/>
              <a:cxnLst/>
              <a:rect l="0" t="0" r="r" b="b"/>
              <a:pathLst>
                <a:path w="350007" h="47354">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29" name="Freeform 34">
              <a:extLst>
                <a:ext uri="{08F21721-06E5-41FE-A399-96ED790B02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B37FCF-93FF-4E7A-8F1D-9DEFF8048B33}"/>
                </a:ext>
              </a:extLst>
            </p:cNvPr>
            <p:cNvSpPr/>
            <p:nvPr userDrawn="1"/>
          </p:nvSpPr>
          <p:spPr>
            <a:xfrm>
              <a:off x="11311281" y="5575094"/>
              <a:ext cx="563442" cy="566186"/>
            </a:xfrm>
            <a:custGeom>
              <a:avLst/>
              <a:gdLst/>
              <a:ahLst/>
              <a:cxnLst/>
              <a:rect l="0" t="0" r="r" b="b"/>
              <a:pathLst>
                <a:path w="563442" h="566186">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0" name="Freeform 35">
              <a:extLst>
                <a:ext uri="{194AE9C3-5B81-4D97-914A-D59EC9C395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7D8E3D-0FE8-4BF7-9BB9-5258EBB54B58}"/>
                </a:ext>
              </a:extLst>
            </p:cNvPr>
            <p:cNvSpPr/>
            <p:nvPr userDrawn="1"/>
          </p:nvSpPr>
          <p:spPr>
            <a:xfrm>
              <a:off x="11287263" y="6027356"/>
              <a:ext cx="135885" cy="136571"/>
            </a:xfrm>
            <a:custGeom>
              <a:avLst/>
              <a:gdLst/>
              <a:ahLst/>
              <a:cxnLst/>
              <a:rect l="0" t="0" r="r" b="b"/>
              <a:pathLst>
                <a:path w="135885" h="136571">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1" name="Freeform 36">
              <a:extLst>
                <a:ext uri="{97D6475A-8677-4732-BE07-E0388808FF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8F914E-37A8-4BE3-B4C2-045DA03281DD}"/>
                </a:ext>
              </a:extLst>
            </p:cNvPr>
            <p:cNvSpPr/>
            <p:nvPr userDrawn="1"/>
          </p:nvSpPr>
          <p:spPr>
            <a:xfrm>
              <a:off x="11763545" y="5563426"/>
              <a:ext cx="126277" cy="126963"/>
            </a:xfrm>
            <a:custGeom>
              <a:avLst/>
              <a:gdLst/>
              <a:ahLst/>
              <a:cxnLst/>
              <a:rect l="0" t="0" r="r" b="b"/>
              <a:pathLst>
                <a:path w="126277" h="126963">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2" name="Freeform 37">
              <a:extLst>
                <a:ext uri="{8A18BAB5-8924-48B4-9D72-D32EA3D8E3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9BC853-06E8-41CD-971F-2F3907643B3F}"/>
                </a:ext>
              </a:extLst>
            </p:cNvPr>
            <p:cNvSpPr/>
            <p:nvPr userDrawn="1"/>
          </p:nvSpPr>
          <p:spPr>
            <a:xfrm>
              <a:off x="11283144" y="6099417"/>
              <a:ext cx="77551" cy="75492"/>
            </a:xfrm>
            <a:custGeom>
              <a:avLst/>
              <a:gdLst/>
              <a:ahLst/>
              <a:cxnLst/>
              <a:rect l="0" t="0" r="r" b="b"/>
              <a:pathLst>
                <a:path w="77551" h="75492">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3" name="Freeform 38">
              <a:extLst>
                <a:ext uri="{BB01986C-1AF1-414D-8401-34E2BD586A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154DAD-D95F-4569-8519-60CED82DCD87}"/>
                </a:ext>
              </a:extLst>
            </p:cNvPr>
            <p:cNvSpPr/>
            <p:nvPr userDrawn="1"/>
          </p:nvSpPr>
          <p:spPr>
            <a:xfrm>
              <a:off x="11120493" y="5762450"/>
              <a:ext cx="860604" cy="863348"/>
            </a:xfrm>
            <a:custGeom>
              <a:avLst/>
              <a:gdLst/>
              <a:ahLst/>
              <a:cxnLst/>
              <a:rect l="0" t="0" r="r" b="b"/>
              <a:pathLst>
                <a:path w="860604" h="863348">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4" name="Freeform 39">
              <a:extLst>
                <a:ext uri="{B5F9F09C-DCA2-4122-A5F1-94CCBE51EB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0515CD-0965-4E93-9A61-D7F8FAE50B24}"/>
                </a:ext>
              </a:extLst>
            </p:cNvPr>
            <p:cNvSpPr/>
            <p:nvPr userDrawn="1"/>
          </p:nvSpPr>
          <p:spPr>
            <a:xfrm>
              <a:off x="9420561" y="6497462"/>
              <a:ext cx="1416496" cy="140003"/>
            </a:xfrm>
            <a:custGeom>
              <a:avLst/>
              <a:gdLst/>
              <a:ahLst/>
              <a:cxnLst/>
              <a:rect l="0" t="0" r="r" b="b"/>
              <a:pathLst>
                <a:path w="1416496" h="140003">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5" name="Freeform 40">
              <a:extLst>
                <a:ext uri="{852ABE7A-75F1-45BF-BD65-AFBEB6A1DA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C9B145-2089-41B4-AA5D-2508CFEC54B3}"/>
                </a:ext>
              </a:extLst>
            </p:cNvPr>
            <p:cNvSpPr/>
            <p:nvPr userDrawn="1"/>
          </p:nvSpPr>
          <p:spPr>
            <a:xfrm>
              <a:off x="9524191" y="6497462"/>
              <a:ext cx="1312866" cy="140003"/>
            </a:xfrm>
            <a:custGeom>
              <a:avLst/>
              <a:gdLst/>
              <a:ahLst/>
              <a:cxnLst/>
              <a:rect l="0" t="0" r="r" b="b"/>
              <a:pathLst>
                <a:path w="1312867" h="140003">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6" name="Freeform 41">
              <a:extLst>
                <a:ext uri="{94C43E7A-A4F7-496D-B0C5-F02D45C2CD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6CC49A-1D4C-4BEF-8174-E77394E61EC5}"/>
                </a:ext>
              </a:extLst>
            </p:cNvPr>
            <p:cNvSpPr/>
            <p:nvPr userDrawn="1"/>
          </p:nvSpPr>
          <p:spPr>
            <a:xfrm>
              <a:off x="9571545" y="6535208"/>
              <a:ext cx="1265513" cy="65884"/>
            </a:xfrm>
            <a:custGeom>
              <a:avLst/>
              <a:gdLst/>
              <a:ahLst/>
              <a:cxnLst/>
              <a:rect l="0" t="0" r="r" b="b"/>
              <a:pathLst>
                <a:path w="1265513" h="65884">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37" name="Freeform 42">
              <a:extLst>
                <a:ext uri="{A01D625E-9EBE-4A11-A73F-859054120F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1BD2F5-E75A-4F9A-AD0D-B4D1D4870C47}"/>
                </a:ext>
              </a:extLst>
            </p:cNvPr>
            <p:cNvSpPr/>
            <p:nvPr userDrawn="1"/>
          </p:nvSpPr>
          <p:spPr>
            <a:xfrm>
              <a:off x="10171358" y="6635407"/>
              <a:ext cx="767955" cy="229219"/>
            </a:xfrm>
            <a:custGeom>
              <a:avLst/>
              <a:gdLst/>
              <a:ahLst/>
              <a:cxnLst/>
              <a:rect l="0" t="0" r="r" b="b"/>
              <a:pathLst>
                <a:path w="767955" h="22922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vert="horz" wrap="square" lIns="91440" tIns="45720" rIns="91440" bIns="45720" numCol="1" rtlCol="0" anchor="t"/>
            <a:lstStyle/>
            <a:p>
              <a:endParaRPr lang="en-US" dirty="0"/>
            </a:p>
          </p:txBody>
        </p:sp>
        <p:sp>
          <p:nvSpPr>
            <p:cNvPr id="38" name="Freeform 43">
              <a:extLst>
                <a:ext uri="{CBD90D4E-C43C-49C2-BEC4-6526E2A9A4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AA611B-54FD-43DC-8C6A-F3E852D6B7CC}"/>
                </a:ext>
              </a:extLst>
            </p:cNvPr>
            <p:cNvSpPr/>
            <p:nvPr userDrawn="1"/>
          </p:nvSpPr>
          <p:spPr>
            <a:xfrm>
              <a:off x="9632623" y="6635407"/>
              <a:ext cx="586089" cy="229219"/>
            </a:xfrm>
            <a:custGeom>
              <a:avLst/>
              <a:gdLst/>
              <a:ahLst/>
              <a:cxnLst/>
              <a:rect l="0" t="0" r="r" b="b"/>
              <a:pathLst>
                <a:path w="586089" h="22922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39" name="Freeform 44">
              <a:extLst>
                <a:ext uri="{FFBE5214-B9C7-4EBF-BC34-CE739CD8AB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9C62A3-B075-4BAF-A255-CFD8ED5C9571}"/>
                </a:ext>
              </a:extLst>
            </p:cNvPr>
            <p:cNvSpPr/>
            <p:nvPr userDrawn="1"/>
          </p:nvSpPr>
          <p:spPr>
            <a:xfrm>
              <a:off x="10258518" y="6679328"/>
              <a:ext cx="640992" cy="145493"/>
            </a:xfrm>
            <a:custGeom>
              <a:avLst/>
              <a:gdLst/>
              <a:ahLst/>
              <a:cxnLst/>
              <a:rect l="0" t="0" r="r" b="b"/>
              <a:pathLst>
                <a:path w="640992" h="145493">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vert="horz" wrap="square" lIns="91440" tIns="45720" rIns="91440" bIns="45720" numCol="1" rtlCol="0" anchor="t"/>
            <a:lstStyle/>
            <a:p>
              <a:endParaRPr lang="en-US" dirty="0"/>
            </a:p>
          </p:txBody>
        </p:sp>
        <p:sp>
          <p:nvSpPr>
            <p:cNvPr id="40" name="Freeform 45">
              <a:extLst>
                <a:ext uri="{94DC40A2-DCFA-4494-B150-CEC112322A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624251-D46D-4409-8A87-6CFED8572875}"/>
                </a:ext>
              </a:extLst>
            </p:cNvPr>
            <p:cNvSpPr/>
            <p:nvPr userDrawn="1"/>
          </p:nvSpPr>
          <p:spPr>
            <a:xfrm>
              <a:off x="9632623" y="6665603"/>
              <a:ext cx="553834" cy="168826"/>
            </a:xfrm>
            <a:custGeom>
              <a:avLst/>
              <a:gdLst/>
              <a:ahLst/>
              <a:cxnLst/>
              <a:rect l="0" t="0" r="r" b="b"/>
              <a:pathLst>
                <a:path w="553834" h="168826">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41" name="Rectangle 46">
              <a:extLst>
                <a:ext uri="{C50C2482-DA05-4B82-9F25-A8563E256C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7C68E0-8A94-4EAC-A7F7-338FB8A87EF2}"/>
                </a:ext>
              </a:extLst>
            </p:cNvPr>
            <p:cNvSpPr>
              <a:spLocks noChangeArrowheads="1"/>
            </p:cNvSpPr>
            <p:nvPr userDrawn="1"/>
          </p:nvSpPr>
          <p:spPr>
            <a:xfrm>
              <a:off x="10407441" y="6679328"/>
              <a:ext cx="41862" cy="145493"/>
            </a:xfrm>
            <a:prstGeom prst="rect">
              <a:avLst/>
            </a:prstGeom>
            <a:solidFill>
              <a:schemeClr val="accent2"/>
            </a:solidFill>
            <a:ln>
              <a:noFill/>
            </a:ln>
          </p:spPr>
          <p:txBody>
            <a:bodyPr vert="horz" wrap="square" lIns="91440" tIns="45720" rIns="91440" bIns="45720" numCol="1" rtlCol="0" anchor="t"/>
            <a:lstStyle/>
            <a:p>
              <a:endParaRPr lang="en-US" dirty="0"/>
            </a:p>
          </p:txBody>
        </p:sp>
        <p:sp>
          <p:nvSpPr>
            <p:cNvPr id="42" name="Freeform 47">
              <a:extLst>
                <a:ext uri="{7C7F57EA-6037-46C6-9937-A88AF4FAE9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185968-38FD-4EC2-A87D-1DBA8CAB2ACF}"/>
                </a:ext>
              </a:extLst>
            </p:cNvPr>
            <p:cNvSpPr/>
            <p:nvPr userDrawn="1"/>
          </p:nvSpPr>
          <p:spPr>
            <a:xfrm>
              <a:off x="9505661" y="6211282"/>
              <a:ext cx="1356103" cy="287554"/>
            </a:xfrm>
            <a:custGeom>
              <a:avLst/>
              <a:gdLst/>
              <a:ahLst/>
              <a:cxnLst/>
              <a:rect l="0" t="0" r="r" b="b"/>
              <a:pathLst>
                <a:path w="1356103" h="287554">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43" name="Rectangle 48">
              <a:extLst>
                <a:ext uri="{70D9FA6B-475A-431B-90C5-9B4EA6AE92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D97641-E17E-4C73-8A68-2F07C849BD38}"/>
                </a:ext>
              </a:extLst>
            </p:cNvPr>
            <p:cNvSpPr>
              <a:spLocks noChangeArrowheads="1"/>
            </p:cNvSpPr>
            <p:nvPr userDrawn="1"/>
          </p:nvSpPr>
          <p:spPr>
            <a:xfrm>
              <a:off x="9734195" y="6211282"/>
              <a:ext cx="77551" cy="287554"/>
            </a:xfrm>
            <a:prstGeom prst="rect">
              <a:avLst/>
            </a:prstGeom>
            <a:solidFill>
              <a:srgbClr val="EE8F24"/>
            </a:solidFill>
            <a:ln>
              <a:noFill/>
            </a:ln>
          </p:spPr>
          <p:txBody>
            <a:bodyPr vert="horz" wrap="square" lIns="91440" tIns="45720" rIns="91440" bIns="45720" numCol="1" rtlCol="0" anchor="t"/>
            <a:lstStyle/>
            <a:p>
              <a:endParaRPr lang="en-US" dirty="0"/>
            </a:p>
          </p:txBody>
        </p:sp>
        <p:sp>
          <p:nvSpPr>
            <p:cNvPr id="44" name="Rectangle 49">
              <a:extLst>
                <a:ext uri="{83309234-2926-46AC-A75B-4C0F6FD7FB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CEC723-3779-4F3C-863C-0514F39C156A}"/>
                </a:ext>
              </a:extLst>
            </p:cNvPr>
            <p:cNvSpPr>
              <a:spLocks noChangeArrowheads="1"/>
            </p:cNvSpPr>
            <p:nvPr userDrawn="1"/>
          </p:nvSpPr>
          <p:spPr>
            <a:xfrm>
              <a:off x="10552935" y="6211282"/>
              <a:ext cx="77551" cy="287554"/>
            </a:xfrm>
            <a:prstGeom prst="rect">
              <a:avLst/>
            </a:prstGeom>
            <a:solidFill>
              <a:srgbClr val="EE8F24"/>
            </a:solidFill>
            <a:ln>
              <a:noFill/>
            </a:ln>
          </p:spPr>
          <p:txBody>
            <a:bodyPr vert="horz" wrap="square" lIns="91440" tIns="45720" rIns="91440" bIns="45720" numCol="1" rtlCol="0" anchor="t"/>
            <a:lstStyle/>
            <a:p>
              <a:endParaRPr lang="en-US" dirty="0"/>
            </a:p>
          </p:txBody>
        </p:sp>
        <p:sp>
          <p:nvSpPr>
            <p:cNvPr id="45" name="Freeform 50">
              <a:extLst>
                <a:ext uri="{ED2759E2-6EAF-4D8C-9FD1-079732835C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B8D284-E9F3-4E41-91DA-9AE48E90EEDE}"/>
                </a:ext>
              </a:extLst>
            </p:cNvPr>
            <p:cNvSpPr/>
            <p:nvPr userDrawn="1"/>
          </p:nvSpPr>
          <p:spPr>
            <a:xfrm>
              <a:off x="9679292" y="5912061"/>
              <a:ext cx="1336887" cy="301280"/>
            </a:xfrm>
            <a:custGeom>
              <a:avLst/>
              <a:gdLst/>
              <a:ahLst/>
              <a:cxnLst/>
              <a:rect l="0" t="0" r="r" b="b"/>
              <a:pathLst>
                <a:path w="1336887" h="30128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46" name="Freeform 51">
              <a:extLst>
                <a:ext uri="{2D3E9D70-5ABC-474E-AB4A-D88ECFF085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7148E6-27C3-45F6-9058-D50E411E475F}"/>
                </a:ext>
              </a:extLst>
            </p:cNvPr>
            <p:cNvSpPr/>
            <p:nvPr userDrawn="1"/>
          </p:nvSpPr>
          <p:spPr>
            <a:xfrm>
              <a:off x="9679292" y="5972454"/>
              <a:ext cx="1275121" cy="174316"/>
            </a:xfrm>
            <a:custGeom>
              <a:avLst/>
              <a:gdLst/>
              <a:ahLst/>
              <a:cxnLst/>
              <a:rect l="0" t="0" r="r" b="b"/>
              <a:pathLst>
                <a:path w="1275121" h="174317">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47" name="Freeform 52">
              <a:extLst>
                <a:ext uri="{674BCAC7-1BF6-4204-959C-BD26BB300F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99B5BC-B9AE-4295-8A66-A62FABC83C18}"/>
                </a:ext>
              </a:extLst>
            </p:cNvPr>
            <p:cNvSpPr/>
            <p:nvPr userDrawn="1"/>
          </p:nvSpPr>
          <p:spPr>
            <a:xfrm>
              <a:off x="10751957" y="6027356"/>
              <a:ext cx="103628" cy="269024"/>
            </a:xfrm>
            <a:custGeom>
              <a:avLst/>
              <a:gdLst/>
              <a:ahLst/>
              <a:cxnLst/>
              <a:rect l="0" t="0" r="r" b="b"/>
              <a:pathLst>
                <a:path w="103629" h="269024">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vert="horz" wrap="square" lIns="91440" tIns="45720" rIns="91440" bIns="45720" numCol="1" rtlCol="0" anchor="t"/>
            <a:lstStyle/>
            <a:p>
              <a:endParaRPr lang="en-US" dirty="0"/>
            </a:p>
          </p:txBody>
        </p:sp>
        <p:sp>
          <p:nvSpPr>
            <p:cNvPr id="48" name="Freeform 53">
              <a:extLst>
                <a:ext uri="{EDF81F3A-AD46-4F95-B721-EFA420B4A9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00E372-CFD2-4D74-927D-5730E89FDE8E}"/>
                </a:ext>
              </a:extLst>
            </p:cNvPr>
            <p:cNvSpPr/>
            <p:nvPr userDrawn="1"/>
          </p:nvSpPr>
          <p:spPr>
            <a:xfrm>
              <a:off x="9280559" y="5690390"/>
              <a:ext cx="1153648" cy="151669"/>
            </a:xfrm>
            <a:custGeom>
              <a:avLst/>
              <a:gdLst/>
              <a:ahLst/>
              <a:cxnLst/>
              <a:rect l="0" t="0" r="r" b="b"/>
              <a:pathLst>
                <a:path w="1153648" h="151669">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vert="horz" wrap="square" lIns="91440" tIns="45720" rIns="91440" bIns="45720" numCol="1" rtlCol="0" anchor="t"/>
            <a:lstStyle/>
            <a:p>
              <a:endParaRPr lang="en-US" dirty="0"/>
            </a:p>
          </p:txBody>
        </p:sp>
        <p:sp>
          <p:nvSpPr>
            <p:cNvPr id="49" name="Rectangle 54">
              <a:extLst>
                <a:ext uri="{217CB698-8246-40C6-8D36-6ABEF6D9F2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F368EF-77F9-41EA-AAB5-7C71874492B2}"/>
                </a:ext>
              </a:extLst>
            </p:cNvPr>
            <p:cNvSpPr>
              <a:spLocks noChangeArrowheads="1"/>
            </p:cNvSpPr>
            <p:nvPr userDrawn="1"/>
          </p:nvSpPr>
          <p:spPr>
            <a:xfrm>
              <a:off x="9280559" y="5800196"/>
              <a:ext cx="718543" cy="81668"/>
            </a:xfrm>
            <a:prstGeom prst="rect">
              <a:avLst/>
            </a:prstGeom>
            <a:solidFill>
              <a:srgbClr val="FFFFFF"/>
            </a:solidFill>
            <a:ln>
              <a:noFill/>
            </a:ln>
          </p:spPr>
          <p:txBody>
            <a:bodyPr vert="horz" wrap="square" lIns="91440" tIns="45720" rIns="91440" bIns="45720" numCol="1" rtlCol="0" anchor="t"/>
            <a:lstStyle/>
            <a:p>
              <a:endParaRPr lang="en-US" dirty="0"/>
            </a:p>
          </p:txBody>
        </p:sp>
        <p:sp>
          <p:nvSpPr>
            <p:cNvPr id="50" name="Freeform 55">
              <a:extLst>
                <a:ext uri="{FE798A05-61FE-4338-8DF0-2C2E082F68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352024-3A3F-45B9-A394-428F8E9F42FC}"/>
                </a:ext>
              </a:extLst>
            </p:cNvPr>
            <p:cNvSpPr/>
            <p:nvPr userDrawn="1"/>
          </p:nvSpPr>
          <p:spPr>
            <a:xfrm>
              <a:off x="9999101" y="5686272"/>
              <a:ext cx="1216101" cy="195592"/>
            </a:xfrm>
            <a:custGeom>
              <a:avLst/>
              <a:gdLst/>
              <a:ahLst/>
              <a:cxnLst/>
              <a:rect l="0" t="0" r="r" b="b"/>
              <a:pathLst>
                <a:path w="1216101" h="195592">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vert="horz" wrap="square" lIns="91440" tIns="45720" rIns="91440" bIns="45720" numCol="1" rtlCol="0" anchor="t"/>
            <a:lstStyle/>
            <a:p>
              <a:endParaRPr lang="en-US" dirty="0"/>
            </a:p>
          </p:txBody>
        </p:sp>
        <p:sp>
          <p:nvSpPr>
            <p:cNvPr id="51" name="Rectangle 56">
              <a:extLst>
                <a:ext uri="{18F11BF8-BC88-4231-A18D-FD55328B9C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2C0555-AAE9-43BA-A300-2D5B6EFB5063}"/>
                </a:ext>
              </a:extLst>
            </p:cNvPr>
            <p:cNvSpPr>
              <a:spLocks noChangeArrowheads="1"/>
            </p:cNvSpPr>
            <p:nvPr userDrawn="1"/>
          </p:nvSpPr>
          <p:spPr>
            <a:xfrm>
              <a:off x="9189969" y="5864707"/>
              <a:ext cx="818741" cy="49413"/>
            </a:xfrm>
            <a:prstGeom prst="rect">
              <a:avLst/>
            </a:prstGeom>
            <a:solidFill>
              <a:srgbClr val="075638"/>
            </a:solidFill>
            <a:ln>
              <a:noFill/>
            </a:ln>
          </p:spPr>
          <p:txBody>
            <a:bodyPr vert="horz" wrap="square" lIns="91440" tIns="45720" rIns="91440" bIns="45720" numCol="1" rtlCol="0" anchor="t"/>
            <a:lstStyle/>
            <a:p>
              <a:endParaRPr lang="en-US" dirty="0"/>
            </a:p>
          </p:txBody>
        </p:sp>
        <p:sp>
          <p:nvSpPr>
            <p:cNvPr id="52" name="Freeform 57">
              <a:extLst>
                <a:ext uri="{CC50765C-DA4D-4767-9998-365549A7A2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072E41-5398-432E-9D81-9C1861A3BEB2}"/>
                </a:ext>
              </a:extLst>
            </p:cNvPr>
            <p:cNvSpPr/>
            <p:nvPr userDrawn="1"/>
          </p:nvSpPr>
          <p:spPr>
            <a:xfrm>
              <a:off x="10008710" y="5832452"/>
              <a:ext cx="1240121" cy="81668"/>
            </a:xfrm>
            <a:custGeom>
              <a:avLst/>
              <a:gdLst/>
              <a:ahLst/>
              <a:cxnLst/>
              <a:rect l="0" t="0" r="r" b="b"/>
              <a:pathLst>
                <a:path w="1240121" h="81668">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vert="horz" wrap="square" lIns="91440" tIns="45720" rIns="91440" bIns="45720" numCol="1" rtlCol="0" anchor="t"/>
            <a:lstStyle/>
            <a:p>
              <a:endParaRPr lang="en-US" dirty="0"/>
            </a:p>
          </p:txBody>
        </p:sp>
        <p:sp>
          <p:nvSpPr>
            <p:cNvPr id="53" name="Freeform 58">
              <a:extLst>
                <a:ext uri="{03C42584-A45B-49DA-9E7E-14D721022B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0DD64C-3325-4F34-9643-7D30A321702D}"/>
                </a:ext>
              </a:extLst>
            </p:cNvPr>
            <p:cNvSpPr/>
            <p:nvPr userDrawn="1"/>
          </p:nvSpPr>
          <p:spPr>
            <a:xfrm>
              <a:off x="10526856" y="5822844"/>
              <a:ext cx="143434" cy="106374"/>
            </a:xfrm>
            <a:custGeom>
              <a:avLst/>
              <a:gdLst/>
              <a:ahLst/>
              <a:cxnLst/>
              <a:rect l="0" t="0" r="r" b="b"/>
              <a:pathLst>
                <a:path w="143434" h="106374">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vert="horz" wrap="square" lIns="91440" tIns="45720" rIns="91440" bIns="45720" numCol="1" rtlCol="0" anchor="t"/>
            <a:lstStyle/>
            <a:p>
              <a:endParaRPr lang="en-US" dirty="0"/>
            </a:p>
          </p:txBody>
        </p:sp>
        <p:sp>
          <p:nvSpPr>
            <p:cNvPr id="54" name="Freeform 59">
              <a:extLst>
                <a:ext uri="{6C0E1772-D309-47A8-87EB-9455EFE392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037A1E-7106-4799-8103-AD4E62C6771E}"/>
                </a:ext>
              </a:extLst>
            </p:cNvPr>
            <p:cNvSpPr/>
            <p:nvPr userDrawn="1"/>
          </p:nvSpPr>
          <p:spPr>
            <a:xfrm>
              <a:off x="10554994" y="5832452"/>
              <a:ext cx="87158" cy="50785"/>
            </a:xfrm>
            <a:custGeom>
              <a:avLst/>
              <a:gdLst/>
              <a:ahLst/>
              <a:cxnLst/>
              <a:rect l="0" t="0" r="r" b="b"/>
              <a:pathLst>
                <a:path w="87159" h="50785">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vert="horz" wrap="square" lIns="91440" tIns="45720" rIns="91440" bIns="45720" numCol="1" rtlCol="0" anchor="t"/>
            <a:lstStyle/>
            <a:p>
              <a:endParaRPr lang="en-US" dirty="0"/>
            </a:p>
          </p:txBody>
        </p:sp>
        <p:sp>
          <p:nvSpPr>
            <p:cNvPr id="55" name="Freeform 33">
              <a:extLst>
                <a:ext uri="{1E42B7BD-1A73-4AFB-A1A2-6304AEF95C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93E592-6E35-4492-BF05-3B6128C0F282}"/>
                </a:ext>
              </a:extLst>
            </p:cNvPr>
            <p:cNvSpPr/>
            <p:nvPr userDrawn="1"/>
          </p:nvSpPr>
          <p:spPr>
            <a:xfrm>
              <a:off x="11233732" y="6815213"/>
              <a:ext cx="679424" cy="47354"/>
            </a:xfrm>
            <a:custGeom>
              <a:avLst/>
              <a:gdLst/>
              <a:ahLst/>
              <a:cxnLst/>
              <a:rect l="0" t="0" r="r" b="b"/>
              <a:pathLst>
                <a:path w="679424" h="47354">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vert="horz" wrap="square" lIns="91440" tIns="45720" rIns="91440" bIns="45720" numCol="1" rtlCol="0" anchor="t"/>
            <a:lstStyle/>
            <a:p>
              <a:endParaRPr lang="en-US" dirty="0"/>
            </a:p>
          </p:txBody>
        </p:sp>
      </p:grpSp>
      <p:sp>
        <p:nvSpPr>
          <p:cNvPr id="56" name="Slide Number Placeholder 5">
            <a:extLst>
              <a:ext uri="{E927AB29-AE99-4774-910B-7645998B54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3F0889-12AA-41A2-B9DA-8C41C0A8DAB1}"/>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74123479-4076-42A0-84A9-6415F2272BF8}" type="slidenum">
              <a:rPr/>
              <a:pPr/>
              <a:t>‹#›</a:t>
            </a:fld>
            <a:endParaRPr lang="en-US" dirty="0"/>
          </a:p>
        </p:txBody>
      </p:sp>
      <p:sp>
        <p:nvSpPr>
          <p:cNvPr id="57" name="Date Placeholder 3">
            <a:extLst>
              <a:ext uri="{E2CCCAE0-20DE-4B0C-B882-B5550525DD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10F0D7-46C7-4213-ACA5-B0C0C38C551D}"/>
              </a:ext>
            </a:extLst>
          </p:cNvPr>
          <p:cNvSpPr>
            <a:spLocks noGrp="1"/>
          </p:cNvSpPr>
          <p:nvPr>
            <p:ph type="dt" sz="half" idx="14"/>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58" name="Footer Placeholder 4">
            <a:extLst>
              <a:ext uri="{EF420C11-254E-4980-9E7E-084D5CE974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501EBC-AB01-48BD-B526-23209B6F8651}"/>
              </a:ext>
            </a:extLst>
          </p:cNvPr>
          <p:cNvSpPr>
            <a:spLocks noGrp="1"/>
          </p:cNvSpPr>
          <p:nvPr>
            <p:ph type="ftr" sz="quarter" idx="15"/>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Tree>
    <p:extLst>
      <p:ext uri="{45F81031-4202-437B-907B-E6E49D18B55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Right Triangle 6">
            <a:extLst>
              <a:ext uri="{61135F59-BB6A-4D0A-BF63-657BC1B590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4C263B-036D-43C3-90BA-DFEC67870550}"/>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3" name="Title 1">
            <a:extLst>
              <a:ext uri="{05603D3D-D465-4970-AC8C-4BC5B91996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D004F4-E733-44CB-AA3B-1EF6F9933762}"/>
              </a:ext>
            </a:extLst>
          </p:cNvPr>
          <p:cNvSpPr>
            <a:spLocks noGrp="1"/>
          </p:cNvSpPr>
          <p:nvPr userDrawn="1">
            <p:ph type="title" idx="10"/>
          </p:nvPr>
        </p:nvSpPr>
        <p:spPr/>
        <p:txBody>
          <a:bodyPr rtlCol="0"/>
          <a:lstStyle>
            <a:lvl1pPr lvl="0">
              <a:defRPr lang="en-US" dirty="0">
                <a:solidFill>
                  <a:schemeClr val="accent1"/>
                </a:solidFill>
              </a:defRPr>
            </a:lvl1pPr>
          </a:lstStyle>
          <a:p>
            <a:r>
              <a:rPr lang="en-US" dirty="0"/>
              <a:t>Add Title</a:t>
            </a:r>
          </a:p>
        </p:txBody>
      </p:sp>
      <p:sp>
        <p:nvSpPr>
          <p:cNvPr id="4" name="Content Placeholder 2">
            <a:extLst>
              <a:ext uri="{DE33A980-0AF8-4CF5-AF57-1D39EE4845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59585E-8A5F-499F-AE5B-E8C6BA742834}"/>
              </a:ext>
            </a:extLst>
          </p:cNvPr>
          <p:cNvSpPr>
            <a:spLocks noGrp="1"/>
          </p:cNvSpPr>
          <p:nvPr userDrawn="1">
            <p:ph idx="11"/>
          </p:nvPr>
        </p:nvSpPr>
        <p:spPr>
          <a:xfrm>
            <a:off x="628650" y="1369218"/>
            <a:ext cx="7886700" cy="3263503"/>
          </a:xfrm>
        </p:spPr>
        <p:txBody>
          <a:bodyPr rtlCol="0"/>
          <a:lstStyle>
            <a:lvl1pPr marL="0" lvl="0" indent="0">
              <a:lnSpc>
                <a:spcPct val="125000"/>
              </a:lnSpc>
              <a:buNone/>
              <a:defRPr lang="en-US" sz="1400" dirty="0">
                <a:solidFill>
                  <a:schemeClr val="accent6"/>
                </a:solidFill>
              </a:defRPr>
            </a:lvl1pPr>
            <a:lvl2pPr lvl="1">
              <a:lnSpc>
                <a:spcPct val="100000"/>
              </a:lnSpc>
              <a:defRPr lang="en-US" sz="1200" dirty="0">
                <a:solidFill>
                  <a:schemeClr val="accent6"/>
                </a:solidFill>
              </a:defRPr>
            </a:lvl2pPr>
            <a:lvl3pPr lvl="2">
              <a:lnSpc>
                <a:spcPct val="100000"/>
              </a:lnSpc>
              <a:defRPr lang="en-US" sz="1200" dirty="0">
                <a:solidFill>
                  <a:schemeClr val="accent6"/>
                </a:solidFill>
              </a:defRPr>
            </a:lvl3pPr>
            <a:lvl4pPr lvl="3">
              <a:lnSpc>
                <a:spcPct val="100000"/>
              </a:lnSpc>
              <a:defRPr lang="en-US" sz="1200" dirty="0">
                <a:solidFill>
                  <a:schemeClr val="accent6"/>
                </a:solidFill>
              </a:defRPr>
            </a:lvl4pPr>
            <a:lvl5pPr lvl="4">
              <a:lnSpc>
                <a:spcPct val="100000"/>
              </a:lnSpc>
              <a:defRPr lang="en-US" sz="1200" dirty="0">
                <a:solidFill>
                  <a:schemeClr val="accent6"/>
                </a:solidFill>
              </a:defRPr>
            </a:lvl5pPr>
          </a:lstStyle>
          <a:p>
            <a:pPr lvl="0"/>
            <a:r>
              <a:rPr lang="en-US" dirty="0"/>
              <a:t>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972126EE-D58B-4CD9-9600-DD340E5C0C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D81A15-B12D-4EE3-A205-470E440CE1F6}"/>
              </a:ext>
            </a:extLst>
          </p:cNvPr>
          <p:cNvSpPr>
            <a:spLocks noGrp="1"/>
          </p:cNvSpPr>
          <p:nvPr userDrawn="1">
            <p:ph type="sldNum" sz="quarter" idx="12"/>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BA463472-69DB-492F-AAC7-ED548E12A823}" type="slidenum">
              <a:rPr/>
              <a:pPr/>
              <a:t>‹#›</a:t>
            </a:fld>
            <a:endParaRPr lang="en-US" dirty="0"/>
          </a:p>
        </p:txBody>
      </p:sp>
      <p:sp>
        <p:nvSpPr>
          <p:cNvPr id="6" name="Date Placeholder 3">
            <a:extLst>
              <a:ext uri="{3CABB93E-FCAB-45E7-9FFA-A25B636C3B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4D5359-84B0-417C-9258-27065736809C}"/>
              </a:ext>
            </a:extLst>
          </p:cNvPr>
          <p:cNvSpPr>
            <a:spLocks noGrp="1"/>
          </p:cNvSpPr>
          <p:nvPr>
            <p:ph type="dt" sz="half" idx="13"/>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7" name="Footer Placeholder 4">
            <a:extLst>
              <a:ext uri="{70AE3C79-99DA-4342-AC5B-152D3A51D0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AEFB9F-D60F-4F05-887D-BCCAB1A1A36C}"/>
              </a:ext>
            </a:extLst>
          </p:cNvPr>
          <p:cNvSpPr>
            <a:spLocks noGrp="1"/>
          </p:cNvSpPr>
          <p:nvPr>
            <p:ph type="ftr" sz="quarter" idx="14"/>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Tree>
    <p:extLst>
      <p:ext uri="{43D1EF6F-7890-42DD-B282-D313B6C5A1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 Contents">
    <p:spTree>
      <p:nvGrpSpPr>
        <p:cNvPr id="1" name=""/>
        <p:cNvGrpSpPr/>
        <p:nvPr/>
      </p:nvGrpSpPr>
      <p:grpSpPr>
        <a:xfrm>
          <a:off x="0" y="0"/>
          <a:ext cx="0" cy="0"/>
          <a:chOff x="0" y="0"/>
          <a:chExt cx="0" cy="0"/>
        </a:xfrm>
      </p:grpSpPr>
      <p:sp>
        <p:nvSpPr>
          <p:cNvPr id="2" name="Right Triangle 6">
            <a:extLst>
              <a:ext uri="{0800506B-41E5-474B-AAFE-50F245A660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E4D17E-4577-4BE2-8C80-0C3B810A8E4F}"/>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3" name="Title 1">
            <a:extLst>
              <a:ext uri="{4FC4CC34-D7B5-4203-A224-71DBAC000C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9E3BC4-C3D3-4373-9DCE-E15DC6EA17D2}"/>
              </a:ext>
            </a:extLst>
          </p:cNvPr>
          <p:cNvSpPr>
            <a:spLocks noGrp="1"/>
          </p:cNvSpPr>
          <p:nvPr>
            <p:ph type="title" idx="10"/>
          </p:nvPr>
        </p:nvSpPr>
        <p:spPr/>
        <p:txBody>
          <a:bodyPr rtlCol="0"/>
          <a:lstStyle>
            <a:lvl1pPr lvl="0">
              <a:defRPr lang="en-US" sz="2800" dirty="0">
                <a:solidFill>
                  <a:schemeClr val="accent1"/>
                </a:solidFill>
              </a:defRPr>
            </a:lvl1pPr>
          </a:lstStyle>
          <a:p>
            <a:r>
              <a:rPr lang="en-US" dirty="0"/>
              <a:t>Add Title</a:t>
            </a:r>
          </a:p>
        </p:txBody>
      </p:sp>
      <p:sp>
        <p:nvSpPr>
          <p:cNvPr id="4" name="Content Placeholder 2">
            <a:extLst>
              <a:ext uri="{384EDE30-5CF3-4D3B-8D9A-7889FA0659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702CB3-ABF5-44E5-BA8E-99083A316350}"/>
              </a:ext>
            </a:extLst>
          </p:cNvPr>
          <p:cNvSpPr>
            <a:spLocks noGrp="1"/>
          </p:cNvSpPr>
          <p:nvPr>
            <p:ph idx="11"/>
          </p:nvPr>
        </p:nvSpPr>
        <p:spPr>
          <a:xfrm>
            <a:off x="628650" y="1856194"/>
            <a:ext cx="3251539" cy="2776527"/>
          </a:xfrm>
        </p:spPr>
        <p:txBody>
          <a:bodyPr vert="horz" rtlCol="0">
            <a:noAutofit/>
          </a:bodyPr>
          <a:lstStyle>
            <a:lvl1pPr marL="0" lvl="0" indent="0">
              <a:lnSpc>
                <a:spcPct val="125000"/>
              </a:lnSpc>
              <a:buNone/>
              <a:defRPr lang="en-US" sz="1400" dirty="0">
                <a:solidFill>
                  <a:schemeClr val="accent6"/>
                </a:solidFill>
                <a:latin typeface="+mn-lt"/>
              </a:defRPr>
            </a:lvl1pPr>
            <a:lvl2pPr lvl="1">
              <a:lnSpc>
                <a:spcPct val="125000"/>
              </a:lnSpc>
              <a:defRPr lang="en-US" sz="1400" dirty="0">
                <a:solidFill>
                  <a:schemeClr val="accent6"/>
                </a:solidFill>
                <a:latin typeface="+mn-lt"/>
              </a:defRPr>
            </a:lvl2pPr>
            <a:lvl3pPr lvl="2">
              <a:lnSpc>
                <a:spcPct val="125000"/>
              </a:lnSpc>
              <a:defRPr lang="en-US" sz="1400" dirty="0">
                <a:solidFill>
                  <a:schemeClr val="accent6"/>
                </a:solidFill>
                <a:latin typeface="+mn-lt"/>
              </a:defRPr>
            </a:lvl3pPr>
            <a:lvl4pPr lvl="3">
              <a:lnSpc>
                <a:spcPct val="125000"/>
              </a:lnSpc>
              <a:defRPr lang="en-US" sz="1400" dirty="0">
                <a:solidFill>
                  <a:schemeClr val="accent6"/>
                </a:solidFill>
                <a:latin typeface="+mn-lt"/>
              </a:defRPr>
            </a:lvl4pPr>
            <a:lvl5pPr lvl="4">
              <a:lnSpc>
                <a:spcPct val="125000"/>
              </a:lnSpc>
              <a:defRPr lang="en-US" sz="1400" dirty="0">
                <a:solidFill>
                  <a:schemeClr val="accent6"/>
                </a:solidFill>
                <a:latin typeface="+mn-lt"/>
              </a:defRPr>
            </a:lvl5pPr>
          </a:lstStyle>
          <a:p>
            <a:pPr lvl="0"/>
            <a:r>
              <a:rPr lang="en-US" dirty="0"/>
              <a:t>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32BF15A4-502F-4F68-BD0B-C5C674A0BD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F017AC-93D3-46A3-AED7-17AFD9FB2AAB}"/>
              </a:ext>
            </a:extLst>
          </p:cNvPr>
          <p:cNvSpPr>
            <a:spLocks noGrp="1"/>
          </p:cNvSpPr>
          <p:nvPr>
            <p:ph idx="12"/>
          </p:nvPr>
        </p:nvSpPr>
        <p:spPr>
          <a:xfrm>
            <a:off x="4114400" y="1856194"/>
            <a:ext cx="3514029" cy="2776527"/>
          </a:xfrm>
        </p:spPr>
        <p:txBody>
          <a:bodyPr vert="horz" rtlCol="0">
            <a:noAutofit/>
          </a:bodyPr>
          <a:lstStyle>
            <a:lvl1pPr marL="0" lvl="0" indent="0">
              <a:lnSpc>
                <a:spcPct val="125000"/>
              </a:lnSpc>
              <a:buNone/>
              <a:defRPr lang="en-US" sz="1400" dirty="0">
                <a:solidFill>
                  <a:schemeClr val="accent6"/>
                </a:solidFill>
                <a:latin typeface="+mn-lt"/>
              </a:defRPr>
            </a:lvl1pPr>
            <a:lvl2pPr lvl="1">
              <a:lnSpc>
                <a:spcPct val="125000"/>
              </a:lnSpc>
              <a:defRPr lang="en-US" sz="1400" dirty="0">
                <a:solidFill>
                  <a:schemeClr val="accent6"/>
                </a:solidFill>
                <a:latin typeface="+mn-lt"/>
              </a:defRPr>
            </a:lvl2pPr>
            <a:lvl3pPr lvl="2">
              <a:lnSpc>
                <a:spcPct val="125000"/>
              </a:lnSpc>
              <a:defRPr lang="en-US" sz="1400" dirty="0">
                <a:solidFill>
                  <a:schemeClr val="accent6"/>
                </a:solidFill>
                <a:latin typeface="+mn-lt"/>
              </a:defRPr>
            </a:lvl3pPr>
            <a:lvl4pPr lvl="3">
              <a:lnSpc>
                <a:spcPct val="125000"/>
              </a:lnSpc>
              <a:defRPr lang="en-US" sz="1400" dirty="0">
                <a:solidFill>
                  <a:schemeClr val="accent6"/>
                </a:solidFill>
                <a:latin typeface="+mn-lt"/>
              </a:defRPr>
            </a:lvl4pPr>
            <a:lvl5pPr lvl="4">
              <a:lnSpc>
                <a:spcPct val="125000"/>
              </a:lnSpc>
              <a:defRPr lang="en-US" sz="1400" dirty="0">
                <a:solidFill>
                  <a:schemeClr val="accent6"/>
                </a:solidFill>
                <a:latin typeface="+mn-lt"/>
              </a:defRPr>
            </a:lvl5pPr>
          </a:lstStyle>
          <a:p>
            <a:pPr lvl="0"/>
            <a:r>
              <a:rPr lang="en-US" dirty="0"/>
              <a:t>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DDCC0E9D-DA0F-468D-9E48-F5F258B7A0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129AEE-80B1-4FD9-BDD8-2ED6BA9744F0}"/>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090DA79C-EB7C-40FE-B05B-2AEA0935A458}" type="slidenum">
              <a:rPr/>
              <a:pPr/>
              <a:t>‹#›</a:t>
            </a:fld>
            <a:endParaRPr lang="en-US" dirty="0"/>
          </a:p>
        </p:txBody>
      </p:sp>
      <p:sp>
        <p:nvSpPr>
          <p:cNvPr id="7" name="Content Placeholder 6">
            <a:extLst>
              <a:ext uri="{9F2F572C-621A-4252-AAFD-A8BE2EE33A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4FDD17-EA32-4AC8-A0B9-18762BC5859D}"/>
              </a:ext>
            </a:extLst>
          </p:cNvPr>
          <p:cNvSpPr>
            <a:spLocks noGrp="1"/>
          </p:cNvSpPr>
          <p:nvPr>
            <p:ph idx="14"/>
          </p:nvPr>
        </p:nvSpPr>
        <p:spPr>
          <a:xfrm>
            <a:off x="628650" y="1371600"/>
            <a:ext cx="3251539" cy="484593"/>
          </a:xfrm>
          <a:prstGeom prst="rect">
            <a:avLst/>
          </a:prstGeom>
          <a:ln>
            <a:noFill/>
          </a:ln>
        </p:spPr>
        <p:txBody>
          <a:bodyPr vert="horz" lIns="0" tIns="0" rIns="0" bIns="0" rtlCol="0">
            <a:normAutofit/>
          </a:bodyPr>
          <a:lstStyle>
            <a:lvl1pPr marL="0" lvl="0" indent="0">
              <a:lnSpc>
                <a:spcPct val="125000"/>
              </a:lnSpc>
              <a:buNone/>
              <a:defRPr lang="en-US" dirty="0">
                <a:latin typeface="Work Sans-demi_bold"/>
              </a:defRPr>
            </a:lvl1pPr>
          </a:lstStyle>
          <a:p>
            <a:pPr lvl="0"/>
            <a:r>
              <a:rPr lang="en-US" dirty="0"/>
              <a:t>Add text</a:t>
            </a:r>
          </a:p>
        </p:txBody>
      </p:sp>
      <p:sp>
        <p:nvSpPr>
          <p:cNvPr id="8" name="Content Placeholder 7">
            <a:extLst>
              <a:ext uri="{6AEFA24A-5B7A-4AB8-AB5C-802B4D0450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2C4D60-188F-4C83-BAD9-785D699E764A}"/>
              </a:ext>
            </a:extLst>
          </p:cNvPr>
          <p:cNvSpPr>
            <a:spLocks noGrp="1"/>
          </p:cNvSpPr>
          <p:nvPr>
            <p:ph idx="15"/>
          </p:nvPr>
        </p:nvSpPr>
        <p:spPr>
          <a:xfrm>
            <a:off x="4087434" y="1366894"/>
            <a:ext cx="3540995" cy="489299"/>
          </a:xfrm>
          <a:prstGeom prst="rect">
            <a:avLst/>
          </a:prstGeom>
          <a:ln>
            <a:noFill/>
          </a:ln>
        </p:spPr>
        <p:txBody>
          <a:bodyPr vert="horz" lIns="0" tIns="0" rIns="0" bIns="0" rtlCol="0">
            <a:normAutofit/>
          </a:bodyPr>
          <a:lstStyle>
            <a:lvl1pPr marL="0" lvl="0" indent="0">
              <a:lnSpc>
                <a:spcPct val="125000"/>
              </a:lnSpc>
              <a:buNone/>
              <a:defRPr lang="en-US" dirty="0">
                <a:latin typeface="Work Sans-demi_bold"/>
              </a:defRPr>
            </a:lvl1pPr>
          </a:lstStyle>
          <a:p>
            <a:pPr lvl="0"/>
            <a:r>
              <a:rPr lang="en-US" dirty="0"/>
              <a:t>Add text</a:t>
            </a:r>
          </a:p>
        </p:txBody>
      </p:sp>
      <p:sp>
        <p:nvSpPr>
          <p:cNvPr id="9" name="Date Placeholder 3">
            <a:extLst>
              <a:ext uri="{9BB04DF9-5B08-489F-B894-D90DDD7757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C0517B-9990-421E-84B5-3D096D56B16B}"/>
              </a:ext>
            </a:extLst>
          </p:cNvPr>
          <p:cNvSpPr>
            <a:spLocks noGrp="1"/>
          </p:cNvSpPr>
          <p:nvPr>
            <p:ph type="dt" sz="half" idx="16"/>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10" name="Footer Placeholder 4">
            <a:extLst>
              <a:ext uri="{DB8F8353-F830-4064-A29D-9117A29C48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4DAC5F-D134-45C6-848A-16411DF31810}"/>
              </a:ext>
            </a:extLst>
          </p:cNvPr>
          <p:cNvSpPr>
            <a:spLocks noGrp="1"/>
          </p:cNvSpPr>
          <p:nvPr>
            <p:ph type="ftr" sz="quarter" idx="17"/>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
        <p:nvSpPr>
          <p:cNvPr id="11" name="Title 10" hidden="1">
            <a:extLst>
              <a:ext uri="{033B6578-7BF9-4A7F-A744-AF7B365B23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6CCDE3-B1CE-4818-8BD7-A8135598C2BF}"/>
              </a:ext>
            </a:extLst>
          </p:cNvPr>
          <p:cNvSpPr>
            <a:spLocks noGrp="1"/>
          </p:cNvSpPr>
          <p:nvPr>
            <p:ph type="title" idx="18"/>
          </p:nvPr>
        </p:nvSpPr>
        <p:spPr>
          <a:xfrm>
            <a:off x="1238250" y="1095375"/>
            <a:ext cx="6667500" cy="1111250"/>
          </a:xfrm>
          <a:prstGeom prst="rect">
            <a:avLst/>
          </a:prstGeom>
          <a:ln>
            <a:noFill/>
          </a:ln>
        </p:spPr>
        <p:txBody>
          <a:bodyPr vert="horz" lIns="0" tIns="0" rIns="0" bIns="0" rtlCol="0">
            <a:normAutofit/>
          </a:bodyPr>
          <a:lstStyle/>
          <a:p>
            <a:pPr lvl="0"/>
            <a:r>
              <a:rPr lang="en-US" dirty="0"/>
              <a:t>Add text</a:t>
            </a:r>
          </a:p>
        </p:txBody>
      </p:sp>
    </p:spTree>
    <p:custDataLst>
      <p:tags r:id="rId1"/>
    </p:custDataLst>
    <p:extLst>
      <p:ext uri="{2F84F72E-05F3-4E8E-BBE4-D153BF2C423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Rectangle 6">
            <a:extLst>
              <a:ext uri="{F46740C9-D6D3-4C2A-9673-A532B9AA4C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4239AA-3C06-4A92-8BC2-3CB8307A51D9}"/>
              </a:ext>
            </a:extLst>
          </p:cNvPr>
          <p:cNvSpPr/>
          <p:nvPr userDrawn="1"/>
        </p:nvSpPr>
        <p:spPr>
          <a:xfrm>
            <a:off x="0" y="0"/>
            <a:ext cx="9144000" cy="515365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3" name="Title 1">
            <a:extLst>
              <a:ext uri="{3CB028D8-BF8E-47FA-A0F4-9B2B6EF2E4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71C241-30FA-49AB-839D-13D667EFF517}"/>
              </a:ext>
            </a:extLst>
          </p:cNvPr>
          <p:cNvSpPr>
            <a:spLocks noGrp="1"/>
          </p:cNvSpPr>
          <p:nvPr>
            <p:ph type="title" idx="10"/>
          </p:nvPr>
        </p:nvSpPr>
        <p:spPr>
          <a:xfrm>
            <a:off x="623887" y="1282303"/>
            <a:ext cx="7886700" cy="1289446"/>
          </a:xfrm>
        </p:spPr>
        <p:txBody>
          <a:bodyPr vert="horz" rtlCol="0" anchor="b">
            <a:noAutofit/>
          </a:bodyPr>
          <a:lstStyle>
            <a:lvl1pPr lvl="0">
              <a:defRPr lang="en-US" sz="5400" dirty="0">
                <a:solidFill>
                  <a:schemeClr val="bg2"/>
                </a:solidFill>
              </a:defRPr>
            </a:lvl1pPr>
          </a:lstStyle>
          <a:p>
            <a:r>
              <a:rPr lang="en-US" dirty="0"/>
              <a:t>Add Title</a:t>
            </a:r>
          </a:p>
        </p:txBody>
      </p:sp>
      <p:sp>
        <p:nvSpPr>
          <p:cNvPr id="4" name="Text Placeholder 2">
            <a:extLst>
              <a:ext uri="{62D3A960-C26C-4DBE-A660-D0434349FB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C32182-F14C-4678-B379-B4A26699ADA7}"/>
              </a:ext>
            </a:extLst>
          </p:cNvPr>
          <p:cNvSpPr>
            <a:spLocks noGrp="1"/>
          </p:cNvSpPr>
          <p:nvPr>
            <p:ph type="body" idx="11"/>
          </p:nvPr>
        </p:nvSpPr>
        <p:spPr>
          <a:xfrm>
            <a:off x="623887" y="2622623"/>
            <a:ext cx="7886700" cy="1125140"/>
          </a:xfrm>
        </p:spPr>
        <p:txBody>
          <a:bodyPr rtlCol="0"/>
          <a:lstStyle>
            <a:lvl1pPr marL="0" lvl="0" indent="0">
              <a:buNone/>
              <a:defRPr lang="en-US" sz="1600" dirty="0">
                <a:solidFill>
                  <a:schemeClr val="bg1"/>
                </a:solidFill>
              </a:defRPr>
            </a:lvl1pPr>
            <a:lvl2pPr marL="457200" lvl="1" indent="0">
              <a:buNone/>
              <a:defRPr lang="en-US" sz="2000" dirty="0">
                <a:solidFill>
                  <a:schemeClr val="tx1">
                    <a:tint val="75000"/>
                  </a:schemeClr>
                </a:solidFill>
              </a:defRPr>
            </a:lvl2pPr>
            <a:lvl3pPr marL="914400" lvl="2" indent="0">
              <a:buNone/>
              <a:defRPr lang="en-US" sz="1800" dirty="0">
                <a:solidFill>
                  <a:schemeClr val="tx1">
                    <a:tint val="75000"/>
                  </a:schemeClr>
                </a:solidFill>
              </a:defRPr>
            </a:lvl3pPr>
            <a:lvl4pPr marL="1371600" lvl="3" indent="0">
              <a:buNone/>
              <a:defRPr lang="en-US" sz="1600" dirty="0">
                <a:solidFill>
                  <a:schemeClr val="tx1">
                    <a:tint val="75000"/>
                  </a:schemeClr>
                </a:solidFill>
              </a:defRPr>
            </a:lvl4pPr>
            <a:lvl5pPr marL="1828800" lvl="4" indent="0">
              <a:buNone/>
              <a:defRPr lang="en-US" sz="1600" dirty="0">
                <a:solidFill>
                  <a:schemeClr val="tx1">
                    <a:tint val="75000"/>
                  </a:schemeClr>
                </a:solidFill>
              </a:defRPr>
            </a:lvl5pPr>
            <a:lvl6pPr marL="2286000" lvl="5" indent="0">
              <a:buNone/>
              <a:defRPr lang="en-US" sz="1600" dirty="0">
                <a:solidFill>
                  <a:schemeClr val="tx1">
                    <a:tint val="75000"/>
                  </a:schemeClr>
                </a:solidFill>
              </a:defRPr>
            </a:lvl6pPr>
            <a:lvl7pPr marL="2743200" lvl="6" indent="0">
              <a:buNone/>
              <a:defRPr lang="en-US" sz="1600" dirty="0">
                <a:solidFill>
                  <a:schemeClr val="tx1">
                    <a:tint val="75000"/>
                  </a:schemeClr>
                </a:solidFill>
              </a:defRPr>
            </a:lvl7pPr>
            <a:lvl8pPr marL="3200400" lvl="7" indent="0">
              <a:buNone/>
              <a:defRPr lang="en-US" sz="1600" dirty="0">
                <a:solidFill>
                  <a:schemeClr val="tx1">
                    <a:tint val="75000"/>
                  </a:schemeClr>
                </a:solidFill>
              </a:defRPr>
            </a:lvl8pPr>
            <a:lvl9pPr marL="3657600" lvl="8" indent="0">
              <a:buNone/>
              <a:defRPr lang="en-US" sz="1600" dirty="0">
                <a:solidFill>
                  <a:schemeClr val="tx1">
                    <a:tint val="75000"/>
                  </a:schemeClr>
                </a:solidFill>
              </a:defRPr>
            </a:lvl9pPr>
          </a:lstStyle>
          <a:p>
            <a:pPr lvl="0"/>
            <a:r>
              <a:rPr lang="en-US" dirty="0"/>
              <a:t>Add Subtitle</a:t>
            </a:r>
          </a:p>
        </p:txBody>
      </p:sp>
      <p:sp>
        <p:nvSpPr>
          <p:cNvPr id="5" name="Date Placeholder 3">
            <a:extLst>
              <a:ext uri="{8A1CD211-B3D1-4DBC-8B49-BC07F3A1ED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3CD012-3FC1-4A3D-9CB3-20BB2F938A2E}"/>
              </a:ext>
            </a:extLst>
          </p:cNvPr>
          <p:cNvSpPr>
            <a:spLocks noGrp="1"/>
          </p:cNvSpPr>
          <p:nvPr>
            <p:ph type="dt" sz="half" idx="12"/>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6" name="Footer Placeholder 4">
            <a:extLst>
              <a:ext uri="{390E31CD-6014-4ADF-9E10-52C4CC5DE1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F4B08E-9A60-47E2-B883-187D5089D631}"/>
              </a:ext>
            </a:extLst>
          </p:cNvPr>
          <p:cNvSpPr>
            <a:spLocks noGrp="1"/>
          </p:cNvSpPr>
          <p:nvPr>
            <p:ph type="ftr" sz="quarter" idx="13"/>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
        <p:nvSpPr>
          <p:cNvPr id="7" name="Slide Number Placeholder 5">
            <a:extLst>
              <a:ext uri="{1568C7F8-078C-40CE-9412-2BC335E850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46128B-D235-4154-9727-528D1553D7F5}"/>
              </a:ext>
            </a:extLst>
          </p:cNvPr>
          <p:cNvSpPr>
            <a:spLocks noGrp="1"/>
          </p:cNvSpPr>
          <p:nvPr>
            <p:ph type="sldNum" sz="quarter" idx="14"/>
          </p:nvPr>
        </p:nvSpPr>
        <p:spPr>
          <a:xfrm>
            <a:off x="6457950" y="4767262"/>
            <a:ext cx="2057400" cy="273843"/>
          </a:xfrm>
          <a:prstGeom prst="rect">
            <a:avLst/>
          </a:prstGeom>
        </p:spPr>
        <p:txBody>
          <a:bodyPr vert="horz" lIns="91440" tIns="45720" rIns="91440" bIns="45720" rtlCol="0" anchor="ctr"/>
          <a:lstStyle>
            <a:lvl1pPr lvl="0" algn="r">
              <a:defRPr lang="en-US" sz="1200" dirty="0">
                <a:solidFill>
                  <a:schemeClr val="bg1"/>
                </a:solidFill>
                <a:latin typeface="+mn-lt"/>
              </a:defRPr>
            </a:lvl1pPr>
          </a:lstStyle>
          <a:p>
            <a:fld id="{BA2B61EF-6742-4A23-8FF0-F8AC86E565E1}" type="slidenum">
              <a:rPr/>
              <a:pPr/>
              <a:t>‹#›</a:t>
            </a:fld>
            <a:endParaRPr lang="en-US" dirty="0"/>
          </a:p>
        </p:txBody>
      </p:sp>
    </p:spTree>
    <p:extLst>
      <p:ext uri="{35DCF75F-BD31-4067-9AA4-B3B7E621DE7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Right Triangle 6">
            <a:extLst>
              <a:ext uri="{E5D649EA-4862-433C-85E6-589CBCF1C14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9661A1-0C24-4330-8200-6C679FDD5BB2}"/>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3" name="Title 1">
            <a:extLst>
              <a:ext uri="{3AE5BB19-5973-4C58-BF4F-D06F18586E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092D0A-AB2A-41A2-8762-0F6DAE8E4638}"/>
              </a:ext>
            </a:extLst>
          </p:cNvPr>
          <p:cNvSpPr>
            <a:spLocks noGrp="1"/>
          </p:cNvSpPr>
          <p:nvPr>
            <p:ph type="title" idx="10"/>
          </p:nvPr>
        </p:nvSpPr>
        <p:spPr/>
        <p:txBody>
          <a:bodyPr rtlCol="0"/>
          <a:lstStyle>
            <a:lvl1pPr lvl="0">
              <a:defRPr lang="en-US" sz="3200" dirty="0">
                <a:solidFill>
                  <a:schemeClr val="accent1"/>
                </a:solidFill>
              </a:defRPr>
            </a:lvl1pPr>
          </a:lstStyle>
          <a:p>
            <a:r>
              <a:rPr lang="en-US" dirty="0"/>
              <a:t>Add Title</a:t>
            </a:r>
          </a:p>
        </p:txBody>
      </p:sp>
      <p:sp>
        <p:nvSpPr>
          <p:cNvPr id="4" name="Content Placeholder 2">
            <a:extLst>
              <a:ext uri="{57F9D685-E895-4025-9C99-C1B445AF74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F9A582-F802-40DD-82DB-1F8C31C10FF2}"/>
              </a:ext>
            </a:extLst>
          </p:cNvPr>
          <p:cNvSpPr>
            <a:spLocks noGrp="1"/>
          </p:cNvSpPr>
          <p:nvPr>
            <p:ph idx="11"/>
          </p:nvPr>
        </p:nvSpPr>
        <p:spPr>
          <a:xfrm>
            <a:off x="628650" y="1389411"/>
            <a:ext cx="7886700" cy="872415"/>
          </a:xfrm>
        </p:spPr>
        <p:txBody>
          <a:bodyPr rtlCol="0"/>
          <a:lstStyle>
            <a:lvl1pPr marL="0" lvl="0" indent="0">
              <a:lnSpc>
                <a:spcPct val="125000"/>
              </a:lnSpc>
              <a:buNone/>
              <a:defRPr lang="en-US" sz="1600" dirty="0">
                <a:solidFill>
                  <a:schemeClr val="accent6"/>
                </a:solidFill>
              </a:defRPr>
            </a:lvl1pPr>
            <a:lvl2pPr marL="457200" lvl="1" indent="0">
              <a:buNone/>
              <a:defRPr lang="en-US" dirty="0">
                <a:solidFill>
                  <a:schemeClr val="accent6"/>
                </a:solidFill>
              </a:defRPr>
            </a:lvl2pPr>
            <a:lvl3pPr marL="914400" lvl="2" indent="0">
              <a:buNone/>
              <a:defRPr lang="en-US" dirty="0">
                <a:solidFill>
                  <a:schemeClr val="accent6"/>
                </a:solidFill>
              </a:defRPr>
            </a:lvl3pPr>
            <a:lvl4pPr marL="1371600" lvl="3" indent="0">
              <a:buNone/>
              <a:defRPr lang="en-US" dirty="0">
                <a:solidFill>
                  <a:schemeClr val="accent6"/>
                </a:solidFill>
              </a:defRPr>
            </a:lvl4pPr>
            <a:lvl5pPr marL="1828800" lvl="4" indent="0">
              <a:buNone/>
              <a:defRPr lang="en-US" dirty="0">
                <a:solidFill>
                  <a:schemeClr val="accent6"/>
                </a:solidFill>
              </a:defRPr>
            </a:lvl5pPr>
          </a:lstStyle>
          <a:p>
            <a:pPr lvl="0"/>
            <a:r>
              <a:rPr lang="en-US" dirty="0"/>
              <a:t>Add Text</a:t>
            </a:r>
          </a:p>
        </p:txBody>
      </p:sp>
      <p:sp>
        <p:nvSpPr>
          <p:cNvPr id="5" name="Rectangle 9">
            <a:extLst>
              <a:ext uri="{9AF243AE-2CAB-45DF-A44F-3458D1EF585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6D163A-FA6B-4CE2-A657-D09F4B2F9725}"/>
              </a:ext>
            </a:extLst>
          </p:cNvPr>
          <p:cNvSpPr/>
          <p:nvPr userDrawn="1"/>
        </p:nvSpPr>
        <p:spPr>
          <a:xfrm>
            <a:off x="1694034" y="2514599"/>
            <a:ext cx="48268" cy="342276"/>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6" name="Rectangle 10">
            <a:extLst>
              <a:ext uri="{45BCA901-CB8F-4212-A48D-10C847031D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2E83E7-14B5-49C2-8C93-DB9D06024367}"/>
              </a:ext>
            </a:extLst>
          </p:cNvPr>
          <p:cNvSpPr/>
          <p:nvPr userDrawn="1"/>
        </p:nvSpPr>
        <p:spPr>
          <a:xfrm>
            <a:off x="3957057" y="2514599"/>
            <a:ext cx="48268" cy="342276"/>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7" name="Rectangle 11">
            <a:extLst>
              <a:ext uri="{FD71EE62-0C8B-4C8B-B4F3-3613E89AF5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4D1282-FC30-4CBE-B0CF-0F61D025A943}"/>
              </a:ext>
            </a:extLst>
          </p:cNvPr>
          <p:cNvSpPr/>
          <p:nvPr userDrawn="1"/>
        </p:nvSpPr>
        <p:spPr>
          <a:xfrm>
            <a:off x="6218343" y="2514599"/>
            <a:ext cx="48268" cy="342276"/>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8" name="Rectangle 12">
            <a:extLst>
              <a:ext uri="{2B4BAF60-8245-4139-9BB6-463F44590E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BD3686-97D8-43AB-84D5-E1C3C8EE1ED3}"/>
              </a:ext>
            </a:extLst>
          </p:cNvPr>
          <p:cNvSpPr/>
          <p:nvPr userDrawn="1"/>
        </p:nvSpPr>
        <p:spPr>
          <a:xfrm>
            <a:off x="696020" y="2758144"/>
            <a:ext cx="2071301" cy="1627306"/>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9" name="Rectangle 15">
            <a:extLst>
              <a:ext uri="{999E375F-D74E-4EDA-B360-76A1D6724E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24D303-59C2-4DB6-8C2C-CA5C13ED5218}"/>
              </a:ext>
            </a:extLst>
          </p:cNvPr>
          <p:cNvSpPr/>
          <p:nvPr userDrawn="1"/>
        </p:nvSpPr>
        <p:spPr>
          <a:xfrm>
            <a:off x="2945541" y="2758145"/>
            <a:ext cx="2071301" cy="1627306"/>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10" name="Rectangle 18">
            <a:extLst>
              <a:ext uri="{8276A481-514C-4773-9714-7B3C7AC2CC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FECBC5-9F25-4E3C-A9A6-49BEF1AFA4D1}"/>
              </a:ext>
            </a:extLst>
          </p:cNvPr>
          <p:cNvSpPr/>
          <p:nvPr userDrawn="1"/>
        </p:nvSpPr>
        <p:spPr>
          <a:xfrm>
            <a:off x="5206827" y="2758145"/>
            <a:ext cx="2071301" cy="1627306"/>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cxnSp>
        <p:nvCxnSpPr>
          <p:cNvPr id="11" name="Straight Connector 21">
            <a:extLst>
              <a:ext uri="{24492DF1-1CA3-427F-B4F5-B62CB0FC4E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6D8729-BCF4-4EDD-934E-3E00AA894AF4}"/>
              </a:ext>
            </a:extLst>
          </p:cNvPr>
          <p:cNvCxnSpPr/>
          <p:nvPr/>
        </p:nvCxnSpPr>
        <p:spPr>
          <a:xfrm>
            <a:off x="684255" y="2514600"/>
            <a:ext cx="6593873" cy="0"/>
          </a:xfrm>
          <a:prstGeom prst="line">
            <a:avLst/>
          </a:prstGeom>
          <a:ln w="63500">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 name="Text Placeholder 4">
            <a:extLst>
              <a:ext uri="{702B4E10-B97D-4EA0-9ED0-0455E425DF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6432F7-88E4-4B4E-98D4-B1E5914A8011}"/>
              </a:ext>
            </a:extLst>
          </p:cNvPr>
          <p:cNvSpPr>
            <a:spLocks noGrp="1"/>
          </p:cNvSpPr>
          <p:nvPr>
            <p:ph type="body" idx="12"/>
          </p:nvPr>
        </p:nvSpPr>
        <p:spPr>
          <a:xfrm>
            <a:off x="866641" y="2912268"/>
            <a:ext cx="1725599" cy="342276"/>
          </a:xfrm>
        </p:spPr>
        <p:txBody>
          <a:bodyPr vert="horz" rtlCol="0">
            <a:noAutofit/>
          </a:bodyPr>
          <a:lstStyle>
            <a:lvl1pPr marL="0" lvl="0" indent="0">
              <a:buNone/>
              <a:defRPr lang="en-US" sz="1800" dirty="0">
                <a:solidFill>
                  <a:schemeClr val="bg2"/>
                </a:solidFill>
              </a:defRPr>
            </a:lvl1pPr>
          </a:lstStyle>
          <a:p>
            <a:pPr lvl="0"/>
            <a:r>
              <a:rPr lang="en-US" dirty="0"/>
              <a:t>Add Title</a:t>
            </a:r>
          </a:p>
        </p:txBody>
      </p:sp>
      <p:sp>
        <p:nvSpPr>
          <p:cNvPr id="13" name="Text Placeholder 4">
            <a:extLst>
              <a:ext uri="{A33C885B-ED2F-46F6-AF5A-2C804ABCC3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D91773-B279-42E5-A219-6DB3ED74FF57}"/>
              </a:ext>
            </a:extLst>
          </p:cNvPr>
          <p:cNvSpPr>
            <a:spLocks noGrp="1"/>
          </p:cNvSpPr>
          <p:nvPr>
            <p:ph type="body" idx="13"/>
          </p:nvPr>
        </p:nvSpPr>
        <p:spPr>
          <a:xfrm>
            <a:off x="866641" y="3350914"/>
            <a:ext cx="1725599" cy="900314"/>
          </a:xfrm>
        </p:spPr>
        <p:txBody>
          <a:bodyPr vert="horz" rtlCol="0">
            <a:normAutofit/>
          </a:bodyPr>
          <a:lstStyle>
            <a:lvl1pPr marL="0" lvl="0" indent="0">
              <a:lnSpc>
                <a:spcPct val="125000"/>
              </a:lnSpc>
              <a:buNone/>
              <a:defRPr lang="en-US" sz="1200" dirty="0">
                <a:solidFill>
                  <a:schemeClr val="bg1"/>
                </a:solidFill>
              </a:defRPr>
            </a:lvl1pPr>
          </a:lstStyle>
          <a:p>
            <a:pPr lvl="0"/>
            <a:r>
              <a:rPr lang="en-US" dirty="0"/>
              <a:t>Add Text</a:t>
            </a:r>
          </a:p>
        </p:txBody>
      </p:sp>
      <p:sp>
        <p:nvSpPr>
          <p:cNvPr id="14" name="Text Placeholder 4">
            <a:extLst>
              <a:ext uri="{47DF36B4-363C-40BD-B6D1-0D4F7CCF8A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B983C0-21D3-4824-8CD9-F51B8AD1E8A6}"/>
              </a:ext>
            </a:extLst>
          </p:cNvPr>
          <p:cNvSpPr>
            <a:spLocks noGrp="1"/>
          </p:cNvSpPr>
          <p:nvPr>
            <p:ph type="body" idx="14"/>
          </p:nvPr>
        </p:nvSpPr>
        <p:spPr>
          <a:xfrm>
            <a:off x="3130400" y="2912268"/>
            <a:ext cx="1725599" cy="342276"/>
          </a:xfrm>
        </p:spPr>
        <p:txBody>
          <a:bodyPr vert="horz" rtlCol="0">
            <a:noAutofit/>
          </a:bodyPr>
          <a:lstStyle>
            <a:lvl1pPr marL="0" lvl="0" indent="0">
              <a:buNone/>
              <a:defRPr lang="en-US" sz="1800" dirty="0">
                <a:solidFill>
                  <a:schemeClr val="bg2"/>
                </a:solidFill>
              </a:defRPr>
            </a:lvl1pPr>
          </a:lstStyle>
          <a:p>
            <a:pPr lvl="0"/>
            <a:r>
              <a:rPr lang="en-US" dirty="0"/>
              <a:t>Add Title</a:t>
            </a:r>
          </a:p>
        </p:txBody>
      </p:sp>
      <p:sp>
        <p:nvSpPr>
          <p:cNvPr id="15" name="Text Placeholder 4">
            <a:extLst>
              <a:ext uri="{AB054A2F-E91B-41F9-BDE1-0F93C0F38C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D5A5E3-7ED6-4B21-BB16-AADBF3A853C4}"/>
              </a:ext>
            </a:extLst>
          </p:cNvPr>
          <p:cNvSpPr>
            <a:spLocks noGrp="1"/>
          </p:cNvSpPr>
          <p:nvPr>
            <p:ph type="body" idx="15"/>
          </p:nvPr>
        </p:nvSpPr>
        <p:spPr>
          <a:xfrm>
            <a:off x="3130400" y="3350914"/>
            <a:ext cx="1725599" cy="900314"/>
          </a:xfrm>
        </p:spPr>
        <p:txBody>
          <a:bodyPr vert="horz" rtlCol="0">
            <a:normAutofit/>
          </a:bodyPr>
          <a:lstStyle>
            <a:lvl1pPr marL="0" lvl="0" indent="0">
              <a:lnSpc>
                <a:spcPct val="125000"/>
              </a:lnSpc>
              <a:buNone/>
              <a:defRPr lang="en-US" sz="1200" dirty="0">
                <a:solidFill>
                  <a:schemeClr val="bg1"/>
                </a:solidFill>
              </a:defRPr>
            </a:lvl1pPr>
          </a:lstStyle>
          <a:p>
            <a:pPr lvl="0"/>
            <a:r>
              <a:rPr lang="en-US" dirty="0"/>
              <a:t>Add Text</a:t>
            </a:r>
          </a:p>
        </p:txBody>
      </p:sp>
      <p:sp>
        <p:nvSpPr>
          <p:cNvPr id="16" name="Text Placeholder 4">
            <a:extLst>
              <a:ext uri="{E1291DB4-D1A1-4D20-B190-044AA4BB94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297331-441A-4943-96C0-E19C4119BACF}"/>
              </a:ext>
            </a:extLst>
          </p:cNvPr>
          <p:cNvSpPr>
            <a:spLocks noGrp="1"/>
          </p:cNvSpPr>
          <p:nvPr>
            <p:ph type="body" idx="16"/>
          </p:nvPr>
        </p:nvSpPr>
        <p:spPr>
          <a:xfrm>
            <a:off x="5394169" y="2912268"/>
            <a:ext cx="1725599" cy="342276"/>
          </a:xfrm>
        </p:spPr>
        <p:txBody>
          <a:bodyPr vert="horz" rtlCol="0">
            <a:noAutofit/>
          </a:bodyPr>
          <a:lstStyle>
            <a:lvl1pPr marL="0" lvl="0" indent="0">
              <a:buNone/>
              <a:defRPr lang="en-US" sz="1800" dirty="0">
                <a:solidFill>
                  <a:schemeClr val="bg2"/>
                </a:solidFill>
              </a:defRPr>
            </a:lvl1pPr>
          </a:lstStyle>
          <a:p>
            <a:pPr lvl="0"/>
            <a:r>
              <a:rPr lang="en-US" dirty="0"/>
              <a:t>Add Title</a:t>
            </a:r>
          </a:p>
        </p:txBody>
      </p:sp>
      <p:sp>
        <p:nvSpPr>
          <p:cNvPr id="17" name="Text Placeholder 4">
            <a:extLst>
              <a:ext uri="{4FD1C653-F066-41FD-8A14-5A0BA9AEEA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F8C622-E476-489D-A129-757211D0A6C0}"/>
              </a:ext>
            </a:extLst>
          </p:cNvPr>
          <p:cNvSpPr>
            <a:spLocks noGrp="1"/>
          </p:cNvSpPr>
          <p:nvPr>
            <p:ph type="body" idx="17"/>
          </p:nvPr>
        </p:nvSpPr>
        <p:spPr>
          <a:xfrm>
            <a:off x="5394159" y="3350914"/>
            <a:ext cx="1725599" cy="900314"/>
          </a:xfrm>
        </p:spPr>
        <p:txBody>
          <a:bodyPr vert="horz" rtlCol="0">
            <a:normAutofit/>
          </a:bodyPr>
          <a:lstStyle>
            <a:lvl1pPr marL="0" lvl="0" indent="0">
              <a:lnSpc>
                <a:spcPct val="125000"/>
              </a:lnSpc>
              <a:buNone/>
              <a:defRPr lang="en-US" sz="1200" dirty="0">
                <a:solidFill>
                  <a:schemeClr val="bg1"/>
                </a:solidFill>
              </a:defRPr>
            </a:lvl1pPr>
          </a:lstStyle>
          <a:p>
            <a:pPr lvl="0"/>
            <a:r>
              <a:rPr lang="en-US" dirty="0"/>
              <a:t>Add Text</a:t>
            </a:r>
          </a:p>
        </p:txBody>
      </p:sp>
      <p:sp>
        <p:nvSpPr>
          <p:cNvPr id="18" name="Slide Number Placeholder 5">
            <a:extLst>
              <a:ext uri="{51F1F950-9995-4826-A52A-AC029F3F16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16895D-60FD-42AD-94D3-10CC9A1ECC2C}"/>
              </a:ext>
            </a:extLst>
          </p:cNvPr>
          <p:cNvSpPr>
            <a:spLocks noGrp="1"/>
          </p:cNvSpPr>
          <p:nvPr>
            <p:ph type="sldNum" sz="quarter" idx="18"/>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4F4E851E-F649-4748-BDDE-E2FF97A08D8F}" type="slidenum">
              <a:rPr/>
              <a:pPr/>
              <a:t>‹#›</a:t>
            </a:fld>
            <a:endParaRPr lang="en-US" dirty="0"/>
          </a:p>
        </p:txBody>
      </p:sp>
      <p:sp>
        <p:nvSpPr>
          <p:cNvPr id="19" name="Date Placeholder 3">
            <a:extLst>
              <a:ext uri="{17D38B82-38D6-4E95-AF80-CC476A8FCC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868B08-4047-4025-A998-0BC07C8A32CF}"/>
              </a:ext>
            </a:extLst>
          </p:cNvPr>
          <p:cNvSpPr>
            <a:spLocks noGrp="1"/>
          </p:cNvSpPr>
          <p:nvPr>
            <p:ph type="dt" sz="half" idx="19"/>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20" name="Footer Placeholder 4">
            <a:extLst>
              <a:ext uri="{2684538C-36D6-4FB1-8884-559090EA7B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3EB686-42C1-40B0-A863-5FCE01467596}"/>
              </a:ext>
            </a:extLst>
          </p:cNvPr>
          <p:cNvSpPr>
            <a:spLocks noGrp="1"/>
          </p:cNvSpPr>
          <p:nvPr>
            <p:ph type="ftr" sz="quarter" idx="20"/>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Tree>
    <p:extLst>
      <p:ext uri="{AD19F372-4B27-4160-817A-AE9D05360C9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Introduction">
    <p:spTree>
      <p:nvGrpSpPr>
        <p:cNvPr id="1" name=""/>
        <p:cNvGrpSpPr/>
        <p:nvPr/>
      </p:nvGrpSpPr>
      <p:grpSpPr>
        <a:xfrm>
          <a:off x="0" y="0"/>
          <a:ext cx="0" cy="0"/>
          <a:chOff x="0" y="0"/>
          <a:chExt cx="0" cy="0"/>
        </a:xfrm>
      </p:grpSpPr>
      <p:sp>
        <p:nvSpPr>
          <p:cNvPr id="2" name="Right Triangle 6">
            <a:extLst>
              <a:ext uri="{4C87C0FB-447F-4A2B-8096-0476994B63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7CEFE3-9FAB-46B7-85F2-BD3EC7905457}"/>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3" name="Title 1">
            <a:extLst>
              <a:ext uri="{4785A2A0-11CE-467C-9E90-CF8B485922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29C35A-C029-4465-9508-85CE09D8ED47}"/>
              </a:ext>
            </a:extLst>
          </p:cNvPr>
          <p:cNvSpPr>
            <a:spLocks noGrp="1"/>
          </p:cNvSpPr>
          <p:nvPr>
            <p:ph type="title" idx="10"/>
          </p:nvPr>
        </p:nvSpPr>
        <p:spPr/>
        <p:txBody>
          <a:bodyPr rtlCol="0"/>
          <a:lstStyle>
            <a:lvl1pPr lvl="0">
              <a:lnSpc>
                <a:spcPct val="100000"/>
              </a:lnSpc>
              <a:defRPr lang="en-US" dirty="0">
                <a:solidFill>
                  <a:schemeClr val="accent1"/>
                </a:solidFill>
              </a:defRPr>
            </a:lvl1pPr>
          </a:lstStyle>
          <a:p>
            <a:r>
              <a:rPr lang="en-US" dirty="0"/>
              <a:t>Add Title</a:t>
            </a:r>
          </a:p>
        </p:txBody>
      </p:sp>
      <p:sp>
        <p:nvSpPr>
          <p:cNvPr id="4" name="Content Placeholder 2" hidden="1">
            <a:extLst>
              <a:ext uri="{DED4FF01-30D4-434E-80D9-755B02D49D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D45947-6F26-4C4F-99C6-1A974C63D6E9}"/>
              </a:ext>
            </a:extLst>
          </p:cNvPr>
          <p:cNvSpPr>
            <a:spLocks noGrp="1"/>
          </p:cNvSpPr>
          <p:nvPr>
            <p:ph idx="11"/>
          </p:nvPr>
        </p:nvSpPr>
        <p:spPr>
          <a:xfrm>
            <a:off x="628650" y="2771602"/>
            <a:ext cx="7886700" cy="1861118"/>
          </a:xfrm>
        </p:spPr>
        <p:txBody>
          <a:bodyPr rtlCol="0"/>
          <a:lstStyle>
            <a:lvl1pPr marL="0" lvl="0" indent="0">
              <a:lnSpc>
                <a:spcPct val="100000"/>
              </a:lnSpc>
              <a:buNone/>
              <a:defRPr lang="en-US" b="0" dirty="0">
                <a:solidFill>
                  <a:schemeClr val="tx2"/>
                </a:solidFill>
                <a:latin typeface="+mn-lt"/>
              </a:defRPr>
            </a:lvl1pPr>
            <a:lvl2pPr marL="685800" lvl="1" indent="-228600">
              <a:lnSpc>
                <a:spcPct val="100000"/>
              </a:lnSpc>
              <a:buFont typeface="Arial"/>
              <a:buChar char="•"/>
              <a:defRPr lang="en-US" sz="1400" dirty="0">
                <a:solidFill>
                  <a:schemeClr val="accent6"/>
                </a:solidFill>
              </a:defRPr>
            </a:lvl2pPr>
            <a:lvl3pPr lvl="2">
              <a:defRPr lang="en-US" dirty="0">
                <a:solidFill>
                  <a:schemeClr val="accent6"/>
                </a:solidFill>
              </a:defRPr>
            </a:lvl3pPr>
            <a:lvl4pPr lvl="3">
              <a:defRPr lang="en-US" dirty="0">
                <a:solidFill>
                  <a:schemeClr val="accent6"/>
                </a:solidFill>
              </a:defRPr>
            </a:lvl4pPr>
            <a:lvl5pPr lvl="4">
              <a:defRPr lang="en-US" dirty="0">
                <a:solidFill>
                  <a:schemeClr val="accent6"/>
                </a:solidFill>
              </a:defRPr>
            </a:lvl5pPr>
          </a:lstStyle>
          <a:p>
            <a:pPr lvl="0"/>
            <a:r>
              <a:rPr lang="en-US" dirty="0"/>
              <a:t>Add Text</a:t>
            </a:r>
          </a:p>
          <a:p>
            <a:pPr lvl="1"/>
            <a:r>
              <a:rPr lang="en-US" dirty="0"/>
              <a:t>Second level</a:t>
            </a:r>
          </a:p>
        </p:txBody>
      </p:sp>
      <p:sp>
        <p:nvSpPr>
          <p:cNvPr id="5" name="Content Placeholder 2">
            <a:extLst>
              <a:ext uri="{6D31709F-482C-4F39-909C-08E8F7C30F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827F23-CABB-452D-BA71-874AE5F72443}"/>
              </a:ext>
            </a:extLst>
          </p:cNvPr>
          <p:cNvSpPr>
            <a:spLocks noGrp="1"/>
          </p:cNvSpPr>
          <p:nvPr>
            <p:ph idx="12"/>
          </p:nvPr>
        </p:nvSpPr>
        <p:spPr>
          <a:xfrm>
            <a:off x="628650" y="1369218"/>
            <a:ext cx="7886700" cy="872415"/>
          </a:xfrm>
        </p:spPr>
        <p:txBody>
          <a:bodyPr rtlCol="0"/>
          <a:lstStyle>
            <a:lvl1pPr marL="0" lvl="0" indent="0">
              <a:lnSpc>
                <a:spcPct val="125000"/>
              </a:lnSpc>
              <a:buNone/>
              <a:defRPr lang="en-US" sz="1600" dirty="0">
                <a:solidFill>
                  <a:schemeClr val="accent6"/>
                </a:solidFill>
              </a:defRPr>
            </a:lvl1pPr>
            <a:lvl2pPr marL="457200" lvl="1" indent="0">
              <a:buNone/>
              <a:defRPr lang="en-US" dirty="0">
                <a:solidFill>
                  <a:schemeClr val="accent6"/>
                </a:solidFill>
              </a:defRPr>
            </a:lvl2pPr>
            <a:lvl3pPr marL="914400" lvl="2" indent="0">
              <a:buNone/>
              <a:defRPr lang="en-US" dirty="0">
                <a:solidFill>
                  <a:schemeClr val="accent6"/>
                </a:solidFill>
              </a:defRPr>
            </a:lvl3pPr>
            <a:lvl4pPr marL="1371600" lvl="3" indent="0">
              <a:buNone/>
              <a:defRPr lang="en-US" dirty="0">
                <a:solidFill>
                  <a:schemeClr val="accent6"/>
                </a:solidFill>
              </a:defRPr>
            </a:lvl4pPr>
            <a:lvl5pPr marL="1828800" lvl="4" indent="0">
              <a:buNone/>
              <a:defRPr lang="en-US" dirty="0">
                <a:solidFill>
                  <a:schemeClr val="accent6"/>
                </a:solidFill>
              </a:defRPr>
            </a:lvl5pPr>
          </a:lstStyle>
          <a:p>
            <a:pPr lvl="0"/>
            <a:r>
              <a:rPr lang="en-US" dirty="0"/>
              <a:t>Add Text</a:t>
            </a:r>
          </a:p>
        </p:txBody>
      </p:sp>
      <p:sp>
        <p:nvSpPr>
          <p:cNvPr id="6" name="Slide Number Placeholder 5">
            <a:extLst>
              <a:ext uri="{7C54C632-CCF6-44B9-9C7A-ADF841EB2C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7C15A5-1C5C-44DF-B989-4F874426C491}"/>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85DE3891-4C34-43A9-9DFA-15FC4B8D6651}" type="slidenum">
              <a:rPr/>
              <a:pPr/>
              <a:t>‹#›</a:t>
            </a:fld>
            <a:endParaRPr lang="en-US" dirty="0"/>
          </a:p>
        </p:txBody>
      </p:sp>
      <p:sp>
        <p:nvSpPr>
          <p:cNvPr id="7" name="Date Placeholder 3">
            <a:extLst>
              <a:ext uri="{ED9AF7D6-8846-4E2F-8194-11A682C522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210138-FEE9-4131-9324-55AADE0AD73A}"/>
              </a:ext>
            </a:extLst>
          </p:cNvPr>
          <p:cNvSpPr>
            <a:spLocks noGrp="1"/>
          </p:cNvSpPr>
          <p:nvPr>
            <p:ph type="dt" sz="half" idx="14"/>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8" name="Footer Placeholder 4">
            <a:extLst>
              <a:ext uri="{4488FD1C-645A-4018-8AFC-99AA08E0C2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C7A588-7F32-44A3-990A-05E182ED8E09}"/>
              </a:ext>
            </a:extLst>
          </p:cNvPr>
          <p:cNvSpPr>
            <a:spLocks noGrp="1"/>
          </p:cNvSpPr>
          <p:nvPr>
            <p:ph type="ftr" sz="quarter" idx="15"/>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Tree>
    <p:extLst>
      <p:ext uri="{7F578B92-70B4-4DC8-8FC0-9348F1E31EC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portant Terminology">
    <p:spTree>
      <p:nvGrpSpPr>
        <p:cNvPr id="1" name=""/>
        <p:cNvGrpSpPr/>
        <p:nvPr/>
      </p:nvGrpSpPr>
      <p:grpSpPr>
        <a:xfrm>
          <a:off x="0" y="0"/>
          <a:ext cx="0" cy="0"/>
          <a:chOff x="0" y="0"/>
          <a:chExt cx="0" cy="0"/>
        </a:xfrm>
      </p:grpSpPr>
      <p:sp>
        <p:nvSpPr>
          <p:cNvPr id="2" name="Right Triangle 6">
            <a:extLst>
              <a:ext uri="{F9D873BA-7512-434B-A04C-ED70C3C158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811651-4E92-4BB7-AADF-A49AC1759746}"/>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3" name="Title 1">
            <a:extLst>
              <a:ext uri="{F45E2D46-44FA-4B80-82F0-BC3DE22D74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0060D05-B1A0-4A9E-BD53-CEFF67DB45FC}"/>
              </a:ext>
            </a:extLst>
          </p:cNvPr>
          <p:cNvSpPr>
            <a:spLocks noGrp="1"/>
          </p:cNvSpPr>
          <p:nvPr>
            <p:ph type="title" idx="10"/>
          </p:nvPr>
        </p:nvSpPr>
        <p:spPr/>
        <p:txBody>
          <a:bodyPr rtlCol="0"/>
          <a:lstStyle>
            <a:lvl1pPr lvl="0">
              <a:defRPr lang="en-US" dirty="0">
                <a:solidFill>
                  <a:schemeClr val="accent1"/>
                </a:solidFill>
              </a:defRPr>
            </a:lvl1pPr>
          </a:lstStyle>
          <a:p>
            <a:r>
              <a:rPr lang="en-US" dirty="0"/>
              <a:t>Add Title</a:t>
            </a:r>
          </a:p>
        </p:txBody>
      </p:sp>
      <p:sp>
        <p:nvSpPr>
          <p:cNvPr id="4" name="Content Placeholder 2">
            <a:extLst>
              <a:ext uri="{F6A3852F-71C5-49E3-B2F4-C036AF26B3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AE35AB-CF1B-430C-879E-83DF8F5E7AE3}"/>
              </a:ext>
            </a:extLst>
          </p:cNvPr>
          <p:cNvSpPr>
            <a:spLocks noGrp="1"/>
          </p:cNvSpPr>
          <p:nvPr>
            <p:ph idx="11"/>
          </p:nvPr>
        </p:nvSpPr>
        <p:spPr>
          <a:xfrm>
            <a:off x="843689" y="2572050"/>
            <a:ext cx="7101392" cy="1734540"/>
          </a:xfrm>
        </p:spPr>
        <p:txBody>
          <a:bodyPr vert="horz" rtlCol="0">
            <a:normAutofit/>
          </a:bodyPr>
          <a:lstStyle>
            <a:lvl1pPr marL="0" lvl="0" indent="0">
              <a:lnSpc>
                <a:spcPct val="100000"/>
              </a:lnSpc>
              <a:buNone/>
              <a:defRPr lang="en-US" sz="1800" b="0" dirty="0">
                <a:solidFill>
                  <a:schemeClr val="tx2"/>
                </a:solidFill>
                <a:latin typeface="+mn-lt"/>
              </a:defRPr>
            </a:lvl1pPr>
            <a:lvl2pPr marL="685800" lvl="1" indent="-228600">
              <a:lnSpc>
                <a:spcPct val="100000"/>
              </a:lnSpc>
              <a:buClr>
                <a:schemeClr val="tx1"/>
              </a:buClr>
              <a:buFont typeface="Arial"/>
              <a:buChar char="•"/>
              <a:defRPr lang="en-US" sz="1400" dirty="0">
                <a:solidFill>
                  <a:schemeClr val="accent6"/>
                </a:solidFill>
                <a:latin typeface="+mn-lt"/>
              </a:defRPr>
            </a:lvl2pPr>
            <a:lvl3pPr lvl="2">
              <a:defRPr lang="en-US" dirty="0">
                <a:solidFill>
                  <a:schemeClr val="accent6"/>
                </a:solidFill>
              </a:defRPr>
            </a:lvl3pPr>
            <a:lvl4pPr lvl="3">
              <a:defRPr lang="en-US" dirty="0">
                <a:solidFill>
                  <a:schemeClr val="accent6"/>
                </a:solidFill>
              </a:defRPr>
            </a:lvl4pPr>
            <a:lvl5pPr lvl="4">
              <a:defRPr lang="en-US" dirty="0">
                <a:solidFill>
                  <a:schemeClr val="accent6"/>
                </a:solidFill>
              </a:defRPr>
            </a:lvl5pPr>
          </a:lstStyle>
          <a:p>
            <a:pPr lvl="0"/>
            <a:r>
              <a:rPr lang="en-US" dirty="0"/>
              <a:t>Add Text</a:t>
            </a:r>
          </a:p>
          <a:p>
            <a:pPr lvl="1"/>
            <a:r>
              <a:rPr lang="en-US" dirty="0"/>
              <a:t>Second level</a:t>
            </a:r>
          </a:p>
        </p:txBody>
      </p:sp>
      <p:sp>
        <p:nvSpPr>
          <p:cNvPr id="5" name="Slide Number Placeholder 5">
            <a:extLst>
              <a:ext uri="{419D1CE2-6FA1-4572-BC44-44B7AF01BA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ED31B8-2EEF-493B-B9BA-DD8061CDC272}"/>
              </a:ext>
            </a:extLst>
          </p:cNvPr>
          <p:cNvSpPr>
            <a:spLocks noGrp="1"/>
          </p:cNvSpPr>
          <p:nvPr>
            <p:ph type="sldNum" sz="quarter" idx="12"/>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206AE5D1-10F3-41F6-9E19-71DBFA19BF32}" type="slidenum">
              <a:rPr/>
              <a:pPr/>
              <a:t>‹#›</a:t>
            </a:fld>
            <a:endParaRPr lang="en-US" dirty="0"/>
          </a:p>
        </p:txBody>
      </p:sp>
      <p:sp>
        <p:nvSpPr>
          <p:cNvPr id="6" name="Content Placeholder 5">
            <a:extLst>
              <a:ext uri="{242900AC-2A18-4174-A293-6271D7F1EB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29C1CF-7E3F-4BF0-8AF0-7AEDD4EB75B3}"/>
              </a:ext>
            </a:extLst>
          </p:cNvPr>
          <p:cNvSpPr>
            <a:spLocks noGrp="1"/>
          </p:cNvSpPr>
          <p:nvPr>
            <p:ph idx="13"/>
          </p:nvPr>
        </p:nvSpPr>
        <p:spPr>
          <a:xfrm>
            <a:off x="628650" y="1369761"/>
            <a:ext cx="7886700" cy="762000"/>
          </a:xfrm>
          <a:prstGeom prst="rect">
            <a:avLst/>
          </a:prstGeom>
          <a:ln>
            <a:noFill/>
          </a:ln>
        </p:spPr>
        <p:txBody>
          <a:bodyPr vert="horz" lIns="0" tIns="0" rIns="0" bIns="0" rtlCol="0">
            <a:normAutofit/>
          </a:bodyPr>
          <a:lstStyle>
            <a:lvl1pPr marL="0" lvl="0" indent="0">
              <a:lnSpc>
                <a:spcPct val="125000"/>
              </a:lnSpc>
              <a:buNone/>
              <a:defRPr lang="en-US" sz="1600" dirty="0"/>
            </a:lvl1pPr>
          </a:lstStyle>
          <a:p>
            <a:pPr lvl="0"/>
            <a:r>
              <a:rPr lang="en-US" dirty="0"/>
              <a:t>Add text</a:t>
            </a:r>
          </a:p>
        </p:txBody>
      </p:sp>
      <p:sp>
        <p:nvSpPr>
          <p:cNvPr id="7" name="Date Placeholder 3">
            <a:extLst>
              <a:ext uri="{A7437073-0E50-4CD7-BB58-46DB7F2421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FC7C8E-8682-4E6F-9DF3-AC06F37E996D}"/>
              </a:ext>
            </a:extLst>
          </p:cNvPr>
          <p:cNvSpPr>
            <a:spLocks noGrp="1"/>
          </p:cNvSpPr>
          <p:nvPr>
            <p:ph type="dt" sz="half" idx="14"/>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8" name="Footer Placeholder 4">
            <a:extLst>
              <a:ext uri="{9568532C-5C6C-4DE9-890E-3838A03DA9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887BB6-29D2-46C6-84C4-0F99D8F74349}"/>
              </a:ext>
            </a:extLst>
          </p:cNvPr>
          <p:cNvSpPr>
            <a:spLocks noGrp="1"/>
          </p:cNvSpPr>
          <p:nvPr>
            <p:ph type="ftr" sz="quarter" idx="15"/>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Tree>
    <p:extLst>
      <p:ext uri="{AA6AE6F7-672F-46C6-8190-CAA62CDF80D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Overview">
    <p:spTree>
      <p:nvGrpSpPr>
        <p:cNvPr id="1" name=""/>
        <p:cNvGrpSpPr/>
        <p:nvPr/>
      </p:nvGrpSpPr>
      <p:grpSpPr>
        <a:xfrm>
          <a:off x="0" y="0"/>
          <a:ext cx="0" cy="0"/>
          <a:chOff x="0" y="0"/>
          <a:chExt cx="0" cy="0"/>
        </a:xfrm>
      </p:grpSpPr>
      <p:sp>
        <p:nvSpPr>
          <p:cNvPr id="2" name="Rectangle 3">
            <a:extLst>
              <a:ext uri="{D0ACB552-03BE-46EC-BA72-54B8329BB2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6117E2-B247-4FE5-9711-6F9F04B14206}"/>
              </a:ext>
            </a:extLst>
          </p:cNvPr>
          <p:cNvSpPr/>
          <p:nvPr userDrawn="1"/>
        </p:nvSpPr>
        <p:spPr>
          <a:xfrm>
            <a:off x="3545236" y="1369220"/>
            <a:ext cx="5277173" cy="310010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ight Triangle 6">
            <a:extLst>
              <a:ext uri="{CCABA2A5-2592-4216-BB0E-E1C0CDC61D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4C4BF7-08EB-4931-BCCE-969910768E06}"/>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4" name="Title 1">
            <a:extLst>
              <a:ext uri="{DC686A29-19C8-496B-9F55-FAAD8B36ED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E3B558-BD23-4148-B484-B3B6DDCD563B}"/>
              </a:ext>
            </a:extLst>
          </p:cNvPr>
          <p:cNvSpPr>
            <a:spLocks noGrp="1"/>
          </p:cNvSpPr>
          <p:nvPr>
            <p:ph type="title" idx="10"/>
          </p:nvPr>
        </p:nvSpPr>
        <p:spPr/>
        <p:txBody>
          <a:bodyPr rtlCol="0"/>
          <a:lstStyle>
            <a:lvl1pPr lvl="0">
              <a:defRPr lang="en-US" sz="2800" dirty="0">
                <a:solidFill>
                  <a:schemeClr val="accent1"/>
                </a:solidFill>
              </a:defRPr>
            </a:lvl1pPr>
          </a:lstStyle>
          <a:p>
            <a:r>
              <a:rPr lang="en-US" dirty="0"/>
              <a:t>Add Title</a:t>
            </a:r>
          </a:p>
        </p:txBody>
      </p:sp>
      <p:sp>
        <p:nvSpPr>
          <p:cNvPr id="5" name="Content Placeholder 2">
            <a:extLst>
              <a:ext uri="{0855B9F2-C78C-41D2-8060-5F3BAEB015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8FA775-0BAC-404D-9BB0-AD750EDDA038}"/>
              </a:ext>
            </a:extLst>
          </p:cNvPr>
          <p:cNvSpPr>
            <a:spLocks noGrp="1"/>
          </p:cNvSpPr>
          <p:nvPr>
            <p:ph idx="11"/>
          </p:nvPr>
        </p:nvSpPr>
        <p:spPr>
          <a:xfrm>
            <a:off x="3923008" y="1688872"/>
            <a:ext cx="4248472" cy="2460799"/>
          </a:xfrm>
        </p:spPr>
        <p:txBody>
          <a:bodyPr rtlCol="0"/>
          <a:lstStyle>
            <a:lvl1pPr marL="0" lvl="0" indent="0">
              <a:lnSpc>
                <a:spcPct val="125000"/>
              </a:lnSpc>
              <a:buNone/>
              <a:defRPr lang="en-US" sz="1600" dirty="0">
                <a:solidFill>
                  <a:schemeClr val="accent6"/>
                </a:solidFill>
              </a:defRPr>
            </a:lvl1pPr>
            <a:lvl2pPr marL="457200" lvl="1" indent="0">
              <a:buNone/>
              <a:defRPr lang="en-US" dirty="0">
                <a:solidFill>
                  <a:schemeClr val="accent6"/>
                </a:solidFill>
              </a:defRPr>
            </a:lvl2pPr>
            <a:lvl3pPr marL="914400" lvl="2" indent="0">
              <a:buNone/>
              <a:defRPr lang="en-US" dirty="0">
                <a:solidFill>
                  <a:schemeClr val="accent6"/>
                </a:solidFill>
              </a:defRPr>
            </a:lvl3pPr>
            <a:lvl4pPr marL="1371600" lvl="3" indent="0">
              <a:buNone/>
              <a:defRPr lang="en-US" dirty="0">
                <a:solidFill>
                  <a:schemeClr val="accent6"/>
                </a:solidFill>
              </a:defRPr>
            </a:lvl4pPr>
            <a:lvl5pPr marL="1828800" lvl="4" indent="0">
              <a:buNone/>
              <a:defRPr lang="en-US" dirty="0">
                <a:solidFill>
                  <a:schemeClr val="accent6"/>
                </a:solidFill>
              </a:defRPr>
            </a:lvl5pPr>
          </a:lstStyle>
          <a:p>
            <a:pPr lvl="0"/>
            <a:r>
              <a:rPr lang="en-US" dirty="0"/>
              <a:t>Add Text</a:t>
            </a:r>
          </a:p>
        </p:txBody>
      </p:sp>
      <p:sp>
        <p:nvSpPr>
          <p:cNvPr id="6" name="Slide Number Placeholder 5">
            <a:extLst>
              <a:ext uri="{E7C0FDFE-382B-48D0-8B75-3D4656A6BE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A829B2-ECBC-414E-BC01-005C742E41B3}"/>
              </a:ext>
            </a:extLst>
          </p:cNvPr>
          <p:cNvSpPr>
            <a:spLocks noGrp="1"/>
          </p:cNvSpPr>
          <p:nvPr>
            <p:ph type="sldNum" sz="quarter" idx="12"/>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4E17BBAA-4F9B-41A2-A824-1FEB4A3FA776}" type="slidenum">
              <a:rPr/>
              <a:pPr/>
              <a:t>‹#›</a:t>
            </a:fld>
            <a:endParaRPr lang="en-US" dirty="0"/>
          </a:p>
        </p:txBody>
      </p:sp>
      <p:sp>
        <p:nvSpPr>
          <p:cNvPr id="7" name="Date Placeholder 3">
            <a:extLst>
              <a:ext uri="{A5806801-DE19-4FC4-95EE-05679E3681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C08857-F3D2-40F0-A960-323BB7D2CF7A}"/>
              </a:ext>
            </a:extLst>
          </p:cNvPr>
          <p:cNvSpPr>
            <a:spLocks noGrp="1"/>
          </p:cNvSpPr>
          <p:nvPr>
            <p:ph type="dt" sz="half" idx="13"/>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8" name="Content Placeholder 7" hidden="1">
            <a:extLst>
              <a:ext uri="{8A6D5513-E2AC-4E50-93F4-A6AE10E7D3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A89883-ECE3-4BBC-B48B-5D9F3AF039D6}"/>
              </a:ext>
            </a:extLst>
          </p:cNvPr>
          <p:cNvSpPr>
            <a:spLocks noGrp="1"/>
          </p:cNvSpPr>
          <p:nvPr>
            <p:ph idx="14"/>
          </p:nvPr>
        </p:nvSpPr>
        <p:spPr>
          <a:xfrm>
            <a:off x="619125" y="1362075"/>
            <a:ext cx="2800350" cy="3095625"/>
          </a:xfrm>
          <a:prstGeom prst="rect">
            <a:avLst/>
          </a:prstGeom>
          <a:ln>
            <a:noFill/>
          </a:ln>
        </p:spPr>
        <p:txBody>
          <a:bodyPr vert="horz" lIns="0" tIns="0" rIns="0" bIns="0" rtlCol="0">
            <a:normAutofit/>
          </a:bodyPr>
          <a:lstStyle>
            <a:lvl1pPr marL="0" lvl="0" indent="0">
              <a:buNone/>
            </a:lvl1pPr>
          </a:lstStyle>
          <a:p>
            <a:pPr lvl="0"/>
            <a:r>
              <a:rPr lang="en-US" dirty="0"/>
              <a:t>Add text</a:t>
            </a:r>
          </a:p>
        </p:txBody>
      </p:sp>
      <p:sp>
        <p:nvSpPr>
          <p:cNvPr id="9" name="Footer Placeholder 4">
            <a:extLst>
              <a:ext uri="{74BBB49A-D212-4E7C-899C-23941BF75A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292991-0FD1-4AF5-8F8A-02C0D029E6F6}"/>
              </a:ext>
            </a:extLst>
          </p:cNvPr>
          <p:cNvSpPr>
            <a:spLocks noGrp="1"/>
          </p:cNvSpPr>
          <p:nvPr>
            <p:ph type="ftr" sz="quarter" idx="15"/>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Tree>
    <p:extLst>
      <p:ext uri="{7359DF1E-F6FB-4F4D-B223-150BE9255B6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king Connections">
    <p:spTree>
      <p:nvGrpSpPr>
        <p:cNvPr id="1" name=""/>
        <p:cNvGrpSpPr/>
        <p:nvPr/>
      </p:nvGrpSpPr>
      <p:grpSpPr>
        <a:xfrm>
          <a:off x="0" y="0"/>
          <a:ext cx="0" cy="0"/>
          <a:chOff x="0" y="0"/>
          <a:chExt cx="0" cy="0"/>
        </a:xfrm>
      </p:grpSpPr>
      <p:sp>
        <p:nvSpPr>
          <p:cNvPr id="2" name="Right Triangle 6">
            <a:extLst>
              <a:ext uri="{D7E738E7-83BD-474F-A8D8-F86AC11B10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22EA4E-4288-4B1D-9F5F-C3FDB81278AA}"/>
              </a:ext>
            </a:extLst>
          </p:cNvPr>
          <p:cNvSpPr/>
          <p:nvPr userDrawn="1"/>
        </p:nvSpPr>
        <p:spPr>
          <a:xfrm flipH="1">
            <a:off x="8062784" y="0"/>
            <a:ext cx="1081216" cy="5143500"/>
          </a:xfrm>
          <a:prstGeom prst="rtTriangl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spcCol="0" rtlCol="0" anchor="ctr">
            <a:noAutofit/>
          </a:bodyPr>
          <a:lstStyle/>
          <a:p>
            <a:pPr algn="ctr"/>
            <a:endParaRPr lang="en-US" dirty="0"/>
          </a:p>
        </p:txBody>
      </p:sp>
      <p:sp>
        <p:nvSpPr>
          <p:cNvPr id="3" name="Title 1">
            <a:extLst>
              <a:ext uri="{F3292D11-B17B-4F2F-911B-E6CC83A3B4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BDE2F3-2217-4AAD-9756-02B4452ED8E1}"/>
              </a:ext>
            </a:extLst>
          </p:cNvPr>
          <p:cNvSpPr>
            <a:spLocks noGrp="1"/>
          </p:cNvSpPr>
          <p:nvPr>
            <p:ph type="title" idx="10"/>
          </p:nvPr>
        </p:nvSpPr>
        <p:spPr/>
        <p:txBody>
          <a:bodyPr rtlCol="0"/>
          <a:lstStyle>
            <a:lvl1pPr lvl="0">
              <a:defRPr lang="en-US" dirty="0">
                <a:solidFill>
                  <a:schemeClr val="accent1"/>
                </a:solidFill>
              </a:defRPr>
            </a:lvl1pPr>
          </a:lstStyle>
          <a:p>
            <a:r>
              <a:rPr lang="en-US" dirty="0"/>
              <a:t>Add Title</a:t>
            </a:r>
          </a:p>
        </p:txBody>
      </p:sp>
      <p:sp>
        <p:nvSpPr>
          <p:cNvPr id="4" name="Content Placeholder 2">
            <a:extLst>
              <a:ext uri="{03974FA8-F69B-48A5-A175-07CA0819F1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5534AA-159C-4BB3-8D63-9CC25C6D162B}"/>
              </a:ext>
            </a:extLst>
          </p:cNvPr>
          <p:cNvSpPr>
            <a:spLocks noGrp="1"/>
          </p:cNvSpPr>
          <p:nvPr>
            <p:ph idx="11"/>
          </p:nvPr>
        </p:nvSpPr>
        <p:spPr>
          <a:xfrm>
            <a:off x="3946256" y="1369218"/>
            <a:ext cx="4569093" cy="3094293"/>
          </a:xfrm>
        </p:spPr>
        <p:txBody>
          <a:bodyPr rtlCol="0"/>
          <a:lstStyle>
            <a:lvl1pPr marL="0" lvl="0" indent="0">
              <a:lnSpc>
                <a:spcPct val="125000"/>
              </a:lnSpc>
              <a:buNone/>
              <a:defRPr lang="en-US" sz="1600" b="0" dirty="0">
                <a:solidFill>
                  <a:schemeClr val="accent6"/>
                </a:solidFill>
                <a:latin typeface="+mn-lt"/>
              </a:defRPr>
            </a:lvl1pPr>
            <a:lvl2pPr lvl="1">
              <a:defRPr lang="en-US" sz="1600" b="0" dirty="0">
                <a:solidFill>
                  <a:schemeClr val="accent6"/>
                </a:solidFill>
                <a:latin typeface="+mn-lt"/>
              </a:defRPr>
            </a:lvl2pPr>
            <a:lvl3pPr lvl="2">
              <a:defRPr lang="en-US" sz="1600" b="0" dirty="0">
                <a:solidFill>
                  <a:schemeClr val="accent6"/>
                </a:solidFill>
                <a:latin typeface="+mn-lt"/>
              </a:defRPr>
            </a:lvl3pPr>
            <a:lvl4pPr lvl="3">
              <a:defRPr lang="en-US" sz="1600" b="0" dirty="0">
                <a:solidFill>
                  <a:schemeClr val="accent6"/>
                </a:solidFill>
                <a:latin typeface="+mn-lt"/>
              </a:defRPr>
            </a:lvl4pPr>
            <a:lvl5pPr lvl="4">
              <a:defRPr lang="en-US" sz="1600" b="0" dirty="0">
                <a:solidFill>
                  <a:schemeClr val="accent6"/>
                </a:solidFill>
                <a:latin typeface="+mn-lt"/>
              </a:defRPr>
            </a:lvl5pPr>
          </a:lstStyle>
          <a:p>
            <a:pPr lvl="0"/>
            <a:r>
              <a:rPr lang="en-US" dirty="0"/>
              <a:t>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13">
            <a:extLst>
              <a:ext uri="{FBC78082-B209-41CC-B1A3-723EA53F9A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EED728-7C67-45A2-9E5E-4164BCD57A53}"/>
              </a:ext>
            </a:extLst>
          </p:cNvPr>
          <p:cNvSpPr>
            <a:spLocks noGrp="1"/>
          </p:cNvSpPr>
          <p:nvPr>
            <p:ph type="pic" idx="12"/>
          </p:nvPr>
        </p:nvSpPr>
        <p:spPr>
          <a:xfrm>
            <a:off x="628650" y="1369218"/>
            <a:ext cx="3009576" cy="3094293"/>
          </a:xfrm>
        </p:spPr>
        <p:txBody>
          <a:bodyPr rtlCol="0"/>
          <a:lstStyle>
            <a:lvl1pPr marL="0" lvl="0" indent="0">
              <a:buNone/>
            </a:lvl1pPr>
          </a:lstStyle>
          <a:p>
            <a:r>
              <a:rPr lang="en-US" dirty="0"/>
              <a:t>Picture</a:t>
            </a:r>
          </a:p>
        </p:txBody>
      </p:sp>
      <p:grpSp>
        <p:nvGrpSpPr>
          <p:cNvPr id="6" name="Agrupar 65">
            <a:extLst>
              <a:ext uri="{358DF005-9D21-4D51-9302-6DE7AACCF4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9969CE-C3B1-4F35-A26A-CE69794EBDC1}"/>
              </a:ext>
            </a:extLst>
          </p:cNvPr>
          <p:cNvGrpSpPr/>
          <p:nvPr/>
        </p:nvGrpSpPr>
        <p:grpSpPr>
          <a:xfrm>
            <a:off x="6736869" y="4240763"/>
            <a:ext cx="2281380" cy="1128521"/>
            <a:chOff x="8743195" y="5563426"/>
            <a:chExt cx="3281138" cy="1623068"/>
          </a:xfrm>
        </p:grpSpPr>
        <p:sp>
          <p:nvSpPr>
            <p:cNvPr id="7" name="Freeform 6">
              <a:extLst>
                <a:ext uri="{9B06F984-7119-4BFD-A4B7-8DF0BC8096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36C759D-2CB6-443F-A76E-105495A3A84D}"/>
                </a:ext>
              </a:extLst>
            </p:cNvPr>
            <p:cNvSpPr/>
            <p:nvPr userDrawn="1"/>
          </p:nvSpPr>
          <p:spPr>
            <a:xfrm>
              <a:off x="11465009" y="6239420"/>
              <a:ext cx="402163" cy="947075"/>
            </a:xfrm>
            <a:custGeom>
              <a:avLst/>
              <a:gdLst/>
              <a:ahLst/>
              <a:cxnLst/>
              <a:rect l="0" t="0" r="r" b="b"/>
              <a:pathLst>
                <a:path w="402164" h="947075">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a:solidFill>
                <a:srgbClr val="128B46"/>
              </a:solidFill>
              <a:prstDash val="solid"/>
              <a:miter lim="800000"/>
            </a:ln>
          </p:spPr>
          <p:txBody>
            <a:bodyPr vert="horz" wrap="square" lIns="91440" tIns="45720" rIns="91440" bIns="45720" numCol="1" rtlCol="0" anchor="t"/>
            <a:lstStyle/>
            <a:p>
              <a:endParaRPr lang="en-US" dirty="0"/>
            </a:p>
          </p:txBody>
        </p:sp>
        <p:sp>
          <p:nvSpPr>
            <p:cNvPr id="8" name="Freeform 7">
              <a:extLst>
                <a:ext uri="{A95EACB6-D09F-4014-AD81-3011FF406C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574800-7E44-4850-AB0D-DD51ABFF78F5}"/>
                </a:ext>
              </a:extLst>
            </p:cNvPr>
            <p:cNvSpPr/>
            <p:nvPr userDrawn="1"/>
          </p:nvSpPr>
          <p:spPr>
            <a:xfrm>
              <a:off x="11836979" y="6039024"/>
              <a:ext cx="187356" cy="232651"/>
            </a:xfrm>
            <a:custGeom>
              <a:avLst/>
              <a:gdLst/>
              <a:ahLst/>
              <a:cxnLst/>
              <a:rect l="0" t="0" r="r" b="b"/>
              <a:pathLst>
                <a:path w="187356" h="232651">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9" name="Freeform 8">
              <a:extLst>
                <a:ext uri="{6036D4ED-B251-45D1-A86A-A1CBFF2C02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5CB286-7130-4A5C-976C-78ADADFB1BBB}"/>
                </a:ext>
              </a:extLst>
            </p:cNvPr>
            <p:cNvSpPr/>
            <p:nvPr userDrawn="1"/>
          </p:nvSpPr>
          <p:spPr>
            <a:xfrm>
              <a:off x="11580307" y="6091868"/>
              <a:ext cx="173631" cy="295790"/>
            </a:xfrm>
            <a:custGeom>
              <a:avLst/>
              <a:gdLst/>
              <a:ahLst/>
              <a:cxnLst/>
              <a:rect l="0" t="0" r="r" b="b"/>
              <a:pathLst>
                <a:path w="173631" h="29579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0" name="Freeform 10">
              <a:extLst>
                <a:ext uri="{29895FEC-8135-498E-B940-65F114E31C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6566CB-2F62-48EF-8667-E2685B2CD0FF}"/>
                </a:ext>
              </a:extLst>
            </p:cNvPr>
            <p:cNvSpPr/>
            <p:nvPr userDrawn="1"/>
          </p:nvSpPr>
          <p:spPr>
            <a:xfrm>
              <a:off x="11432755" y="6292950"/>
              <a:ext cx="205886" cy="262848"/>
            </a:xfrm>
            <a:custGeom>
              <a:avLst/>
              <a:gdLst/>
              <a:ahLst/>
              <a:cxnLst/>
              <a:rect l="0" t="0" r="r" b="b"/>
              <a:pathLst>
                <a:path w="205886" h="262848">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1" name="Freeform 12">
              <a:extLst>
                <a:ext uri="{9D092C23-FBB5-4014-AFC4-0C19D0B291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8F1924-014C-4312-AE36-C8B9FBA128D5}"/>
                </a:ext>
              </a:extLst>
            </p:cNvPr>
            <p:cNvSpPr/>
            <p:nvPr userDrawn="1"/>
          </p:nvSpPr>
          <p:spPr>
            <a:xfrm>
              <a:off x="11345597" y="6483738"/>
              <a:ext cx="230592" cy="242945"/>
            </a:xfrm>
            <a:custGeom>
              <a:avLst/>
              <a:gdLst/>
              <a:ahLst/>
              <a:cxnLst/>
              <a:rect l="0" t="0" r="r" b="b"/>
              <a:pathLst>
                <a:path w="230592" h="242945">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2" name="Freeform 14">
              <a:extLst>
                <a:ext uri="{765438B7-8A4E-429D-8111-FADFD3324E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060D81-9911-439E-B6E8-1E28BFCB2D20}"/>
                </a:ext>
              </a:extLst>
            </p:cNvPr>
            <p:cNvSpPr/>
            <p:nvPr userDrawn="1"/>
          </p:nvSpPr>
          <p:spPr>
            <a:xfrm>
              <a:off x="11710701" y="6358832"/>
              <a:ext cx="268338" cy="146179"/>
            </a:xfrm>
            <a:custGeom>
              <a:avLst/>
              <a:gdLst/>
              <a:ahLst/>
              <a:cxnLst/>
              <a:rect l="0" t="0" r="r" b="b"/>
              <a:pathLst>
                <a:path w="268338" h="146179">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3" name="Freeform 16">
              <a:extLst>
                <a:ext uri="{ABB5B4F9-4023-4EB6-900D-3CA1C80B67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5B4BDD-7B52-4378-BDBD-CC5F667352F0}"/>
                </a:ext>
              </a:extLst>
            </p:cNvPr>
            <p:cNvSpPr/>
            <p:nvPr userDrawn="1"/>
          </p:nvSpPr>
          <p:spPr>
            <a:xfrm>
              <a:off x="11610503" y="6575014"/>
              <a:ext cx="220984" cy="104315"/>
            </a:xfrm>
            <a:custGeom>
              <a:avLst/>
              <a:gdLst/>
              <a:ahLst/>
              <a:cxnLst/>
              <a:rect l="0" t="0" r="r" b="b"/>
              <a:pathLst>
                <a:path w="220984" h="104315">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4" name="Freeform 18">
              <a:extLst>
                <a:ext uri="{EA2C5A94-5B9D-4839-AD45-A208790AEE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375B79-9AE2-4F22-A18D-F6FF68BFE819}"/>
                </a:ext>
              </a:extLst>
            </p:cNvPr>
            <p:cNvSpPr/>
            <p:nvPr userDrawn="1"/>
          </p:nvSpPr>
          <p:spPr>
            <a:xfrm>
              <a:off x="11555599" y="6732172"/>
              <a:ext cx="217553" cy="111865"/>
            </a:xfrm>
            <a:custGeom>
              <a:avLst/>
              <a:gdLst/>
              <a:ahLst/>
              <a:cxnLst/>
              <a:rect l="0" t="0" r="r" b="b"/>
              <a:pathLst>
                <a:path w="217553" h="111865">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15" name="Freeform 20">
              <a:extLst>
                <a:ext uri="{1725AEB0-48F2-4BB4-8515-1824F66DAE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6124C3-450E-45F3-8E8A-41B6B463F0CC}"/>
                </a:ext>
              </a:extLst>
            </p:cNvPr>
            <p:cNvSpPr/>
            <p:nvPr userDrawn="1"/>
          </p:nvSpPr>
          <p:spPr>
            <a:xfrm>
              <a:off x="10980493" y="6161869"/>
              <a:ext cx="557951" cy="715797"/>
            </a:xfrm>
            <a:custGeom>
              <a:avLst/>
              <a:gdLst/>
              <a:ahLst/>
              <a:cxnLst/>
              <a:rect l="0" t="0" r="r" b="b"/>
              <a:pathLst>
                <a:path w="557951" h="715797">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63" cap="rnd">
              <a:solidFill>
                <a:srgbClr val="128B46"/>
              </a:solidFill>
              <a:prstDash val="solid"/>
              <a:round/>
            </a:ln>
          </p:spPr>
          <p:txBody>
            <a:bodyPr vert="horz" wrap="square" lIns="91440" tIns="45720" rIns="91440" bIns="45720" numCol="1" rtlCol="0" anchor="t"/>
            <a:lstStyle/>
            <a:p>
              <a:endParaRPr lang="en-US" dirty="0"/>
            </a:p>
          </p:txBody>
        </p:sp>
        <p:sp>
          <p:nvSpPr>
            <p:cNvPr id="16" name="Freeform 21">
              <a:extLst>
                <a:ext uri="{AD50CC87-87D3-44FB-B0F5-0BCA1AEA25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A5614D-8DBE-408C-B3F8-73AB310925F9}"/>
                </a:ext>
              </a:extLst>
            </p:cNvPr>
            <p:cNvSpPr/>
            <p:nvPr userDrawn="1"/>
          </p:nvSpPr>
          <p:spPr>
            <a:xfrm>
              <a:off x="11055983" y="6319028"/>
              <a:ext cx="354124" cy="558636"/>
            </a:xfrm>
            <a:custGeom>
              <a:avLst/>
              <a:gdLst/>
              <a:ahLst/>
              <a:cxnLst/>
              <a:rect l="0" t="0" r="r" b="b"/>
              <a:pathLst>
                <a:path w="354124" h="558637">
                  <a:moveTo>
                    <a:pt x="0" y="558637"/>
                  </a:moveTo>
                  <a:cubicBezTo>
                    <a:pt x="15150" y="492358"/>
                    <a:pt x="73855" y="338970"/>
                    <a:pt x="160965" y="232923"/>
                  </a:cubicBezTo>
                  <a:cubicBezTo>
                    <a:pt x="231033" y="151495"/>
                    <a:pt x="304888" y="130664"/>
                    <a:pt x="354124" y="0"/>
                  </a:cubicBezTo>
                </a:path>
              </a:pathLst>
            </a:custGeom>
            <a:noFill/>
            <a:ln w="17463" cap="rnd">
              <a:solidFill>
                <a:srgbClr val="128B46"/>
              </a:solidFill>
              <a:prstDash val="solid"/>
              <a:miter lim="800000"/>
            </a:ln>
          </p:spPr>
          <p:txBody>
            <a:bodyPr vert="horz" wrap="square" lIns="91440" tIns="45720" rIns="91440" bIns="45720" numCol="1" rtlCol="0" anchor="t"/>
            <a:lstStyle/>
            <a:p>
              <a:endParaRPr lang="en-US" dirty="0"/>
            </a:p>
          </p:txBody>
        </p:sp>
        <p:sp>
          <p:nvSpPr>
            <p:cNvPr id="17" name="Freeform 22">
              <a:extLst>
                <a:ext uri="{715FF338-A2BD-49F6-8A60-B9732A5EEE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DA85AF-68E4-4803-AD26-EBBA9654C94D}"/>
                </a:ext>
              </a:extLst>
            </p:cNvPr>
            <p:cNvSpPr/>
            <p:nvPr userDrawn="1"/>
          </p:nvSpPr>
          <p:spPr>
            <a:xfrm>
              <a:off x="8743195" y="6233928"/>
              <a:ext cx="612854" cy="864035"/>
            </a:xfrm>
            <a:custGeom>
              <a:avLst/>
              <a:gdLst/>
              <a:ahLst/>
              <a:cxnLst/>
              <a:rect l="0" t="0" r="r" b="b"/>
              <a:pathLst>
                <a:path w="612854" h="864035">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18" name="Freeform 23">
              <a:extLst>
                <a:ext uri="{82A73D87-3C79-405A-BAAF-BA813A1730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09B8D4-8BA5-470D-9597-613165AE5296}"/>
                </a:ext>
              </a:extLst>
            </p:cNvPr>
            <p:cNvSpPr/>
            <p:nvPr userDrawn="1"/>
          </p:nvSpPr>
          <p:spPr>
            <a:xfrm>
              <a:off x="8960749" y="6355402"/>
              <a:ext cx="262848" cy="664326"/>
            </a:xfrm>
            <a:custGeom>
              <a:avLst/>
              <a:gdLst/>
              <a:ahLst/>
              <a:cxnLst/>
              <a:rect l="0" t="0" r="r" b="b"/>
              <a:pathLst>
                <a:path w="262848" h="664326">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19" name="Freeform 24">
              <a:extLst>
                <a:ext uri="{ACA4FAC3-88CB-4685-944C-B1EB312B1A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3A4D55-4588-4004-97E7-4ECB277188EE}"/>
                </a:ext>
              </a:extLst>
            </p:cNvPr>
            <p:cNvSpPr/>
            <p:nvPr userDrawn="1"/>
          </p:nvSpPr>
          <p:spPr>
            <a:xfrm>
              <a:off x="9087711" y="6508444"/>
              <a:ext cx="72060" cy="151669"/>
            </a:xfrm>
            <a:custGeom>
              <a:avLst/>
              <a:gdLst/>
              <a:ahLst/>
              <a:cxnLst/>
              <a:rect l="0" t="0" r="r" b="b"/>
              <a:pathLst>
                <a:path w="72060" h="151669">
                  <a:moveTo>
                    <a:pt x="72060" y="0"/>
                  </a:moveTo>
                  <a:cubicBezTo>
                    <a:pt x="72060" y="0"/>
                    <a:pt x="0" y="96689"/>
                    <a:pt x="22756" y="151669"/>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0" name="Freeform 25">
              <a:extLst>
                <a:ext uri="{0CEBDAEB-F40A-4F0C-8ABC-F208FE2875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F573AD-D9ED-4043-9582-A634F950B59F}"/>
                </a:ext>
              </a:extLst>
            </p:cNvPr>
            <p:cNvSpPr/>
            <p:nvPr userDrawn="1"/>
          </p:nvSpPr>
          <p:spPr>
            <a:xfrm>
              <a:off x="8885257" y="6546190"/>
              <a:ext cx="268338" cy="181866"/>
            </a:xfrm>
            <a:custGeom>
              <a:avLst/>
              <a:gdLst/>
              <a:ahLst/>
              <a:cxnLst/>
              <a:rect l="0" t="0" r="r" b="b"/>
              <a:pathLst>
                <a:path w="268338" h="181866">
                  <a:moveTo>
                    <a:pt x="268338" y="181866"/>
                  </a:moveTo>
                  <a:cubicBezTo>
                    <a:pt x="268338" y="181866"/>
                    <a:pt x="168184" y="22733"/>
                    <a:pt x="0" y="0"/>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1" name="Freeform 26">
              <a:extLst>
                <a:ext uri="{57A32737-4F94-440F-A70C-F1F076FA91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F9F95D-F5EE-41CE-B8E2-6AC2EBB162CA}"/>
                </a:ext>
              </a:extLst>
            </p:cNvPr>
            <p:cNvSpPr/>
            <p:nvPr userDrawn="1"/>
          </p:nvSpPr>
          <p:spPr>
            <a:xfrm>
              <a:off x="8940160" y="6701976"/>
              <a:ext cx="257357" cy="130394"/>
            </a:xfrm>
            <a:custGeom>
              <a:avLst/>
              <a:gdLst/>
              <a:ahLst/>
              <a:cxnLst/>
              <a:rect l="0" t="0" r="r" b="b"/>
              <a:pathLst>
                <a:path w="257358" h="130395">
                  <a:moveTo>
                    <a:pt x="257358" y="130395"/>
                  </a:moveTo>
                  <a:cubicBezTo>
                    <a:pt x="257358" y="130395"/>
                    <a:pt x="145710" y="0"/>
                    <a:pt x="0" y="9449"/>
                  </a:cubicBezTo>
                </a:path>
              </a:pathLst>
            </a:custGeom>
            <a:noFill/>
            <a:ln w="17463" cap="rnd">
              <a:solidFill>
                <a:srgbClr val="A0FEAE"/>
              </a:solidFill>
              <a:prstDash val="solid"/>
              <a:round/>
            </a:ln>
          </p:spPr>
          <p:txBody>
            <a:bodyPr vert="horz" wrap="square" lIns="91440" tIns="45720" rIns="91440" bIns="45720" numCol="1" rtlCol="0" anchor="t"/>
            <a:lstStyle/>
            <a:p>
              <a:endParaRPr lang="en-US" dirty="0"/>
            </a:p>
          </p:txBody>
        </p:sp>
        <p:sp>
          <p:nvSpPr>
            <p:cNvPr id="22" name="Freeform 27">
              <a:extLst>
                <a:ext uri="{37973554-9AC9-4009-B8B2-052F5EAD52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DF2CC6-43E0-49F2-82D1-C4DECCBD8CB4}"/>
                </a:ext>
              </a:extLst>
            </p:cNvPr>
            <p:cNvSpPr/>
            <p:nvPr userDrawn="1"/>
          </p:nvSpPr>
          <p:spPr>
            <a:xfrm>
              <a:off x="9320363" y="5804314"/>
              <a:ext cx="406282" cy="848250"/>
            </a:xfrm>
            <a:custGeom>
              <a:avLst/>
              <a:gdLst/>
              <a:ahLst/>
              <a:cxnLst/>
              <a:rect l="0" t="0" r="r" b="b"/>
              <a:pathLst>
                <a:path w="406282" h="84825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vert="horz" wrap="square" lIns="91440" tIns="45720" rIns="91440" bIns="45720" numCol="1" rtlCol="0" anchor="t"/>
            <a:lstStyle/>
            <a:p>
              <a:endParaRPr lang="en-US" dirty="0"/>
            </a:p>
          </p:txBody>
        </p:sp>
        <p:sp>
          <p:nvSpPr>
            <p:cNvPr id="23" name="Freeform 28">
              <a:extLst>
                <a:ext uri="{787EE911-9A9B-4014-97AE-4EAD4BFE2A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35784C-0F0C-44B3-B1A1-E15816B275E9}"/>
                </a:ext>
              </a:extLst>
            </p:cNvPr>
            <p:cNvSpPr/>
            <p:nvPr userDrawn="1"/>
          </p:nvSpPr>
          <p:spPr>
            <a:xfrm>
              <a:off x="9454877" y="5804314"/>
              <a:ext cx="137944" cy="820113"/>
            </a:xfrm>
            <a:custGeom>
              <a:avLst/>
              <a:gdLst/>
              <a:ahLst/>
              <a:cxnLst/>
              <a:rect l="0" t="0" r="r" b="b"/>
              <a:pathLst>
                <a:path w="137944" h="820113">
                  <a:moveTo>
                    <a:pt x="0" y="0"/>
                  </a:moveTo>
                  <a:cubicBezTo>
                    <a:pt x="13228" y="73867"/>
                    <a:pt x="13228" y="253799"/>
                    <a:pt x="26455" y="399639"/>
                  </a:cubicBezTo>
                  <a:cubicBezTo>
                    <a:pt x="45351" y="619346"/>
                    <a:pt x="137944" y="820113"/>
                    <a:pt x="137944" y="820113"/>
                  </a:cubicBezTo>
                </a:path>
              </a:pathLst>
            </a:custGeom>
            <a:noFill/>
            <a:ln w="17463" cap="rnd">
              <a:solidFill>
                <a:srgbClr val="FFFFFF"/>
              </a:solidFill>
              <a:prstDash val="solid"/>
              <a:round/>
            </a:ln>
          </p:spPr>
          <p:txBody>
            <a:bodyPr vert="horz" wrap="square" lIns="91440" tIns="45720" rIns="91440" bIns="45720" numCol="1" rtlCol="0" anchor="t"/>
            <a:lstStyle/>
            <a:p>
              <a:endParaRPr lang="en-US" dirty="0"/>
            </a:p>
          </p:txBody>
        </p:sp>
        <p:sp>
          <p:nvSpPr>
            <p:cNvPr id="24" name="Freeform 29">
              <a:extLst>
                <a:ext uri="{77673775-0464-4FD5-BA79-EF7BEFE79B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12F1CF-9CE9-452C-8D2B-A35D2AA6F10F}"/>
                </a:ext>
              </a:extLst>
            </p:cNvPr>
            <p:cNvSpPr/>
            <p:nvPr userDrawn="1"/>
          </p:nvSpPr>
          <p:spPr>
            <a:xfrm>
              <a:off x="9115849" y="6218830"/>
              <a:ext cx="586089" cy="727464"/>
            </a:xfrm>
            <a:custGeom>
              <a:avLst/>
              <a:gdLst/>
              <a:ahLst/>
              <a:cxnLst/>
              <a:rect l="0" t="0" r="r" b="b"/>
              <a:pathLst>
                <a:path w="586089" h="727464">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vert="horz" wrap="square" lIns="91440" tIns="45720" rIns="91440" bIns="45720" numCol="1" rtlCol="0" anchor="t"/>
            <a:lstStyle/>
            <a:p>
              <a:endParaRPr lang="en-US" dirty="0"/>
            </a:p>
          </p:txBody>
        </p:sp>
        <p:sp>
          <p:nvSpPr>
            <p:cNvPr id="25" name="Freeform 30">
              <a:extLst>
                <a:ext uri="{BD714575-3137-4A2D-A0A9-5F6DCD233A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A5A86F-F35F-4B75-807E-2B1E2B36FE34}"/>
                </a:ext>
              </a:extLst>
            </p:cNvPr>
            <p:cNvSpPr/>
            <p:nvPr userDrawn="1"/>
          </p:nvSpPr>
          <p:spPr>
            <a:xfrm>
              <a:off x="9170753" y="6218830"/>
              <a:ext cx="438538" cy="706189"/>
            </a:xfrm>
            <a:custGeom>
              <a:avLst/>
              <a:gdLst/>
              <a:ahLst/>
              <a:cxnLst/>
              <a:rect l="0" t="0" r="r" b="b"/>
              <a:pathLst>
                <a:path w="438538" h="706189">
                  <a:moveTo>
                    <a:pt x="0" y="0"/>
                  </a:moveTo>
                  <a:cubicBezTo>
                    <a:pt x="39695" y="64371"/>
                    <a:pt x="107744" y="229085"/>
                    <a:pt x="175793" y="359721"/>
                  </a:cubicBezTo>
                  <a:cubicBezTo>
                    <a:pt x="277867" y="554728"/>
                    <a:pt x="438538" y="706189"/>
                    <a:pt x="438538" y="706189"/>
                  </a:cubicBezTo>
                </a:path>
              </a:pathLst>
            </a:custGeom>
            <a:noFill/>
            <a:ln w="17463" cap="rnd">
              <a:solidFill>
                <a:srgbClr val="FFFFFF"/>
              </a:solidFill>
              <a:prstDash val="solid"/>
              <a:round/>
            </a:ln>
          </p:spPr>
          <p:txBody>
            <a:bodyPr vert="horz" wrap="square" lIns="91440" tIns="45720" rIns="91440" bIns="45720" numCol="1" rtlCol="0" anchor="t"/>
            <a:lstStyle/>
            <a:p>
              <a:endParaRPr lang="en-US" dirty="0"/>
            </a:p>
          </p:txBody>
        </p:sp>
        <p:sp>
          <p:nvSpPr>
            <p:cNvPr id="26" name="Rectangle 31">
              <a:extLst>
                <a:ext uri="{C2F55A2A-F360-41D7-B7F5-5DF9F95FB4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4BB400-526E-4CCC-9716-C3116491E34C}"/>
                </a:ext>
              </a:extLst>
            </p:cNvPr>
            <p:cNvSpPr>
              <a:spLocks noChangeArrowheads="1"/>
            </p:cNvSpPr>
            <p:nvPr userDrawn="1"/>
          </p:nvSpPr>
          <p:spPr>
            <a:xfrm>
              <a:off x="11789624" y="6491287"/>
              <a:ext cx="45981" cy="328044"/>
            </a:xfrm>
            <a:prstGeom prst="rect">
              <a:avLst/>
            </a:prstGeom>
            <a:solidFill>
              <a:srgbClr val="F7B632"/>
            </a:solidFill>
            <a:ln>
              <a:noFill/>
            </a:ln>
          </p:spPr>
          <p:txBody>
            <a:bodyPr vert="horz" wrap="square" lIns="91440" tIns="45720" rIns="91440" bIns="45720" numCol="1" rtlCol="0" anchor="t"/>
            <a:lstStyle/>
            <a:p>
              <a:endParaRPr lang="en-US" dirty="0"/>
            </a:p>
          </p:txBody>
        </p:sp>
        <p:sp>
          <p:nvSpPr>
            <p:cNvPr id="27" name="Freeform 32">
              <a:extLst>
                <a:ext uri="{8F85859E-95F2-4CC4-B278-2965B2CC03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53F6D3-C8AC-47B5-B604-B494E2D4992C}"/>
                </a:ext>
              </a:extLst>
            </p:cNvPr>
            <p:cNvSpPr/>
            <p:nvPr userDrawn="1"/>
          </p:nvSpPr>
          <p:spPr>
            <a:xfrm>
              <a:off x="10985982" y="6378049"/>
              <a:ext cx="350006" cy="47354"/>
            </a:xfrm>
            <a:custGeom>
              <a:avLst/>
              <a:gdLst/>
              <a:ahLst/>
              <a:cxnLst/>
              <a:rect l="0" t="0" r="r" b="b"/>
              <a:pathLst>
                <a:path w="350007" h="47354">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28" name="Freeform 34">
              <a:extLst>
                <a:ext uri="{3140F7E8-985A-4CD4-BBCA-2FC02DD5B9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0D31EC-3ED2-4E74-BD66-70C61053F032}"/>
                </a:ext>
              </a:extLst>
            </p:cNvPr>
            <p:cNvSpPr/>
            <p:nvPr userDrawn="1"/>
          </p:nvSpPr>
          <p:spPr>
            <a:xfrm>
              <a:off x="11311281" y="5575094"/>
              <a:ext cx="563442" cy="566186"/>
            </a:xfrm>
            <a:custGeom>
              <a:avLst/>
              <a:gdLst/>
              <a:ahLst/>
              <a:cxnLst/>
              <a:rect l="0" t="0" r="r" b="b"/>
              <a:pathLst>
                <a:path w="563442" h="566186">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29" name="Freeform 35">
              <a:extLst>
                <a:ext uri="{3F9356CE-54FD-4B28-9FBD-18C9767E53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0ED898-189E-489C-B434-41B641842BF4}"/>
                </a:ext>
              </a:extLst>
            </p:cNvPr>
            <p:cNvSpPr/>
            <p:nvPr userDrawn="1"/>
          </p:nvSpPr>
          <p:spPr>
            <a:xfrm>
              <a:off x="11287263" y="6027356"/>
              <a:ext cx="135885" cy="136571"/>
            </a:xfrm>
            <a:custGeom>
              <a:avLst/>
              <a:gdLst/>
              <a:ahLst/>
              <a:cxnLst/>
              <a:rect l="0" t="0" r="r" b="b"/>
              <a:pathLst>
                <a:path w="135885" h="136571">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0" name="Freeform 36">
              <a:extLst>
                <a:ext uri="{703B1356-2014-4D49-8999-0AE66D1FED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A5BDEE-8C61-4F83-827D-F2DD9D20162A}"/>
                </a:ext>
              </a:extLst>
            </p:cNvPr>
            <p:cNvSpPr/>
            <p:nvPr userDrawn="1"/>
          </p:nvSpPr>
          <p:spPr>
            <a:xfrm>
              <a:off x="11763545" y="5563426"/>
              <a:ext cx="126277" cy="126963"/>
            </a:xfrm>
            <a:custGeom>
              <a:avLst/>
              <a:gdLst/>
              <a:ahLst/>
              <a:cxnLst/>
              <a:rect l="0" t="0" r="r" b="b"/>
              <a:pathLst>
                <a:path w="126277" h="126963">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1" name="Freeform 37">
              <a:extLst>
                <a:ext uri="{35F8E928-DE03-4DD8-B21C-D6A9B84DA8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176A0A-92E3-448E-AE92-F5180AD72F33}"/>
                </a:ext>
              </a:extLst>
            </p:cNvPr>
            <p:cNvSpPr/>
            <p:nvPr userDrawn="1"/>
          </p:nvSpPr>
          <p:spPr>
            <a:xfrm>
              <a:off x="11283144" y="6099417"/>
              <a:ext cx="77551" cy="75492"/>
            </a:xfrm>
            <a:custGeom>
              <a:avLst/>
              <a:gdLst/>
              <a:ahLst/>
              <a:cxnLst/>
              <a:rect l="0" t="0" r="r" b="b"/>
              <a:pathLst>
                <a:path w="77551" h="75492">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2" name="Freeform 38">
              <a:extLst>
                <a:ext uri="{0199F76C-5AAD-49B1-87EE-F38F06C950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3831D8-A52E-4619-9285-2D51C818DEFA}"/>
                </a:ext>
              </a:extLst>
            </p:cNvPr>
            <p:cNvSpPr/>
            <p:nvPr userDrawn="1"/>
          </p:nvSpPr>
          <p:spPr>
            <a:xfrm>
              <a:off x="11120493" y="5762450"/>
              <a:ext cx="860604" cy="863348"/>
            </a:xfrm>
            <a:custGeom>
              <a:avLst/>
              <a:gdLst/>
              <a:ahLst/>
              <a:cxnLst/>
              <a:rect l="0" t="0" r="r" b="b"/>
              <a:pathLst>
                <a:path w="860604" h="863348">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3" name="Freeform 39">
              <a:extLst>
                <a:ext uri="{7C7924FB-CC41-49EA-B176-4B3CCE7FCB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F5439C-EFE7-4087-8307-21A2BA252761}"/>
                </a:ext>
              </a:extLst>
            </p:cNvPr>
            <p:cNvSpPr/>
            <p:nvPr userDrawn="1"/>
          </p:nvSpPr>
          <p:spPr>
            <a:xfrm>
              <a:off x="9420561" y="6497462"/>
              <a:ext cx="1416496" cy="140003"/>
            </a:xfrm>
            <a:custGeom>
              <a:avLst/>
              <a:gdLst/>
              <a:ahLst/>
              <a:cxnLst/>
              <a:rect l="0" t="0" r="r" b="b"/>
              <a:pathLst>
                <a:path w="1416496" h="140003">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vert="horz" wrap="square" lIns="91440" tIns="45720" rIns="91440" bIns="45720" numCol="1" rtlCol="0" anchor="t"/>
            <a:lstStyle/>
            <a:p>
              <a:endParaRPr lang="en-US" dirty="0"/>
            </a:p>
          </p:txBody>
        </p:sp>
        <p:sp>
          <p:nvSpPr>
            <p:cNvPr id="34" name="Freeform 40">
              <a:extLst>
                <a:ext uri="{1066FF0D-42D7-4FF3-B98D-9FEA74F00F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F07B4D-B7E0-4593-B099-AA1C261046B9}"/>
                </a:ext>
              </a:extLst>
            </p:cNvPr>
            <p:cNvSpPr/>
            <p:nvPr userDrawn="1"/>
          </p:nvSpPr>
          <p:spPr>
            <a:xfrm>
              <a:off x="9524191" y="6497462"/>
              <a:ext cx="1312866" cy="140003"/>
            </a:xfrm>
            <a:custGeom>
              <a:avLst/>
              <a:gdLst/>
              <a:ahLst/>
              <a:cxnLst/>
              <a:rect l="0" t="0" r="r" b="b"/>
              <a:pathLst>
                <a:path w="1312867" h="140003">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35" name="Freeform 41">
              <a:extLst>
                <a:ext uri="{EAB39834-C204-4E35-BEAB-25E0D95244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3B83C8-7B29-4D8F-A7F2-46342EE7D5B6}"/>
                </a:ext>
              </a:extLst>
            </p:cNvPr>
            <p:cNvSpPr/>
            <p:nvPr userDrawn="1"/>
          </p:nvSpPr>
          <p:spPr>
            <a:xfrm>
              <a:off x="9571545" y="6535208"/>
              <a:ext cx="1265513" cy="65884"/>
            </a:xfrm>
            <a:custGeom>
              <a:avLst/>
              <a:gdLst/>
              <a:ahLst/>
              <a:cxnLst/>
              <a:rect l="0" t="0" r="r" b="b"/>
              <a:pathLst>
                <a:path w="1265513" h="65884">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36" name="Freeform 42">
              <a:extLst>
                <a:ext uri="{23ECCADC-33A3-40A6-9FD3-19CC30B495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0D07C2-EEA0-4292-BE65-CB394AF0DECB}"/>
                </a:ext>
              </a:extLst>
            </p:cNvPr>
            <p:cNvSpPr/>
            <p:nvPr userDrawn="1"/>
          </p:nvSpPr>
          <p:spPr>
            <a:xfrm>
              <a:off x="10171358" y="6635407"/>
              <a:ext cx="767955" cy="229219"/>
            </a:xfrm>
            <a:custGeom>
              <a:avLst/>
              <a:gdLst/>
              <a:ahLst/>
              <a:cxnLst/>
              <a:rect l="0" t="0" r="r" b="b"/>
              <a:pathLst>
                <a:path w="767955" h="22922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vert="horz" wrap="square" lIns="91440" tIns="45720" rIns="91440" bIns="45720" numCol="1" rtlCol="0" anchor="t"/>
            <a:lstStyle/>
            <a:p>
              <a:endParaRPr lang="en-US" dirty="0"/>
            </a:p>
          </p:txBody>
        </p:sp>
        <p:sp>
          <p:nvSpPr>
            <p:cNvPr id="37" name="Freeform 43">
              <a:extLst>
                <a:ext uri="{25EFC1D2-60FB-4E26-9D47-FA7764C59E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5A18A7-FD91-47FA-8B25-A66BA4FF352E}"/>
                </a:ext>
              </a:extLst>
            </p:cNvPr>
            <p:cNvSpPr/>
            <p:nvPr userDrawn="1"/>
          </p:nvSpPr>
          <p:spPr>
            <a:xfrm>
              <a:off x="9632623" y="6635407"/>
              <a:ext cx="586089" cy="229219"/>
            </a:xfrm>
            <a:custGeom>
              <a:avLst/>
              <a:gdLst/>
              <a:ahLst/>
              <a:cxnLst/>
              <a:rect l="0" t="0" r="r" b="b"/>
              <a:pathLst>
                <a:path w="586089" h="22922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38" name="Freeform 44">
              <a:extLst>
                <a:ext uri="{4204FC7C-E3D2-47D5-8F77-20C436387D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639FED-3BDE-46B4-8273-A03BF98047C6}"/>
                </a:ext>
              </a:extLst>
            </p:cNvPr>
            <p:cNvSpPr/>
            <p:nvPr userDrawn="1"/>
          </p:nvSpPr>
          <p:spPr>
            <a:xfrm>
              <a:off x="10258518" y="6679328"/>
              <a:ext cx="640992" cy="145493"/>
            </a:xfrm>
            <a:custGeom>
              <a:avLst/>
              <a:gdLst/>
              <a:ahLst/>
              <a:cxnLst/>
              <a:rect l="0" t="0" r="r" b="b"/>
              <a:pathLst>
                <a:path w="640992" h="145493">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vert="horz" wrap="square" lIns="91440" tIns="45720" rIns="91440" bIns="45720" numCol="1" rtlCol="0" anchor="t"/>
            <a:lstStyle/>
            <a:p>
              <a:endParaRPr lang="en-US" dirty="0"/>
            </a:p>
          </p:txBody>
        </p:sp>
        <p:sp>
          <p:nvSpPr>
            <p:cNvPr id="39" name="Freeform 45">
              <a:extLst>
                <a:ext uri="{A62EB572-55D7-49B9-83D9-5FE9BE7A20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D64E13-1BDF-40E9-9054-9A44047D747A}"/>
                </a:ext>
              </a:extLst>
            </p:cNvPr>
            <p:cNvSpPr/>
            <p:nvPr userDrawn="1"/>
          </p:nvSpPr>
          <p:spPr>
            <a:xfrm>
              <a:off x="9632623" y="6665603"/>
              <a:ext cx="553834" cy="168826"/>
            </a:xfrm>
            <a:custGeom>
              <a:avLst/>
              <a:gdLst/>
              <a:ahLst/>
              <a:cxnLst/>
              <a:rect l="0" t="0" r="r" b="b"/>
              <a:pathLst>
                <a:path w="553834" h="168826">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40" name="Rectangle 46">
              <a:extLst>
                <a:ext uri="{D9125981-099F-46F2-A074-0F7084643F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1D39A7-1676-4003-BBB2-678578BA7876}"/>
                </a:ext>
              </a:extLst>
            </p:cNvPr>
            <p:cNvSpPr>
              <a:spLocks noChangeArrowheads="1"/>
            </p:cNvSpPr>
            <p:nvPr userDrawn="1"/>
          </p:nvSpPr>
          <p:spPr>
            <a:xfrm>
              <a:off x="10407441" y="6679328"/>
              <a:ext cx="41862" cy="145493"/>
            </a:xfrm>
            <a:prstGeom prst="rect">
              <a:avLst/>
            </a:prstGeom>
            <a:solidFill>
              <a:schemeClr val="accent2"/>
            </a:solidFill>
            <a:ln>
              <a:noFill/>
            </a:ln>
          </p:spPr>
          <p:txBody>
            <a:bodyPr vert="horz" wrap="square" lIns="91440" tIns="45720" rIns="91440" bIns="45720" numCol="1" rtlCol="0" anchor="t"/>
            <a:lstStyle/>
            <a:p>
              <a:endParaRPr lang="en-US" dirty="0"/>
            </a:p>
          </p:txBody>
        </p:sp>
        <p:sp>
          <p:nvSpPr>
            <p:cNvPr id="41" name="Freeform 47">
              <a:extLst>
                <a:ext uri="{05B1D5B7-6BD1-4E6E-AD33-FD786275BE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B48BC0-7CDC-4383-A749-A4E397BED1DC}"/>
                </a:ext>
              </a:extLst>
            </p:cNvPr>
            <p:cNvSpPr/>
            <p:nvPr userDrawn="1"/>
          </p:nvSpPr>
          <p:spPr>
            <a:xfrm>
              <a:off x="9505661" y="6211282"/>
              <a:ext cx="1356103" cy="287554"/>
            </a:xfrm>
            <a:custGeom>
              <a:avLst/>
              <a:gdLst/>
              <a:ahLst/>
              <a:cxnLst/>
              <a:rect l="0" t="0" r="r" b="b"/>
              <a:pathLst>
                <a:path w="1356103" h="287554">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vert="horz" wrap="square" lIns="91440" tIns="45720" rIns="91440" bIns="45720" numCol="1" rtlCol="0" anchor="t"/>
            <a:lstStyle/>
            <a:p>
              <a:endParaRPr lang="en-US" dirty="0"/>
            </a:p>
          </p:txBody>
        </p:sp>
        <p:sp>
          <p:nvSpPr>
            <p:cNvPr id="42" name="Rectangle 48">
              <a:extLst>
                <a:ext uri="{BAC39150-1E60-4369-8796-ED467E0ED8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94B839-8AEC-41DD-8D1D-0E09D18448D7}"/>
                </a:ext>
              </a:extLst>
            </p:cNvPr>
            <p:cNvSpPr>
              <a:spLocks noChangeArrowheads="1"/>
            </p:cNvSpPr>
            <p:nvPr userDrawn="1"/>
          </p:nvSpPr>
          <p:spPr>
            <a:xfrm>
              <a:off x="9734195" y="6211282"/>
              <a:ext cx="77551" cy="287554"/>
            </a:xfrm>
            <a:prstGeom prst="rect">
              <a:avLst/>
            </a:prstGeom>
            <a:solidFill>
              <a:srgbClr val="EE8F24"/>
            </a:solidFill>
            <a:ln>
              <a:noFill/>
            </a:ln>
          </p:spPr>
          <p:txBody>
            <a:bodyPr vert="horz" wrap="square" lIns="91440" tIns="45720" rIns="91440" bIns="45720" numCol="1" rtlCol="0" anchor="t"/>
            <a:lstStyle/>
            <a:p>
              <a:endParaRPr lang="en-US" dirty="0"/>
            </a:p>
          </p:txBody>
        </p:sp>
        <p:sp>
          <p:nvSpPr>
            <p:cNvPr id="43" name="Rectangle 49">
              <a:extLst>
                <a:ext uri="{E1C600EF-E75D-4E5F-BDF9-E1F5B85E44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544811-2766-4C40-BB83-DA72DF83B082}"/>
                </a:ext>
              </a:extLst>
            </p:cNvPr>
            <p:cNvSpPr>
              <a:spLocks noChangeArrowheads="1"/>
            </p:cNvSpPr>
            <p:nvPr userDrawn="1"/>
          </p:nvSpPr>
          <p:spPr>
            <a:xfrm>
              <a:off x="10552935" y="6211282"/>
              <a:ext cx="77551" cy="287554"/>
            </a:xfrm>
            <a:prstGeom prst="rect">
              <a:avLst/>
            </a:prstGeom>
            <a:solidFill>
              <a:srgbClr val="EE8F24"/>
            </a:solidFill>
            <a:ln>
              <a:noFill/>
            </a:ln>
          </p:spPr>
          <p:txBody>
            <a:bodyPr vert="horz" wrap="square" lIns="91440" tIns="45720" rIns="91440" bIns="45720" numCol="1" rtlCol="0" anchor="t"/>
            <a:lstStyle/>
            <a:p>
              <a:endParaRPr lang="en-US" dirty="0"/>
            </a:p>
          </p:txBody>
        </p:sp>
        <p:sp>
          <p:nvSpPr>
            <p:cNvPr id="44" name="Freeform 50">
              <a:extLst>
                <a:ext uri="{B2C81A1E-0178-4DB1-B844-5076D3A1B5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5DBE92-FC98-4D9D-A6EC-CBF0BF02D94D}"/>
                </a:ext>
              </a:extLst>
            </p:cNvPr>
            <p:cNvSpPr/>
            <p:nvPr userDrawn="1"/>
          </p:nvSpPr>
          <p:spPr>
            <a:xfrm>
              <a:off x="9679292" y="5912061"/>
              <a:ext cx="1336887" cy="301280"/>
            </a:xfrm>
            <a:custGeom>
              <a:avLst/>
              <a:gdLst/>
              <a:ahLst/>
              <a:cxnLst/>
              <a:rect l="0" t="0" r="r" b="b"/>
              <a:pathLst>
                <a:path w="1336887" h="30128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vert="horz" wrap="square" lIns="91440" tIns="45720" rIns="91440" bIns="45720" numCol="1" rtlCol="0" anchor="t"/>
            <a:lstStyle/>
            <a:p>
              <a:endParaRPr lang="en-US" dirty="0"/>
            </a:p>
          </p:txBody>
        </p:sp>
        <p:sp>
          <p:nvSpPr>
            <p:cNvPr id="45" name="Freeform 51">
              <a:extLst>
                <a:ext uri="{C3035CF4-DA0D-4073-947A-410BF31E23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D82F71-A617-4745-8BD3-0727CE48B274}"/>
                </a:ext>
              </a:extLst>
            </p:cNvPr>
            <p:cNvSpPr/>
            <p:nvPr userDrawn="1"/>
          </p:nvSpPr>
          <p:spPr>
            <a:xfrm>
              <a:off x="9679292" y="5972454"/>
              <a:ext cx="1275121" cy="174316"/>
            </a:xfrm>
            <a:custGeom>
              <a:avLst/>
              <a:gdLst/>
              <a:ahLst/>
              <a:cxnLst/>
              <a:rect l="0" t="0" r="r" b="b"/>
              <a:pathLst>
                <a:path w="1275121" h="174317">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vert="horz" wrap="square" lIns="91440" tIns="45720" rIns="91440" bIns="45720" numCol="1" rtlCol="0" anchor="t"/>
            <a:lstStyle/>
            <a:p>
              <a:endParaRPr lang="en-US" dirty="0"/>
            </a:p>
          </p:txBody>
        </p:sp>
        <p:sp>
          <p:nvSpPr>
            <p:cNvPr id="46" name="Freeform 52">
              <a:extLst>
                <a:ext uri="{3D1DE1D6-459D-4A40-93BC-31D34ECABD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1D995A-AD35-4169-9F8D-54E23752C321}"/>
                </a:ext>
              </a:extLst>
            </p:cNvPr>
            <p:cNvSpPr/>
            <p:nvPr userDrawn="1"/>
          </p:nvSpPr>
          <p:spPr>
            <a:xfrm>
              <a:off x="10751957" y="6027356"/>
              <a:ext cx="103628" cy="269024"/>
            </a:xfrm>
            <a:custGeom>
              <a:avLst/>
              <a:gdLst/>
              <a:ahLst/>
              <a:cxnLst/>
              <a:rect l="0" t="0" r="r" b="b"/>
              <a:pathLst>
                <a:path w="103629" h="269024">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vert="horz" wrap="square" lIns="91440" tIns="45720" rIns="91440" bIns="45720" numCol="1" rtlCol="0" anchor="t"/>
            <a:lstStyle/>
            <a:p>
              <a:endParaRPr lang="en-US" dirty="0"/>
            </a:p>
          </p:txBody>
        </p:sp>
        <p:sp>
          <p:nvSpPr>
            <p:cNvPr id="47" name="Freeform 53">
              <a:extLst>
                <a:ext uri="{6B0F73E5-1BB2-4FC5-A856-0DE740A190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754569-6AD1-4073-9CD9-CAC78AEACFBF}"/>
                </a:ext>
              </a:extLst>
            </p:cNvPr>
            <p:cNvSpPr/>
            <p:nvPr userDrawn="1"/>
          </p:nvSpPr>
          <p:spPr>
            <a:xfrm>
              <a:off x="9280559" y="5690390"/>
              <a:ext cx="1153648" cy="151669"/>
            </a:xfrm>
            <a:custGeom>
              <a:avLst/>
              <a:gdLst/>
              <a:ahLst/>
              <a:cxnLst/>
              <a:rect l="0" t="0" r="r" b="b"/>
              <a:pathLst>
                <a:path w="1153648" h="151669">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vert="horz" wrap="square" lIns="91440" tIns="45720" rIns="91440" bIns="45720" numCol="1" rtlCol="0" anchor="t"/>
            <a:lstStyle/>
            <a:p>
              <a:endParaRPr lang="en-US" dirty="0"/>
            </a:p>
          </p:txBody>
        </p:sp>
        <p:sp>
          <p:nvSpPr>
            <p:cNvPr id="48" name="Rectangle 54">
              <a:extLst>
                <a:ext uri="{4B8B71E8-3FD4-4799-9AF8-04ED6C673C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5E185B-31A9-495F-9B89-469ED043F79A}"/>
                </a:ext>
              </a:extLst>
            </p:cNvPr>
            <p:cNvSpPr>
              <a:spLocks noChangeArrowheads="1"/>
            </p:cNvSpPr>
            <p:nvPr userDrawn="1"/>
          </p:nvSpPr>
          <p:spPr>
            <a:xfrm>
              <a:off x="9280559" y="5800196"/>
              <a:ext cx="718543" cy="81668"/>
            </a:xfrm>
            <a:prstGeom prst="rect">
              <a:avLst/>
            </a:prstGeom>
            <a:solidFill>
              <a:srgbClr val="FFFFFF"/>
            </a:solidFill>
            <a:ln>
              <a:noFill/>
            </a:ln>
          </p:spPr>
          <p:txBody>
            <a:bodyPr vert="horz" wrap="square" lIns="91440" tIns="45720" rIns="91440" bIns="45720" numCol="1" rtlCol="0" anchor="t"/>
            <a:lstStyle/>
            <a:p>
              <a:endParaRPr lang="en-US" dirty="0"/>
            </a:p>
          </p:txBody>
        </p:sp>
        <p:sp>
          <p:nvSpPr>
            <p:cNvPr id="49" name="Freeform 55">
              <a:extLst>
                <a:ext uri="{3D310F91-8306-4525-B3EF-1CC3762595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DAFE3C-66B1-428D-B65D-A83F3CDBB6E0}"/>
                </a:ext>
              </a:extLst>
            </p:cNvPr>
            <p:cNvSpPr/>
            <p:nvPr userDrawn="1"/>
          </p:nvSpPr>
          <p:spPr>
            <a:xfrm>
              <a:off x="9999101" y="5686272"/>
              <a:ext cx="1216101" cy="195592"/>
            </a:xfrm>
            <a:custGeom>
              <a:avLst/>
              <a:gdLst/>
              <a:ahLst/>
              <a:cxnLst/>
              <a:rect l="0" t="0" r="r" b="b"/>
              <a:pathLst>
                <a:path w="1216101" h="195592">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vert="horz" wrap="square" lIns="91440" tIns="45720" rIns="91440" bIns="45720" numCol="1" rtlCol="0" anchor="t"/>
            <a:lstStyle/>
            <a:p>
              <a:endParaRPr lang="en-US" dirty="0"/>
            </a:p>
          </p:txBody>
        </p:sp>
        <p:sp>
          <p:nvSpPr>
            <p:cNvPr id="50" name="Rectangle 56">
              <a:extLst>
                <a:ext uri="{0B2A3508-3C0D-4F3F-8E14-30B0E5D3E3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B95D60-C652-47B2-A4C6-0C1E9596EC64}"/>
                </a:ext>
              </a:extLst>
            </p:cNvPr>
            <p:cNvSpPr>
              <a:spLocks noChangeArrowheads="1"/>
            </p:cNvSpPr>
            <p:nvPr userDrawn="1"/>
          </p:nvSpPr>
          <p:spPr>
            <a:xfrm>
              <a:off x="9189969" y="5864707"/>
              <a:ext cx="818741" cy="49413"/>
            </a:xfrm>
            <a:prstGeom prst="rect">
              <a:avLst/>
            </a:prstGeom>
            <a:solidFill>
              <a:srgbClr val="075638"/>
            </a:solidFill>
            <a:ln>
              <a:noFill/>
            </a:ln>
          </p:spPr>
          <p:txBody>
            <a:bodyPr vert="horz" wrap="square" lIns="91440" tIns="45720" rIns="91440" bIns="45720" numCol="1" rtlCol="0" anchor="t"/>
            <a:lstStyle/>
            <a:p>
              <a:endParaRPr lang="en-US" dirty="0"/>
            </a:p>
          </p:txBody>
        </p:sp>
        <p:sp>
          <p:nvSpPr>
            <p:cNvPr id="51" name="Freeform 57">
              <a:extLst>
                <a:ext uri="{1DC62726-D9D2-434A-A79A-4425007FA3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8393DF-65C1-4F8D-8506-B621DC459584}"/>
                </a:ext>
              </a:extLst>
            </p:cNvPr>
            <p:cNvSpPr/>
            <p:nvPr userDrawn="1"/>
          </p:nvSpPr>
          <p:spPr>
            <a:xfrm>
              <a:off x="10008710" y="5832452"/>
              <a:ext cx="1240121" cy="81668"/>
            </a:xfrm>
            <a:custGeom>
              <a:avLst/>
              <a:gdLst/>
              <a:ahLst/>
              <a:cxnLst/>
              <a:rect l="0" t="0" r="r" b="b"/>
              <a:pathLst>
                <a:path w="1240121" h="81668">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vert="horz" wrap="square" lIns="91440" tIns="45720" rIns="91440" bIns="45720" numCol="1" rtlCol="0" anchor="t"/>
            <a:lstStyle/>
            <a:p>
              <a:endParaRPr lang="en-US" dirty="0"/>
            </a:p>
          </p:txBody>
        </p:sp>
        <p:sp>
          <p:nvSpPr>
            <p:cNvPr id="52" name="Freeform 58">
              <a:extLst>
                <a:ext uri="{9B7E797C-B132-402B-9F90-DDCCBEA965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0F27DF-F47C-4337-BEB9-D9F830BA1BB4}"/>
                </a:ext>
              </a:extLst>
            </p:cNvPr>
            <p:cNvSpPr/>
            <p:nvPr userDrawn="1"/>
          </p:nvSpPr>
          <p:spPr>
            <a:xfrm>
              <a:off x="10526856" y="5822844"/>
              <a:ext cx="143434" cy="106374"/>
            </a:xfrm>
            <a:custGeom>
              <a:avLst/>
              <a:gdLst/>
              <a:ahLst/>
              <a:cxnLst/>
              <a:rect l="0" t="0" r="r" b="b"/>
              <a:pathLst>
                <a:path w="143434" h="106374">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vert="horz" wrap="square" lIns="91440" tIns="45720" rIns="91440" bIns="45720" numCol="1" rtlCol="0" anchor="t"/>
            <a:lstStyle/>
            <a:p>
              <a:endParaRPr lang="en-US" dirty="0"/>
            </a:p>
          </p:txBody>
        </p:sp>
        <p:sp>
          <p:nvSpPr>
            <p:cNvPr id="53" name="Freeform 59">
              <a:extLst>
                <a:ext uri="{8A0F05C2-7959-4F17-AEB3-573E2402FA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1515FF-68AC-4324-9494-264D4D08AE2B}"/>
                </a:ext>
              </a:extLst>
            </p:cNvPr>
            <p:cNvSpPr/>
            <p:nvPr userDrawn="1"/>
          </p:nvSpPr>
          <p:spPr>
            <a:xfrm>
              <a:off x="10554994" y="5832452"/>
              <a:ext cx="87158" cy="50785"/>
            </a:xfrm>
            <a:custGeom>
              <a:avLst/>
              <a:gdLst/>
              <a:ahLst/>
              <a:cxnLst/>
              <a:rect l="0" t="0" r="r" b="b"/>
              <a:pathLst>
                <a:path w="87159" h="50785">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vert="horz" wrap="square" lIns="91440" tIns="45720" rIns="91440" bIns="45720" numCol="1" rtlCol="0" anchor="t"/>
            <a:lstStyle/>
            <a:p>
              <a:endParaRPr lang="en-US" dirty="0"/>
            </a:p>
          </p:txBody>
        </p:sp>
        <p:sp>
          <p:nvSpPr>
            <p:cNvPr id="54" name="Freeform 33">
              <a:extLst>
                <a:ext uri="{6514F1BB-F396-4051-AA2F-4807039603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E2C0B0-C13E-421C-A406-C59E6F00AD9B}"/>
                </a:ext>
              </a:extLst>
            </p:cNvPr>
            <p:cNvSpPr/>
            <p:nvPr userDrawn="1"/>
          </p:nvSpPr>
          <p:spPr>
            <a:xfrm>
              <a:off x="11233732" y="6815213"/>
              <a:ext cx="679424" cy="47354"/>
            </a:xfrm>
            <a:custGeom>
              <a:avLst/>
              <a:gdLst/>
              <a:ahLst/>
              <a:cxnLst/>
              <a:rect l="0" t="0" r="r" b="b"/>
              <a:pathLst>
                <a:path w="679424" h="47354">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vert="horz" wrap="square" lIns="91440" tIns="45720" rIns="91440" bIns="45720" numCol="1" rtlCol="0" anchor="t"/>
            <a:lstStyle/>
            <a:p>
              <a:endParaRPr lang="en-US" dirty="0"/>
            </a:p>
          </p:txBody>
        </p:sp>
      </p:grpSp>
      <p:sp>
        <p:nvSpPr>
          <p:cNvPr id="55" name="Slide Number Placeholder 5">
            <a:extLst>
              <a:ext uri="{18246814-906D-4C24-A706-349DD2AF22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D3C5B5-13BA-4B2E-8111-6A06D5261683}"/>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0339FB3C-71D6-4943-94E9-7F2CC5089401}" type="slidenum">
              <a:rPr/>
              <a:pPr/>
              <a:t>‹#›</a:t>
            </a:fld>
            <a:endParaRPr lang="en-US" dirty="0"/>
          </a:p>
        </p:txBody>
      </p:sp>
      <p:sp>
        <p:nvSpPr>
          <p:cNvPr id="56" name="Date Placeholder 3">
            <a:extLst>
              <a:ext uri="{49990FF9-A2F0-4E02-AF16-561DB629AF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E8B7E2-03A2-49EC-B093-F695A32BCB1C}"/>
              </a:ext>
            </a:extLst>
          </p:cNvPr>
          <p:cNvSpPr>
            <a:spLocks noGrp="1"/>
          </p:cNvSpPr>
          <p:nvPr>
            <p:ph type="dt" sz="half" idx="14"/>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r>
              <a:rPr lang="en-US" dirty="0"/>
              <a:t>Date</a:t>
            </a:r>
          </a:p>
        </p:txBody>
      </p:sp>
      <p:sp>
        <p:nvSpPr>
          <p:cNvPr id="57" name="Footer Placeholder 4">
            <a:extLst>
              <a:ext uri="{8838E82F-827E-4D97-BAD7-F8ADECB3DB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65335C-994D-48C9-9A46-FA5B2AF58B22}"/>
              </a:ext>
            </a:extLst>
          </p:cNvPr>
          <p:cNvSpPr>
            <a:spLocks noGrp="1"/>
          </p:cNvSpPr>
          <p:nvPr>
            <p:ph type="ftr" sz="quarter" idx="15"/>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a:t>
            </a:r>
          </a:p>
        </p:txBody>
      </p:sp>
    </p:spTree>
    <p:extLst>
      <p:ext uri="{5684027B-640C-4901-8F5A-D5BA49FCA0E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1">
        <a:schemeClr val="bg1"/>
      </p:bgRef>
    </p:bg>
    <p:spTree>
      <p:nvGrpSpPr>
        <p:cNvPr id="1" name=""/>
        <p:cNvGrpSpPr/>
        <p:nvPr/>
      </p:nvGrpSpPr>
      <p:grpSpPr>
        <a:xfrm>
          <a:off x="0" y="0"/>
          <a:ext cx="0" cy="0"/>
          <a:chOff x="0" y="0"/>
          <a:chExt cx="0" cy="0"/>
        </a:xfrm>
      </p:grpSpPr>
      <p:sp>
        <p:nvSpPr>
          <p:cNvPr id="2" name="Title Placeholder 1">
            <a:extLst>
              <a:ext uri="{5B80F2CC-F27E-4A9B-9F51-3E58961E61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FE1B72-7082-469A-8A54-290E6CB35152}"/>
              </a:ext>
            </a:extLst>
          </p:cNvPr>
          <p:cNvSpPr>
            <a:spLocks noGrp="1"/>
          </p:cNvSpPr>
          <p:nvPr>
            <p:ph type="title"/>
          </p:nvPr>
        </p:nvSpPr>
        <p:spPr>
          <a:xfrm>
            <a:off x="628650" y="262070"/>
            <a:ext cx="7886700" cy="994172"/>
          </a:xfrm>
          <a:prstGeom prst="rect">
            <a:avLst/>
          </a:prstGeom>
        </p:spPr>
        <p:txBody>
          <a:bodyPr vert="horz" lIns="0" tIns="0" rIns="0" bIns="0" rtlCol="0" anchor="ctr">
            <a:noAutofit/>
          </a:bodyPr>
          <a:lstStyle/>
          <a:p>
            <a:r>
              <a:rPr lang="en-US" dirty="0"/>
              <a:t>Add title</a:t>
            </a:r>
          </a:p>
        </p:txBody>
      </p:sp>
      <p:sp>
        <p:nvSpPr>
          <p:cNvPr id="3" name="Text Placeholder 2">
            <a:extLst>
              <a:ext uri="{F47ACEDD-E030-492D-842D-1201D5D6E1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EA9837-7393-4329-9831-DA86F3F40E37}"/>
              </a:ext>
            </a:extLst>
          </p:cNvPr>
          <p:cNvSpPr>
            <a:spLocks noGrp="1"/>
          </p:cNvSpPr>
          <p:nvPr>
            <p:ph type="body" idx="1"/>
          </p:nvPr>
        </p:nvSpPr>
        <p:spPr>
          <a:xfrm>
            <a:off x="628650" y="1357445"/>
            <a:ext cx="7886700" cy="3263503"/>
          </a:xfrm>
          <a:prstGeom prst="rect">
            <a:avLst/>
          </a:prstGeom>
        </p:spPr>
        <p:txBody>
          <a:bodyPr vert="horz" lIns="0" tIns="0" rIns="0" bIns="0" rtlCol="0">
            <a:noAutofit/>
          </a:bodyPr>
          <a:lstStyle/>
          <a:p>
            <a:pPr lvl="0"/>
            <a:r>
              <a:rPr lang="en-US" dirty="0"/>
              <a:t>Add text</a:t>
            </a:r>
          </a:p>
        </p:txBody>
      </p:sp>
      <p:sp>
        <p:nvSpPr>
          <p:cNvPr id="4" name="Date Placeholder 3">
            <a:extLst>
              <a:ext uri="{5CA58F29-EB77-44C7-A2F7-D0428A532F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8EA84D-558D-473F-A442-C1B6072F9C1A}"/>
              </a:ext>
            </a:extLst>
          </p:cNvPr>
          <p:cNvSpPr>
            <a:spLocks noGrp="1"/>
          </p:cNvSpPr>
          <p:nvPr>
            <p:ph type="dt" sz="half" idx="2"/>
          </p:nvPr>
        </p:nvSpPr>
        <p:spPr>
          <a:xfrm>
            <a:off x="628650" y="4767262"/>
            <a:ext cx="2057400" cy="273843"/>
          </a:xfrm>
          <a:prstGeom prst="rect">
            <a:avLst/>
          </a:prstGeom>
        </p:spPr>
        <p:txBody>
          <a:bodyPr vert="horz" lIns="91440" tIns="45720" rIns="91440" bIns="45720" rtlCol="0" anchor="ctr"/>
          <a:lstStyle>
            <a:lvl1pPr lvl="0" algn="l">
              <a:defRPr lang="en-US" sz="1200" dirty="0">
                <a:solidFill>
                  <a:schemeClr val="tx1">
                    <a:tint val="75000"/>
                  </a:schemeClr>
                </a:solidFill>
                <a:latin typeface="+mn-lt"/>
              </a:defRPr>
            </a:lvl1pPr>
          </a:lstStyle>
          <a:p>
            <a:fld id="{B39E10DD-7654-4293-AFE6-81B4262CE595}" type="datetime4">
              <a:rPr/>
              <a:pPr/>
              <a:t>January 30, 2024</a:t>
            </a:fld>
            <a:endParaRPr lang="en-US" dirty="0"/>
          </a:p>
        </p:txBody>
      </p:sp>
      <p:sp>
        <p:nvSpPr>
          <p:cNvPr id="5" name="Footer Placeholder 4">
            <a:extLst>
              <a:ext uri="{1C7DAD7A-3433-4C55-BA9A-537F1173A6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710FC5-8EDE-4E29-865B-F36C1D427CB2}"/>
              </a:ext>
            </a:extLst>
          </p:cNvPr>
          <p:cNvSpPr>
            <a:spLocks noGrp="1"/>
          </p:cNvSpPr>
          <p:nvPr>
            <p:ph type="ftr" sz="quarter" idx="3"/>
          </p:nvPr>
        </p:nvSpPr>
        <p:spPr>
          <a:xfrm>
            <a:off x="3028950" y="4767262"/>
            <a:ext cx="3086100" cy="273843"/>
          </a:xfrm>
          <a:prstGeom prst="rect">
            <a:avLst/>
          </a:prstGeom>
        </p:spPr>
        <p:txBody>
          <a:bodyPr vert="horz" lIns="91440" tIns="45720" rIns="91440" bIns="45720" rtlCol="0" anchor="ctr"/>
          <a:lstStyle>
            <a:lvl1pPr lvl="0" algn="ctr">
              <a:defRPr lang="en-US" sz="1200" dirty="0">
                <a:solidFill>
                  <a:schemeClr val="tx1">
                    <a:tint val="75000"/>
                  </a:schemeClr>
                </a:solidFill>
                <a:latin typeface="+mn-lt"/>
              </a:defRPr>
            </a:lvl1pPr>
          </a:lstStyle>
          <a:p>
            <a:r>
              <a:rPr lang="en-US" dirty="0"/>
              <a:t>Footer Message</a:t>
            </a:r>
          </a:p>
        </p:txBody>
      </p:sp>
      <p:sp>
        <p:nvSpPr>
          <p:cNvPr id="6" name="Slide Number Placeholder 5">
            <a:extLst>
              <a:ext uri="{D18DE0FB-0497-44A6-8E21-91C0E4C007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02585D-5F60-4798-A1B4-31C29C37BFBF}"/>
              </a:ext>
            </a:extLst>
          </p:cNvPr>
          <p:cNvSpPr>
            <a:spLocks noGrp="1"/>
          </p:cNvSpPr>
          <p:nvPr>
            <p:ph type="sldNum" sz="quarter" idx="4"/>
          </p:nvPr>
        </p:nvSpPr>
        <p:spPr>
          <a:xfrm>
            <a:off x="6457950" y="4767262"/>
            <a:ext cx="2057400" cy="273843"/>
          </a:xfrm>
          <a:prstGeom prst="rect">
            <a:avLst/>
          </a:prstGeom>
        </p:spPr>
        <p:txBody>
          <a:bodyPr vert="horz" lIns="91440" tIns="45720" rIns="91440" bIns="45720" rtlCol="0" anchor="ctr"/>
          <a:lstStyle>
            <a:lvl1pPr lvl="0" algn="r">
              <a:defRPr lang="en-US" sz="1200" dirty="0">
                <a:solidFill>
                  <a:schemeClr val="tx1">
                    <a:tint val="75000"/>
                  </a:schemeClr>
                </a:solidFill>
                <a:latin typeface="+mn-lt"/>
              </a:defRPr>
            </a:lvl1pPr>
          </a:lstStyle>
          <a:p>
            <a:fld id="{5CB90BC9-A8A7-462D-9919-2E1DB84B1678}" type="slidenum">
              <a: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lvl="0" algn="l" rtl="0">
        <a:lnSpc>
          <a:spcPct val="100000"/>
        </a:lnSpc>
        <a:spcBef>
          <a:spcPct val="0"/>
        </a:spcBef>
        <a:buNone/>
        <a:defRPr lang="en-US" sz="3200" dirty="0">
          <a:solidFill>
            <a:schemeClr val="accent1"/>
          </a:solidFill>
          <a:latin typeface="+mj-lt"/>
        </a:defRPr>
      </a:lvl1pPr>
    </p:titleStyle>
    <p:bodyStyle>
      <a:lvl1pPr marL="228600" lvl="0" indent="-228600" algn="l" rtl="0">
        <a:lnSpc>
          <a:spcPct val="100000"/>
        </a:lnSpc>
        <a:spcBef>
          <a:spcPts val="1000"/>
        </a:spcBef>
        <a:buClr>
          <a:schemeClr val="bg2"/>
        </a:buClr>
        <a:buFont typeface="Arial"/>
        <a:buChar char="•"/>
        <a:defRPr lang="en-US" sz="1600" dirty="0">
          <a:solidFill>
            <a:schemeClr val="accent6"/>
          </a:solidFill>
          <a:latin typeface="+mn-lt"/>
        </a:defRPr>
      </a:lvl1pPr>
      <a:lvl2pPr marL="685800" lvl="1" indent="-228600" algn="l" rtl="0">
        <a:lnSpc>
          <a:spcPct val="90000"/>
        </a:lnSpc>
        <a:spcBef>
          <a:spcPts val="500"/>
        </a:spcBef>
        <a:buClr>
          <a:schemeClr val="bg2"/>
        </a:buClr>
        <a:buFont typeface="Arial"/>
        <a:buChar char="•"/>
        <a:defRPr lang="en-US" sz="2400" dirty="0">
          <a:solidFill>
            <a:schemeClr val="accent6"/>
          </a:solidFill>
          <a:latin typeface="Work Sans"/>
        </a:defRPr>
      </a:lvl2pPr>
      <a:lvl3pPr marL="1143000" lvl="2" indent="-228600" algn="l" rtl="0">
        <a:lnSpc>
          <a:spcPct val="90000"/>
        </a:lnSpc>
        <a:spcBef>
          <a:spcPts val="500"/>
        </a:spcBef>
        <a:buClr>
          <a:schemeClr val="bg2"/>
        </a:buClr>
        <a:buFont typeface="Arial"/>
        <a:buChar char="•"/>
        <a:defRPr lang="en-US" sz="2000" dirty="0">
          <a:solidFill>
            <a:schemeClr val="accent6"/>
          </a:solidFill>
          <a:latin typeface="Work Sans"/>
        </a:defRPr>
      </a:lvl3pPr>
      <a:lvl4pPr marL="1600200" lvl="3" indent="-228600" algn="l" rtl="0">
        <a:lnSpc>
          <a:spcPct val="90000"/>
        </a:lnSpc>
        <a:spcBef>
          <a:spcPts val="500"/>
        </a:spcBef>
        <a:buClr>
          <a:schemeClr val="bg2"/>
        </a:buClr>
        <a:buFont typeface="Arial"/>
        <a:buChar char="•"/>
        <a:defRPr lang="en-US" sz="1800" dirty="0">
          <a:solidFill>
            <a:schemeClr val="accent6"/>
          </a:solidFill>
          <a:latin typeface="Work Sans"/>
        </a:defRPr>
      </a:lvl4pPr>
      <a:lvl5pPr marL="2057400" lvl="4" indent="-228600" algn="l" rtl="0">
        <a:lnSpc>
          <a:spcPct val="90000"/>
        </a:lnSpc>
        <a:spcBef>
          <a:spcPts val="500"/>
        </a:spcBef>
        <a:buClr>
          <a:schemeClr val="bg2"/>
        </a:buClr>
        <a:buFont typeface="Arial"/>
        <a:buChar char="•"/>
        <a:defRPr lang="en-US" sz="1800" dirty="0">
          <a:solidFill>
            <a:schemeClr val="accent6"/>
          </a:solidFill>
          <a:latin typeface="Work Sans"/>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Subtitle 2">
            <a:extLst>
              <a:ext uri="{7E36A7FF-7509-4EFC-B7D9-118CD6124BC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536EB3-4EA6-492A-BFC6-075D71B3EE32}"/>
              </a:ext>
            </a:extLst>
          </p:cNvPr>
          <p:cNvSpPr>
            <a:spLocks noGrp="1"/>
          </p:cNvSpPr>
          <p:nvPr>
            <p:ph type="subTitle" idx="11"/>
          </p:nvPr>
        </p:nvSpPr>
        <p:spPr>
          <a:xfrm>
            <a:off x="260127" y="2227802"/>
            <a:ext cx="1908248" cy="273843"/>
          </a:xfrm>
          <a:prstGeom prst="roundRect">
            <a:avLst/>
          </a:prstGeom>
          <a:solidFill>
            <a:schemeClr val="bg2"/>
          </a:solidFill>
          <a:ln w="9525" cap="flat">
            <a:noFill/>
            <a:prstDash val="solid"/>
            <a:miter lim="800000"/>
          </a:ln>
        </p:spPr>
        <p:txBody>
          <a:bodyPr vert="horz" rtlCol="0"/>
          <a:lstStyle>
            <a:defPPr>
              <a:defRPr>
                <a:ln w="9525" cap="flat">
                  <a:noFill/>
                  <a:prstDash val="solid"/>
                  <a:round/>
                </a:ln>
              </a:defRPr>
            </a:defPPr>
          </a:lstStyle>
          <a:p>
            <a:pPr algn="ctr"/>
            <a:r>
              <a:rPr lang="en-US" b="1" u="sng" dirty="0">
                <a:ln w="9525" cap="flat">
                  <a:noFill/>
                  <a:prstDash val="solid"/>
                  <a:round/>
                </a:ln>
                <a:solidFill>
                  <a:schemeClr val="tx1"/>
                </a:solidFill>
                <a:latin typeface="+mn-lt"/>
              </a:rPr>
              <a:t>Presented By</a:t>
            </a:r>
          </a:p>
        </p:txBody>
      </p:sp>
      <p:sp>
        <p:nvSpPr>
          <p:cNvPr id="3" name="Text Placeholder 7">
            <a:extLst>
              <a:ext uri="{E5DA2B88-75E0-47F3-8A32-5DE23B680C5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B38029-35C9-4522-98ED-E226C863BA52}"/>
              </a:ext>
            </a:extLst>
          </p:cNvPr>
          <p:cNvSpPr>
            <a:spLocks noGrp="1"/>
          </p:cNvSpPr>
          <p:nvPr>
            <p:ph type="body" idx="12"/>
          </p:nvPr>
        </p:nvSpPr>
        <p:spPr>
          <a:xfrm>
            <a:off x="260127" y="185023"/>
            <a:ext cx="4990311" cy="371207"/>
          </a:xfrm>
        </p:spPr>
        <p:txBody>
          <a:bodyPr vert="horz" rtlCol="0">
            <a:normAutofit fontScale="70000" lnSpcReduction="20000"/>
          </a:bodyPr>
          <a:lstStyle/>
          <a:p>
            <a:r>
              <a:rPr lang="en-US" dirty="0"/>
              <a:t>Shree Vidyadhiraj Polytechnic, Kumta</a:t>
            </a:r>
          </a:p>
        </p:txBody>
      </p:sp>
      <p:sp>
        <p:nvSpPr>
          <p:cNvPr id="4" name="Title 3">
            <a:extLst>
              <a:ext uri="{0E49447E-8FF2-434E-BCE3-5C1ED2A1CD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AE9270-A721-4158-8690-9ED423E012BC}"/>
              </a:ext>
            </a:extLst>
          </p:cNvPr>
          <p:cNvSpPr>
            <a:spLocks noGrp="1"/>
          </p:cNvSpPr>
          <p:nvPr>
            <p:ph type="title" idx="16"/>
          </p:nvPr>
        </p:nvSpPr>
        <p:spPr>
          <a:xfrm>
            <a:off x="87715" y="556231"/>
            <a:ext cx="6253762" cy="1281807"/>
          </a:xfrm>
          <a:prstGeom prst="snip2DiagRect">
            <a:avLst/>
          </a:prstGeom>
          <a:noFill/>
          <a:ln w="9525" cap="flat">
            <a:noFill/>
            <a:prstDash val="solid"/>
            <a:miter lim="800000"/>
          </a:ln>
        </p:spPr>
        <p:txBody>
          <a:bodyPr vert="horz" rtlCol="0" anchor="ctr">
            <a:noAutofit/>
          </a:bodyPr>
          <a:lstStyle>
            <a:defPPr>
              <a:defRPr>
                <a:solidFill>
                  <a:schemeClr val="accent1"/>
                </a:solidFill>
                <a:effectLst/>
              </a:defRPr>
            </a:defPPr>
          </a:lstStyle>
          <a:p>
            <a:pPr algn="l"/>
            <a:r>
              <a:rPr lang="en-US" sz="3200" cap="all" dirty="0">
                <a:solidFill>
                  <a:schemeClr val="accent1"/>
                </a:solidFill>
                <a:effectLst>
                  <a:innerShdw blurRad="101600" dist="9525" dir="2700000">
                    <a:srgbClr val="3F3F3F">
                      <a:alpha val="100000"/>
                    </a:srgbClr>
                  </a:innerShdw>
                </a:effectLst>
              </a:rPr>
              <a:t>Employee</a:t>
            </a:r>
            <a:r>
              <a:rPr lang="en-US" sz="3600" dirty="0">
                <a:solidFill>
                  <a:schemeClr val="accent1"/>
                </a:solidFill>
                <a:effectLst>
                  <a:innerShdw blurRad="101600" dist="9525" dir="2700000">
                    <a:srgbClr val="3F3F3F">
                      <a:alpha val="100000"/>
                    </a:srgbClr>
                  </a:innerShdw>
                </a:effectLst>
              </a:rPr>
              <a:t> </a:t>
            </a:r>
            <a:r>
              <a:rPr lang="en-US" sz="3200" u="none" cap="all" dirty="0">
                <a:solidFill>
                  <a:schemeClr val="accent1"/>
                </a:solidFill>
                <a:effectLst>
                  <a:innerShdw blurRad="101600" dist="9525" dir="2700000">
                    <a:srgbClr val="3F3F3F">
                      <a:alpha val="100000"/>
                    </a:srgbClr>
                  </a:innerShdw>
                </a:effectLst>
              </a:rPr>
              <a:t>Management</a:t>
            </a:r>
            <a:r>
              <a:rPr lang="en-US" sz="3600" dirty="0">
                <a:solidFill>
                  <a:schemeClr val="accent1"/>
                </a:solidFill>
                <a:effectLst>
                  <a:innerShdw blurRad="101600" dist="9525" dir="2700000">
                    <a:srgbClr val="3F3F3F">
                      <a:alpha val="100000"/>
                    </a:srgbClr>
                  </a:innerShdw>
                </a:effectLst>
              </a:rPr>
              <a:t> </a:t>
            </a:r>
            <a:r>
              <a:rPr lang="en-US" sz="3600" cap="all" dirty="0">
                <a:solidFill>
                  <a:schemeClr val="accent1"/>
                </a:solidFill>
                <a:effectLst>
                  <a:innerShdw blurRad="101600" dist="9525" dir="2700000">
                    <a:srgbClr val="3F3F3F">
                      <a:alpha val="100000"/>
                    </a:srgbClr>
                  </a:innerShdw>
                </a:effectLst>
              </a:rPr>
              <a:t>System</a:t>
            </a:r>
          </a:p>
        </p:txBody>
      </p:sp>
      <p:pic>
        <p:nvPicPr>
          <p:cNvPr id="5" name="Picture 4">
            <a:extLst>
              <a:ext uri="{09831FC7-3A40-4141-BC08-FCE338EA40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FC4235-EFE4-4772-88AD-3A6B6ED2B420}"/>
              </a:ext>
            </a:extLst>
          </p:cNvPr>
          <p:cNvPicPr>
            <a:picLocks noChangeAspect="1"/>
          </p:cNvPicPr>
          <p:nvPr/>
        </p:nvPicPr>
        <p:blipFill>
          <a:blip r:embed="rId2"/>
          <a:stretch>
            <a:fillRect/>
          </a:stretch>
        </p:blipFill>
        <p:spPr>
          <a:xfrm>
            <a:off x="6804146" y="185023"/>
            <a:ext cx="1428750" cy="1428750"/>
          </a:xfrm>
          <a:prstGeom prst="rect">
            <a:avLst/>
          </a:prstGeom>
          <a:noFill/>
        </p:spPr>
      </p:pic>
      <p:sp>
        <p:nvSpPr>
          <p:cNvPr id="6" name="TextBox 5">
            <a:extLst>
              <a:ext uri="{CA206D5C-51B3-4FDF-BB6D-5C14EFB151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85C723-96C3-4DA8-9F4B-BA6CBF8BCFBE}"/>
              </a:ext>
            </a:extLst>
          </p:cNvPr>
          <p:cNvSpPr txBox="1"/>
          <p:nvPr/>
        </p:nvSpPr>
        <p:spPr>
          <a:xfrm>
            <a:off x="345205" y="3009900"/>
            <a:ext cx="1905000" cy="308552"/>
          </a:xfrm>
          <a:prstGeom prst="rect">
            <a:avLst/>
          </a:prstGeom>
        </p:spPr>
        <p:txBody>
          <a:bodyPr vert="horz" lIns="95250" tIns="47625" rIns="95250" bIns="47625" rtlCol="0" anchor="t">
            <a:spAutoFit/>
          </a:bodyPr>
          <a:lstStyle/>
          <a:p>
            <a:pPr>
              <a:defRPr lang="en-US" sz="1400" dirty="0"/>
            </a:pPr>
            <a:endParaRPr lang="en-US" dirty="0"/>
          </a:p>
        </p:txBody>
      </p:sp>
      <p:sp>
        <p:nvSpPr>
          <p:cNvPr id="7" name="TextBox 6">
            <a:extLst>
              <a:ext uri="{AFCDCC61-7D94-41EC-9620-F946B9B90E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23B5CA-5958-4EF8-98AE-756C3D72EDD4}"/>
              </a:ext>
            </a:extLst>
          </p:cNvPr>
          <p:cNvSpPr txBox="1"/>
          <p:nvPr/>
        </p:nvSpPr>
        <p:spPr>
          <a:xfrm>
            <a:off x="261756" y="2583294"/>
            <a:ext cx="1905000" cy="735158"/>
          </a:xfrm>
          <a:prstGeom prst="rect">
            <a:avLst/>
          </a:prstGeom>
        </p:spPr>
        <p:txBody>
          <a:bodyPr vert="horz" lIns="95250" tIns="47625" rIns="95250" bIns="47625" rtlCol="0">
            <a:noAutofit/>
          </a:bodyPr>
          <a:lstStyle/>
          <a:p>
            <a:pPr>
              <a:defRPr lang="en-US" sz="1400" dirty="0"/>
            </a:pPr>
            <a:r>
              <a:rPr lang="en-US" sz="1400" dirty="0">
                <a:solidFill>
                  <a:schemeClr val="tx1"/>
                </a:solidFill>
                <a:latin typeface="Work Sans"/>
              </a:rPr>
              <a:t>Sounjna Bhat</a:t>
            </a:r>
          </a:p>
          <a:p>
            <a:pPr>
              <a:defRPr lang="en-US" sz="1400" dirty="0"/>
            </a:pPr>
            <a:r>
              <a:rPr lang="en-US" sz="1400" dirty="0">
                <a:solidFill>
                  <a:schemeClr val="tx1"/>
                </a:solidFill>
                <a:latin typeface="Work Sans"/>
              </a:rPr>
              <a:t>Deepti </a:t>
            </a:r>
            <a:r>
              <a:rPr lang="en-US" sz="1400" dirty="0" err="1">
                <a:solidFill>
                  <a:schemeClr val="tx1"/>
                </a:solidFill>
                <a:latin typeface="Work Sans"/>
              </a:rPr>
              <a:t>Gonsalvis</a:t>
            </a:r>
            <a:r>
              <a:rPr lang="en-US" sz="1400" dirty="0">
                <a:solidFill>
                  <a:schemeClr val="tx1"/>
                </a:solidFill>
                <a:latin typeface="Work Sans"/>
              </a:rPr>
              <a:t/>
            </a:r>
            <a:br>
              <a:rPr lang="en-US" sz="1400" dirty="0">
                <a:solidFill>
                  <a:schemeClr val="tx1"/>
                </a:solidFill>
                <a:latin typeface="Work Sans"/>
              </a:rPr>
            </a:br>
            <a:r>
              <a:rPr lang="en-US" sz="1400" dirty="0">
                <a:solidFill>
                  <a:schemeClr val="tx1"/>
                </a:solidFill>
                <a:latin typeface="Work Sans"/>
              </a:rPr>
              <a:t>Nishmita Madival</a:t>
            </a:r>
            <a:br>
              <a:rPr lang="en-US" sz="1400" dirty="0">
                <a:solidFill>
                  <a:schemeClr val="tx1"/>
                </a:solidFill>
                <a:latin typeface="Work Sans"/>
              </a:rPr>
            </a:br>
            <a:r>
              <a:rPr lang="en-US" sz="1400" dirty="0">
                <a:solidFill>
                  <a:schemeClr val="tx1"/>
                </a:solidFill>
                <a:latin typeface="Work Sans"/>
              </a:rPr>
              <a:t>Deeksha </a:t>
            </a:r>
            <a:r>
              <a:rPr lang="en-US" sz="1400" dirty="0" err="1">
                <a:solidFill>
                  <a:schemeClr val="tx1"/>
                </a:solidFill>
                <a:latin typeface="Work Sans"/>
              </a:rPr>
              <a:t>Naik</a:t>
            </a:r>
          </a:p>
          <a:p>
            <a:pPr>
              <a:defRPr lang="en-US" sz="1400" dirty="0"/>
            </a:pPr>
            <a:endParaRPr lang="en-US" sz="1400" dirty="0">
              <a:solidFill>
                <a:schemeClr val="tx1"/>
              </a:solidFill>
              <a:latin typeface="Work Sans"/>
            </a:endParaRPr>
          </a:p>
        </p:txBody>
      </p:sp>
      <p:sp>
        <p:nvSpPr>
          <p:cNvPr id="8" name="TextBox 7">
            <a:extLst>
              <a:ext uri="{915F7A6C-DB8F-4D01-9BAB-CF693B2755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6BF464-91AF-4426-8C16-18EB5E0ACC16}"/>
              </a:ext>
            </a:extLst>
          </p:cNvPr>
          <p:cNvSpPr txBox="1"/>
          <p:nvPr/>
        </p:nvSpPr>
        <p:spPr>
          <a:xfrm>
            <a:off x="2802521" y="3773862"/>
            <a:ext cx="3538956" cy="1588369"/>
          </a:xfrm>
          <a:prstGeom prst="rect">
            <a:avLst/>
          </a:prstGeom>
          <a:noFill/>
          <a:ln w="0" cap="flat">
            <a:solidFill>
              <a:schemeClr val="accent1">
                <a:shade val="95000"/>
                <a:satMod val="104999"/>
              </a:schemeClr>
            </a:solidFill>
            <a:prstDash val="solid"/>
            <a:miter lim="800000"/>
          </a:ln>
        </p:spPr>
        <p:txBody>
          <a:bodyPr vert="horz" lIns="95250" tIns="47625" rIns="95250" bIns="47625" rtlCol="0">
            <a:noAutofit/>
          </a:bodyPr>
          <a:lstStyle/>
          <a:p>
            <a:pPr algn="just">
              <a:defRPr lang="en-US" sz="1400" dirty="0"/>
            </a:pPr>
            <a:r>
              <a:rPr lang="en-US" sz="1400" b="1" u="sng" dirty="0">
                <a:solidFill>
                  <a:schemeClr val="tx1"/>
                </a:solidFill>
                <a:latin typeface="Work Sans"/>
              </a:rPr>
              <a:t>Submitted for the partial fulfillment of Diploma in ComputerScience and Engineering </a:t>
            </a:r>
          </a:p>
        </p:txBody>
      </p:sp>
      <p:sp>
        <p:nvSpPr>
          <p:cNvPr id="9" name="TextBox 8">
            <a:extLst>
              <a:ext uri="{872BB518-491A-46E7-AC99-B19FB79364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C67F4C-F16D-418E-B043-AF9466AAE0DE}"/>
              </a:ext>
            </a:extLst>
          </p:cNvPr>
          <p:cNvSpPr txBox="1">
            <a:spLocks noGrp="1"/>
          </p:cNvSpPr>
          <p:nvPr/>
        </p:nvSpPr>
        <p:spPr>
          <a:xfrm>
            <a:off x="6804146" y="2309450"/>
            <a:ext cx="1908248" cy="273843"/>
          </a:xfrm>
          <a:prstGeom prst="roundRect">
            <a:avLst/>
          </a:prstGeom>
          <a:solidFill>
            <a:schemeClr val="bg2"/>
          </a:solidFill>
          <a:ln w="9525" cap="flat">
            <a:noFill/>
            <a:prstDash val="solid"/>
            <a:miter lim="800000"/>
          </a:ln>
          <a:effectLst/>
        </p:spPr>
        <p:txBody>
          <a:bodyPr vert="horz" lIns="0" tIns="0" rIns="0" bIns="0" numCol="1" spcCol="0" rtlCol="0" anchor="t">
            <a:normAutofit/>
          </a:bodyPr>
          <a:lstStyle>
            <a:defPPr>
              <a:defRPr>
                <a:ln w="9525" cap="flat">
                  <a:noFill/>
                  <a:prstDash val="solid"/>
                  <a:round/>
                </a:ln>
              </a:defRPr>
            </a:defPPr>
            <a:lvl1pPr marL="0" lvl="0" indent="0" algn="l" rtl="0">
              <a:lnSpc>
                <a:spcPct val="100000"/>
              </a:lnSpc>
              <a:spcBef>
                <a:spcPts val="1000"/>
              </a:spcBef>
              <a:spcAft>
                <a:spcPts val="0"/>
              </a:spcAft>
              <a:buClr>
                <a:schemeClr val="bg2"/>
              </a:buClr>
              <a:buFont typeface="Arial"/>
              <a:buNone/>
              <a:defRPr lang="en-US" sz="1400" dirty="0">
                <a:ln w="9525" cap="flat">
                  <a:noFill/>
                  <a:prstDash val="solid"/>
                  <a:round/>
                </a:ln>
                <a:solidFill>
                  <a:schemeClr val="accent4"/>
                </a:solidFill>
                <a:latin typeface="Work Sans"/>
              </a:defRPr>
            </a:lvl1pPr>
            <a:lvl2pPr marL="457200" lvl="1" indent="0" algn="ctr" rtl="0">
              <a:lnSpc>
                <a:spcPct val="90000"/>
              </a:lnSpc>
              <a:spcBef>
                <a:spcPts val="500"/>
              </a:spcBef>
              <a:spcAft>
                <a:spcPts val="0"/>
              </a:spcAft>
              <a:buClr>
                <a:schemeClr val="bg2"/>
              </a:buClr>
              <a:buFont typeface="Arial"/>
              <a:buNone/>
              <a:defRPr lang="en-US" sz="2000" dirty="0">
                <a:ln w="9525" cap="flat">
                  <a:noFill/>
                  <a:prstDash val="solid"/>
                  <a:round/>
                </a:ln>
                <a:solidFill>
                  <a:schemeClr val="accent6"/>
                </a:solidFill>
                <a:latin typeface="Work Sans"/>
              </a:defRPr>
            </a:lvl2pPr>
            <a:lvl3pPr marL="914400" lvl="2" indent="0" algn="ctr" rtl="0">
              <a:lnSpc>
                <a:spcPct val="90000"/>
              </a:lnSpc>
              <a:spcBef>
                <a:spcPts val="500"/>
              </a:spcBef>
              <a:spcAft>
                <a:spcPts val="0"/>
              </a:spcAft>
              <a:buClr>
                <a:schemeClr val="bg2"/>
              </a:buClr>
              <a:buFont typeface="Arial"/>
              <a:buNone/>
              <a:defRPr lang="en-US" sz="1800" dirty="0">
                <a:ln w="9525" cap="flat">
                  <a:noFill/>
                  <a:prstDash val="solid"/>
                  <a:round/>
                </a:ln>
                <a:solidFill>
                  <a:schemeClr val="accent6"/>
                </a:solidFill>
                <a:latin typeface="Work Sans"/>
              </a:defRPr>
            </a:lvl3pPr>
            <a:lvl4pPr marL="1371600" lvl="3" indent="0" algn="ctr" rtl="0">
              <a:lnSpc>
                <a:spcPct val="90000"/>
              </a:lnSpc>
              <a:spcBef>
                <a:spcPts val="500"/>
              </a:spcBef>
              <a:spcAft>
                <a:spcPts val="0"/>
              </a:spcAft>
              <a:buClr>
                <a:schemeClr val="bg2"/>
              </a:buClr>
              <a:buFont typeface="Arial"/>
              <a:buNone/>
              <a:defRPr lang="en-US" sz="1600" dirty="0">
                <a:ln w="9525" cap="flat">
                  <a:noFill/>
                  <a:prstDash val="solid"/>
                  <a:round/>
                </a:ln>
                <a:solidFill>
                  <a:schemeClr val="accent6"/>
                </a:solidFill>
                <a:latin typeface="Work Sans"/>
              </a:defRPr>
            </a:lvl4pPr>
            <a:lvl5pPr marL="1828800" lvl="4" indent="0" algn="ctr" rtl="0">
              <a:lnSpc>
                <a:spcPct val="90000"/>
              </a:lnSpc>
              <a:spcBef>
                <a:spcPts val="500"/>
              </a:spcBef>
              <a:spcAft>
                <a:spcPts val="0"/>
              </a:spcAft>
              <a:buClr>
                <a:schemeClr val="bg2"/>
              </a:buClr>
              <a:buFont typeface="Arial"/>
              <a:buNone/>
              <a:defRPr lang="en-US" sz="1600" dirty="0">
                <a:ln w="9525" cap="flat">
                  <a:noFill/>
                  <a:prstDash val="solid"/>
                  <a:round/>
                </a:ln>
                <a:solidFill>
                  <a:schemeClr val="accent6"/>
                </a:solidFill>
                <a:latin typeface="Work Sans"/>
              </a:defRPr>
            </a:lvl5pPr>
            <a:lvl6pPr marL="2286000" lvl="5" indent="0" algn="ctr" rtl="0">
              <a:lnSpc>
                <a:spcPct val="90000"/>
              </a:lnSpc>
              <a:spcBef>
                <a:spcPts val="500"/>
              </a:spcBef>
              <a:spcAft>
                <a:spcPts val="0"/>
              </a:spcAft>
              <a:buFont typeface="Arial"/>
              <a:buNone/>
              <a:defRPr lang="en-US" sz="1600" dirty="0">
                <a:ln w="9525" cap="flat">
                  <a:noFill/>
                  <a:prstDash val="solid"/>
                  <a:round/>
                </a:ln>
                <a:solidFill>
                  <a:schemeClr val="tx1"/>
                </a:solidFill>
                <a:latin typeface="Work Sans"/>
              </a:defRPr>
            </a:lvl6pPr>
            <a:lvl7pPr marL="2743200" lvl="6" indent="0" algn="ctr" rtl="0">
              <a:lnSpc>
                <a:spcPct val="90000"/>
              </a:lnSpc>
              <a:spcBef>
                <a:spcPts val="500"/>
              </a:spcBef>
              <a:spcAft>
                <a:spcPts val="0"/>
              </a:spcAft>
              <a:buFont typeface="Arial"/>
              <a:buNone/>
              <a:defRPr lang="en-US" sz="1600" dirty="0">
                <a:ln w="9525" cap="flat">
                  <a:noFill/>
                  <a:prstDash val="solid"/>
                  <a:round/>
                </a:ln>
                <a:solidFill>
                  <a:schemeClr val="tx1"/>
                </a:solidFill>
                <a:latin typeface="Work Sans"/>
              </a:defRPr>
            </a:lvl7pPr>
            <a:lvl8pPr marL="3200400" lvl="7" indent="0" algn="ctr" rtl="0">
              <a:lnSpc>
                <a:spcPct val="90000"/>
              </a:lnSpc>
              <a:spcBef>
                <a:spcPts val="500"/>
              </a:spcBef>
              <a:spcAft>
                <a:spcPts val="0"/>
              </a:spcAft>
              <a:buFont typeface="Arial"/>
              <a:buNone/>
              <a:defRPr lang="en-US" sz="1600" dirty="0">
                <a:ln w="9525" cap="flat">
                  <a:noFill/>
                  <a:prstDash val="solid"/>
                  <a:round/>
                </a:ln>
                <a:solidFill>
                  <a:schemeClr val="tx1"/>
                </a:solidFill>
                <a:latin typeface="Work Sans"/>
              </a:defRPr>
            </a:lvl8pPr>
            <a:lvl9pPr marL="3657600" lvl="8" indent="0" algn="ctr" rtl="0">
              <a:lnSpc>
                <a:spcPct val="90000"/>
              </a:lnSpc>
              <a:spcBef>
                <a:spcPts val="500"/>
              </a:spcBef>
              <a:spcAft>
                <a:spcPts val="0"/>
              </a:spcAft>
              <a:buFont typeface="Arial"/>
              <a:buNone/>
              <a:defRPr lang="en-US" sz="1600" dirty="0">
                <a:ln w="9525" cap="flat">
                  <a:noFill/>
                  <a:prstDash val="solid"/>
                  <a:round/>
                </a:ln>
                <a:solidFill>
                  <a:schemeClr val="tx1"/>
                </a:solidFill>
                <a:latin typeface="Work Sans"/>
              </a:defRPr>
            </a:lvl9pPr>
          </a:lstStyle>
          <a:p>
            <a:pPr marL="0" lvl="0" indent="0" algn="ctr" rtl="0">
              <a:lnSpc>
                <a:spcPct val="100000"/>
              </a:lnSpc>
              <a:spcBef>
                <a:spcPts val="1000"/>
              </a:spcBef>
              <a:spcAft>
                <a:spcPts val="0"/>
              </a:spcAft>
              <a:buClr>
                <a:schemeClr val="bg2"/>
              </a:buClr>
              <a:buFont typeface="Arial"/>
              <a:buNone/>
            </a:pPr>
            <a:r>
              <a:rPr lang="en-US" sz="1400" b="1" u="sng" dirty="0">
                <a:ln w="9525" cap="flat">
                  <a:noFill/>
                  <a:prstDash val="solid"/>
                  <a:round/>
                </a:ln>
                <a:solidFill>
                  <a:schemeClr val="tx1"/>
                </a:solidFill>
                <a:latin typeface="Work Sans"/>
              </a:rPr>
              <a:t>Guided By</a:t>
            </a:r>
          </a:p>
        </p:txBody>
      </p:sp>
      <p:sp>
        <p:nvSpPr>
          <p:cNvPr id="10" name="TextBox 9">
            <a:extLst>
              <a:ext uri="{447F403A-5679-47A4-AFF6-247F54A315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6F5B53-B603-4522-B670-AF1EFB6E920C}"/>
              </a:ext>
            </a:extLst>
          </p:cNvPr>
          <p:cNvSpPr txBox="1"/>
          <p:nvPr/>
        </p:nvSpPr>
        <p:spPr>
          <a:xfrm>
            <a:off x="6893794" y="2661285"/>
            <a:ext cx="1905000" cy="657167"/>
          </a:xfrm>
          <a:prstGeom prst="rect">
            <a:avLst/>
          </a:prstGeom>
        </p:spPr>
        <p:txBody>
          <a:bodyPr vert="horz" lIns="95250" tIns="47625" rIns="95250" bIns="47625" rtlCol="0">
            <a:noAutofit/>
          </a:bodyPr>
          <a:lstStyle/>
          <a:p>
            <a:pPr>
              <a:defRPr lang="en-US" sz="1400" dirty="0"/>
            </a:pPr>
            <a:r>
              <a:rPr lang="en-US" sz="1400" dirty="0">
                <a:solidFill>
                  <a:schemeClr val="tx1"/>
                </a:solidFill>
                <a:latin typeface="Work Sans"/>
              </a:rPr>
              <a:t> Mr. Dinesh Balgi</a:t>
            </a:r>
            <a:br>
              <a:rPr lang="en-US" sz="1400" dirty="0">
                <a:solidFill>
                  <a:schemeClr val="tx1"/>
                </a:solidFill>
                <a:latin typeface="Work Sans"/>
              </a:rPr>
            </a:br>
            <a:r>
              <a:rPr lang="en-US" sz="1400" dirty="0">
                <a:solidFill>
                  <a:schemeClr val="tx1"/>
                </a:solidFill>
                <a:latin typeface="Work Sans"/>
              </a:rPr>
              <a:t> </a:t>
            </a:r>
            <a:br>
              <a:rPr lang="en-US" sz="1400" dirty="0">
                <a:solidFill>
                  <a:schemeClr val="tx1"/>
                </a:solidFill>
                <a:latin typeface="Work Sans"/>
              </a:rPr>
            </a:br>
            <a:endParaRPr lang="en-US" sz="1400" dirty="0">
              <a:solidFill>
                <a:schemeClr val="tx1"/>
              </a:solidFill>
              <a:latin typeface="Work Sans"/>
            </a:endParaRPr>
          </a:p>
          <a:p>
            <a:pPr>
              <a:defRPr lang="en-US" sz="1400" dirty="0"/>
            </a:pPr>
            <a:endParaRPr lang="en-US" sz="1400" dirty="0">
              <a:solidFill>
                <a:schemeClr val="tx1"/>
              </a:solidFill>
              <a:latin typeface="Work Sans"/>
            </a:endParaRPr>
          </a:p>
        </p:txBody>
      </p:sp>
      <p:sp>
        <p:nvSpPr>
          <p:cNvPr id="11" name="Footer Placeholder 4">
            <a:extLst>
              <a:ext uri="{C8E672BA-DEE7-4E7F-B98B-AEE95B7F1F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79ED6A-1E0F-4F28-B8BC-88E84803A31D}"/>
              </a:ext>
            </a:extLst>
          </p:cNvPr>
          <p:cNvSpPr>
            <a:spLocks noGrp="1"/>
          </p:cNvSpPr>
          <p:nvPr>
            <p:ph type="ftr" sz="quarter" idx="14"/>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n-lt"/>
              </a:rPr>
              <a:t>Computer Science</a:t>
            </a:r>
            <a:r>
              <a:rPr lang="en-US" dirty="0"/>
              <a:t> </a:t>
            </a:r>
            <a:r>
              <a:rPr lang="en-US" b="1" dirty="0">
                <a:solidFill>
                  <a:schemeClr val="tx1"/>
                </a:solidFill>
                <a:latin typeface="+mn-lt"/>
              </a:rPr>
              <a:t>Department</a:t>
            </a:r>
          </a:p>
        </p:txBody>
      </p:sp>
      <p:sp>
        <p:nvSpPr>
          <p:cNvPr id="12" name="Slide Number Placeholder 5">
            <a:extLst>
              <a:ext uri="{A3938AA0-4C23-4FFB-87E6-DDDC3C13A0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3EC07A-AC3A-431A-BE73-5B6D41C5B29A}"/>
              </a:ext>
            </a:extLst>
          </p:cNvPr>
          <p:cNvSpPr>
            <a:spLocks noGrp="1"/>
          </p:cNvSpPr>
          <p:nvPr>
            <p:ph type="sldNum" sz="quarter" idx="15"/>
          </p:nvPr>
        </p:nvSpPr>
        <p:spPr>
          <a:xfrm>
            <a:off x="7163695" y="4870932"/>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D9A42610-432C-4849-B132-7BF6C862EC3F}" type="slidenum">
              <a:rPr/>
              <a:pPr algn="ctr"/>
              <a:t>1</a:t>
            </a:fld>
            <a:endParaRPr lang="en-US" dirty="0"/>
          </a:p>
        </p:txBody>
      </p:sp>
    </p:spTree>
    <p:extLst>
      <p:ext uri="{A684B065-0098-44BB-8E29-0858C01B408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93"/>
      </p:ext>
    </p:extLst>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23433F14-F10D-4BA4-BF5E-AA50DD4A2A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B1E99A-FEF1-4DC9-A6CE-B277C657EB72}"/>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8)E-R Diagram</a:t>
            </a:r>
          </a:p>
        </p:txBody>
      </p:sp>
      <p:sp>
        <p:nvSpPr>
          <p:cNvPr id="3" name="Slide Number Placeholder 5">
            <a:extLst>
              <a:ext uri="{D2FF35FD-0547-40E6-8B29-48F95FC6E2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6C7A3E-E6A3-4F25-B5F6-B606C0D1D775}"/>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2E1CC4E4-4E78-4A43-BBFB-9245C373BE5A}" type="slidenum">
              <a:rPr/>
              <a:pPr/>
              <a:t>10</a:t>
            </a:fld>
            <a:endParaRPr lang="en-US" dirty="0"/>
          </a:p>
        </p:txBody>
      </p:sp>
      <p:sp>
        <p:nvSpPr>
          <p:cNvPr id="4" name="TextBox 3">
            <a:extLst>
              <a:ext uri="{BF98C311-9E47-4D4F-B018-736C0BBE41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811BBE-42A4-4A97-AB65-2A2B70210C35}"/>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AB97426A-B715-4E83-94F7-F1E9424D25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7FB822-27FF-4F8D-A5EC-4242BDB4F489}"/>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FAE58316-6748-4E41-AE38-5A165CF33763}" type="slidenum">
              <a:rPr/>
              <a:pPr algn="ctr"/>
              <a:t>10</a:t>
            </a:fld>
            <a:endParaRPr lang="en-US" dirty="0"/>
          </a:p>
        </p:txBody>
      </p:sp>
      <p:pic>
        <p:nvPicPr>
          <p:cNvPr id="6" name="Picture 5">
            <a:extLst>
              <a:ext uri="{A463FD1D-39D4-4F78-BDFC-D1A2FBE7C4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9B9692-594B-4510-8520-CB13B3C35523}"/>
              </a:ext>
            </a:extLst>
          </p:cNvPr>
          <p:cNvPicPr>
            <a:picLocks noChangeAspect="1"/>
          </p:cNvPicPr>
          <p:nvPr/>
        </p:nvPicPr>
        <p:blipFill>
          <a:blip r:embed="rId2" cstate="print">
            <a:lum/>
            <a:extLst>
              <a:ext uri="{0D909C02-4F89-42CF-973A-D0B0EBF88340}">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0C42E68C-EC24-472D-A38E-3D577A27792F}">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193244" y="273338"/>
            <a:ext cx="6684283" cy="4598108"/>
          </a:xfrm>
          <a:prstGeom prst="rect">
            <a:avLst/>
          </a:prstGeom>
          <a:noFill/>
          <a:ln w="19050" cap="flat">
            <a:noFill/>
            <a:prstDash val="solid"/>
            <a:round/>
          </a:ln>
          <a:effectLst>
            <a:outerShdw blurRad="50800" dist="38100" dir="2700000">
              <a:srgbClr val="3F3F3F">
                <a:alpha val="100000"/>
                <a:lumMod val="75000"/>
                <a:lumOff val="25000"/>
              </a:srgbClr>
            </a:outerShdw>
          </a:effectLst>
        </p:spPr>
      </p:pic>
    </p:spTree>
    <p:extLst>
      <p:ext uri="{6BB2CE1B-FED1-4570-A64E-8273897909B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1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609F93DA-8A8F-4B98-AFA1-B786D98219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833EBF-D408-4A52-B82C-3BF585985A4F}"/>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9)Time-Line Schedule</a:t>
            </a:r>
          </a:p>
        </p:txBody>
      </p:sp>
      <p:sp>
        <p:nvSpPr>
          <p:cNvPr id="3" name="Slide Number Placeholder 5">
            <a:extLst>
              <a:ext uri="{63CB3762-6371-433B-AC03-90E2B69B77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E5E93A-93F8-4F48-B34C-DA30D0BE0510}"/>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75BD188F-6593-45DD-8DCC-487312C46163}" type="slidenum">
              <a:rPr/>
              <a:pPr/>
              <a:t>11</a:t>
            </a:fld>
            <a:endParaRPr lang="en-US" dirty="0"/>
          </a:p>
        </p:txBody>
      </p:sp>
      <p:sp>
        <p:nvSpPr>
          <p:cNvPr id="4" name="TextBox 3">
            <a:extLst>
              <a:ext uri="{B2E0D3D3-7D08-41D7-AAE2-29AE358621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256F6A-93E9-448F-B0BD-18956849A796}"/>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8C8212BC-7F21-43E7-9D2D-99F468CF7B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425AB0-BC96-4820-92BB-09F582721207}"/>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AED6E71B-67D1-46DE-BC1B-439FAC3E6687}" type="slidenum">
              <a:rPr/>
              <a:pPr algn="ctr"/>
              <a:t>11</a:t>
            </a:fld>
            <a:endParaRPr lang="en-US" dirty="0"/>
          </a:p>
        </p:txBody>
      </p:sp>
      <p:sp>
        <p:nvSpPr>
          <p:cNvPr id="6" name="TextBox 5">
            <a:extLst>
              <a:ext uri="{FB68106C-EC7C-4E6F-8E35-ACA08B9B86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9AB80A-63DC-45AE-AF80-911423EB9A53}"/>
              </a:ext>
            </a:extLst>
          </p:cNvPr>
          <p:cNvSpPr txBox="1"/>
          <p:nvPr/>
        </p:nvSpPr>
        <p:spPr>
          <a:xfrm>
            <a:off x="3619500" y="2417473"/>
            <a:ext cx="1905000" cy="308552"/>
          </a:xfrm>
          <a:prstGeom prst="rect">
            <a:avLst/>
          </a:prstGeom>
        </p:spPr>
        <p:txBody>
          <a:bodyPr vert="horz" lIns="95250" tIns="47625" rIns="95250" bIns="47625" rtlCol="0">
            <a:noAutofit/>
          </a:bodyPr>
          <a:lstStyle/>
          <a:p>
            <a:pPr>
              <a:defRPr lang="en-US" sz="1400" dirty="0"/>
            </a:pPr>
            <a:r>
              <a:rPr lang="en-US" sz="1400" dirty="0">
                <a:solidFill>
                  <a:schemeClr val="tx1"/>
                </a:solidFill>
                <a:latin typeface="Work Sans"/>
              </a:rPr>
              <a:t> </a:t>
            </a:r>
          </a:p>
        </p:txBody>
      </p:sp>
      <p:pic>
        <p:nvPicPr>
          <p:cNvPr id="7" name="Picture 6">
            <a:extLst>
              <a:ext uri="{9C31FF23-6CCF-4CCB-B99F-85328A6C6E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F22E95-B427-4AA1-A43F-0EE393D3D4A4}"/>
              </a:ext>
            </a:extLst>
          </p:cNvPr>
          <p:cNvPicPr>
            <a:picLocks noChangeAspect="1"/>
          </p:cNvPicPr>
          <p:nvPr/>
        </p:nvPicPr>
        <p:blipFill>
          <a:blip r:embed="rId2">
            <a:lum/>
            <a:extLst>
              <a:ext uri="{D4FBA76A-61ED-42F8-99C2-638E4D8E96C9}">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6011DB52-1916-49D1-917F-7D7E2AB0CB57}">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667113" y="695791"/>
            <a:ext cx="5809783" cy="4084624"/>
          </a:xfrm>
          <a:prstGeom prst="rect">
            <a:avLst/>
          </a:prstGeom>
          <a:noFill/>
          <a:ln w="19050" cap="flat">
            <a:noFill/>
            <a:prstDash val="solid"/>
            <a:round/>
          </a:ln>
          <a:effectLst>
            <a:outerShdw blurRad="50800" dist="38100" dir="2700000">
              <a:srgbClr val="3F3F3F">
                <a:alpha val="100000"/>
                <a:lumMod val="75000"/>
                <a:lumOff val="25000"/>
              </a:srgbClr>
            </a:outerShdw>
          </a:effectLst>
        </p:spPr>
      </p:pic>
    </p:spTree>
    <p:extLst>
      <p:ext uri="{186136EA-B438-444B-9895-D3D50A28011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1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8CE2D6DF-46B0-49E9-8897-404E96B70D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616FAF-426A-4B03-B6DF-86AA0B9DF359}"/>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10)Cost Breakdown Structure</a:t>
            </a:r>
          </a:p>
        </p:txBody>
      </p:sp>
      <p:sp>
        <p:nvSpPr>
          <p:cNvPr id="3" name="Slide Number Placeholder 5">
            <a:extLst>
              <a:ext uri="{7FABDA27-798B-41B0-9B4B-FF63DCDC19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C7B022-6474-40D0-AB4C-6D8A134CC8B1}"/>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382B499B-BDD7-470B-B87D-93DAF35F8499}" type="slidenum">
              <a:rPr/>
              <a:pPr/>
              <a:t>12</a:t>
            </a:fld>
            <a:endParaRPr lang="en-US" dirty="0"/>
          </a:p>
        </p:txBody>
      </p:sp>
      <p:sp>
        <p:nvSpPr>
          <p:cNvPr id="4" name="TextBox 3">
            <a:extLst>
              <a:ext uri="{8B84725F-6F4B-46C8-8830-F0AFDF0C33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74BE18-3E7E-4112-A420-C29C75D5D987}"/>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0F9C07DB-8259-46EC-9CE1-1D58FD671E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468955-FC4D-4773-AB59-0118E0FB24B8}"/>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B236C1DB-8D36-47EE-8712-64FE7FE7051B}" type="slidenum">
              <a:rPr/>
              <a:pPr algn="ctr"/>
              <a:t>12</a:t>
            </a:fld>
            <a:endParaRPr lang="en-US" dirty="0"/>
          </a:p>
        </p:txBody>
      </p:sp>
      <p:sp>
        <p:nvSpPr>
          <p:cNvPr id="6" name="TextBox 5">
            <a:extLst>
              <a:ext uri="{CD9DB624-E671-4867-952D-8AD6366829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29147F-A765-4488-92B0-C1E3C19FF7D9}"/>
              </a:ext>
            </a:extLst>
          </p:cNvPr>
          <p:cNvSpPr txBox="1"/>
          <p:nvPr/>
        </p:nvSpPr>
        <p:spPr>
          <a:xfrm>
            <a:off x="1244984" y="1080620"/>
            <a:ext cx="6751634" cy="2685430"/>
          </a:xfrm>
          <a:prstGeom prst="rect">
            <a:avLst/>
          </a:prstGeom>
        </p:spPr>
        <p:txBody>
          <a:bodyPr vert="horz" lIns="95250" tIns="47625" rIns="95250" bIns="47625" rtlCol="0">
            <a:noAutofit/>
          </a:bodyPr>
          <a:lstStyle/>
          <a:p>
            <a:pPr marL="342900" indent="-342900">
              <a:buFont typeface="Wingdings"/>
              <a:buChar char=""/>
              <a:defRPr lang="en-US" sz="1400" dirty="0"/>
            </a:pPr>
            <a:r>
              <a:rPr lang="en-US" sz="1600" b="1" dirty="0">
                <a:solidFill>
                  <a:schemeClr val="tx1"/>
                </a:solidFill>
                <a:latin typeface="Work Sans"/>
              </a:rPr>
              <a:t>Total Developers: 3</a:t>
            </a:r>
          </a:p>
          <a:p>
            <a:pPr marL="342900" indent="-342900">
              <a:buFont typeface="Wingdings"/>
              <a:buChar char=""/>
              <a:defRPr lang="en-US" sz="1400" dirty="0"/>
            </a:pPr>
            <a:r>
              <a:rPr lang="en-US" sz="1600" b="1" dirty="0">
                <a:solidFill>
                  <a:schemeClr val="tx1"/>
                </a:solidFill>
                <a:latin typeface="Work Sans"/>
              </a:rPr>
              <a:t>Total Duration: 4 months</a:t>
            </a:r>
          </a:p>
          <a:p>
            <a:pPr marL="342900" indent="-342900">
              <a:buFont typeface="Wingdings"/>
              <a:buChar char=""/>
              <a:defRPr lang="en-US" sz="1400" dirty="0"/>
            </a:pPr>
            <a:endParaRPr/>
          </a:p>
          <a:p>
            <a:pPr marL="342900" indent="-342900">
              <a:buFont typeface="Wingdings"/>
              <a:buChar char=""/>
              <a:defRPr lang="en-US" sz="1400" dirty="0"/>
            </a:pPr>
            <a:r>
              <a:rPr lang="en-US" sz="1600" b="1" dirty="0">
                <a:solidFill>
                  <a:schemeClr val="tx1"/>
                </a:solidFill>
                <a:latin typeface="Work Sans"/>
              </a:rPr>
              <a:t>Total Labour Cost: ₹69,000</a:t>
            </a:r>
          </a:p>
          <a:p>
            <a:pPr marL="342900" indent="-342900">
              <a:buFont typeface="Wingdings"/>
              <a:buChar char=""/>
              <a:defRPr lang="en-US" sz="1400" dirty="0"/>
            </a:pPr>
            <a:r>
              <a:rPr lang="en-US" sz="1600" b="1" dirty="0">
                <a:solidFill>
                  <a:schemeClr val="tx1"/>
                </a:solidFill>
                <a:latin typeface="Work Sans"/>
              </a:rPr>
              <a:t>Estimated Cost Of Material: ₹16,000</a:t>
            </a:r>
          </a:p>
          <a:p>
            <a:pPr marL="342900" indent="-342900">
              <a:buFont typeface="Wingdings"/>
              <a:buChar char=""/>
              <a:defRPr lang="en-US" sz="1400" dirty="0"/>
            </a:pPr>
            <a:r>
              <a:rPr lang="en-US" sz="1600" b="1" dirty="0">
                <a:solidFill>
                  <a:schemeClr val="tx1"/>
                </a:solidFill>
                <a:latin typeface="Work Sans"/>
              </a:rPr>
              <a:t>Contingency Amount: ₹7,000</a:t>
            </a:r>
          </a:p>
          <a:p>
            <a:pPr marL="342900" indent="-342900">
              <a:buFont typeface="Wingdings"/>
              <a:buChar char=""/>
              <a:defRPr lang="en-US" sz="1400" dirty="0"/>
            </a:pPr>
            <a:endParaRPr/>
          </a:p>
          <a:p>
            <a:pPr marL="342900" indent="-342900">
              <a:buFont typeface="Wingdings"/>
              <a:buChar char=""/>
              <a:defRPr lang="en-US" sz="1400" dirty="0"/>
            </a:pPr>
            <a:r>
              <a:rPr lang="en-US" sz="1600" b="1" dirty="0">
                <a:solidFill>
                  <a:schemeClr val="tx1"/>
                </a:solidFill>
                <a:latin typeface="Work Sans"/>
              </a:rPr>
              <a:t>Final Check:</a:t>
            </a:r>
          </a:p>
          <a:p>
            <a:pPr marL="342900" indent="-342900">
              <a:buFont typeface="Wingdings"/>
              <a:buChar char=""/>
              <a:defRPr lang="en-US" sz="1400" dirty="0"/>
            </a:pPr>
            <a:endParaRPr/>
          </a:p>
          <a:p>
            <a:pPr marL="0" indent="0">
              <a:buFont typeface="Wingdings"/>
              <a:buNone/>
              <a:defRPr lang="en-US" sz="1400" dirty="0"/>
            </a:pPr>
            <a:r>
              <a:rPr lang="en-US" sz="1600" b="1" dirty="0">
                <a:solidFill>
                  <a:schemeClr val="tx1"/>
                </a:solidFill>
                <a:latin typeface="Work Sans"/>
              </a:rPr>
              <a:t>       Subtotal = Labour Cost+Material Cost+Contingency Amount</a:t>
            </a:r>
          </a:p>
          <a:p>
            <a:pPr>
              <a:defRPr lang="en-US" sz="1400" dirty="0"/>
            </a:pPr>
            <a:r>
              <a:rPr lang="en-US" sz="1600" b="1" dirty="0">
                <a:solidFill>
                  <a:schemeClr val="tx1"/>
                </a:solidFill>
                <a:latin typeface="Work Sans"/>
              </a:rPr>
              <a:t>                     = 69,000+16,000+7,000</a:t>
            </a:r>
          </a:p>
          <a:p>
            <a:pPr>
              <a:defRPr lang="en-US" sz="1400" dirty="0"/>
            </a:pPr>
            <a:r>
              <a:rPr lang="en-US" sz="1600" b="1" dirty="0">
                <a:solidFill>
                  <a:schemeClr val="tx1"/>
                </a:solidFill>
                <a:latin typeface="Work Sans"/>
              </a:rPr>
              <a:t>                     = ₹92,000</a:t>
            </a:r>
          </a:p>
          <a:p>
            <a:pPr>
              <a:defRPr lang="en-US" sz="1400" dirty="0"/>
            </a:pPr>
            <a:r>
              <a:rPr lang="en-US" sz="1400" b="1" dirty="0">
                <a:solidFill>
                  <a:schemeClr val="tx1"/>
                </a:solidFill>
                <a:latin typeface="Work Sans"/>
              </a:rPr>
              <a:t>            </a:t>
            </a:r>
          </a:p>
          <a:p>
            <a:pPr>
              <a:defRPr lang="en-US" sz="1400" dirty="0"/>
            </a:pPr>
            <a:endParaRPr lang="en-US" sz="1400" b="1" dirty="0">
              <a:solidFill>
                <a:schemeClr val="tx1"/>
              </a:solidFill>
              <a:latin typeface="Work Sans"/>
            </a:endParaRPr>
          </a:p>
        </p:txBody>
      </p:sp>
    </p:spTree>
    <p:extLst>
      <p:ext uri="{644C7E89-AD5A-4B83-BC75-7B84F72CDD9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1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8ECE3AD6-2662-4CA5-8892-2FA086BFAB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346E6E-C4B0-4F3C-804B-519F14A15A9A}"/>
              </a:ext>
            </a:extLst>
          </p:cNvPr>
          <p:cNvSpPr>
            <a:spLocks noGrp="1"/>
          </p:cNvSpPr>
          <p:nvPr>
            <p:ph type="title" idx="10"/>
          </p:nvPr>
        </p:nvSpPr>
        <p:spPr>
          <a:xfrm>
            <a:off x="154038" y="106946"/>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11)Risk Analysis</a:t>
            </a:r>
          </a:p>
        </p:txBody>
      </p:sp>
      <p:sp>
        <p:nvSpPr>
          <p:cNvPr id="3" name="Slide Number Placeholder 5">
            <a:extLst>
              <a:ext uri="{586A0106-1AC7-4369-B09E-643742BCE1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278C55-B4BA-44ED-834B-48281EA87796}"/>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2F267F2F-8849-409E-8EC3-68993BF1036E}" type="slidenum">
              <a:rPr/>
              <a:pPr/>
              <a:t>13</a:t>
            </a:fld>
            <a:endParaRPr lang="en-US" dirty="0"/>
          </a:p>
        </p:txBody>
      </p:sp>
      <p:sp>
        <p:nvSpPr>
          <p:cNvPr id="4" name="TextBox 3">
            <a:extLst>
              <a:ext uri="{38AFD361-2FE1-44E0-BAA7-6F92C9A37A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DC2E14-0636-4FE5-89E8-931A81B02BF1}"/>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B64757CE-A90A-4E4D-8D27-3C81C292B2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952919-E383-4A0B-9F24-D37168F2C1F9}"/>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101CA93B-9F9D-472A-AAAA-93C298764693}" type="slidenum">
              <a:rPr/>
              <a:pPr algn="ctr"/>
              <a:t>13</a:t>
            </a:fld>
            <a:endParaRPr lang="en-US" dirty="0"/>
          </a:p>
        </p:txBody>
      </p:sp>
      <p:sp>
        <p:nvSpPr>
          <p:cNvPr id="6" name="TextBox 5">
            <a:extLst>
              <a:ext uri="{58EBD22B-50B8-4D52-A1CD-D62F72B015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F1E34D-3590-4A4E-A2DD-674BBD0C3295}"/>
              </a:ext>
            </a:extLst>
          </p:cNvPr>
          <p:cNvSpPr txBox="1"/>
          <p:nvPr/>
        </p:nvSpPr>
        <p:spPr>
          <a:xfrm>
            <a:off x="266547" y="621973"/>
            <a:ext cx="10105453" cy="4071585"/>
          </a:xfrm>
          <a:prstGeom prst="rect">
            <a:avLst/>
          </a:prstGeom>
        </p:spPr>
        <p:txBody>
          <a:bodyPr vert="horz" lIns="95250" tIns="47625" rIns="95250" bIns="47625" rtlCol="0">
            <a:no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Technical Risks:</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Compatibility Issues: The employee management system may have compatibility issues </a:t>
            </a:r>
          </a:p>
          <a:p>
            <a:pPr marL="0" indent="0" algn="l" rtl="0">
              <a:lnSpc>
                <a:spcPct val="100000"/>
              </a:lnSpc>
              <a:spcBef>
                <a:spcPts val="0"/>
              </a:spcBef>
              <a:spcAft>
                <a:spcPts val="0"/>
              </a:spcAft>
              <a:buFont typeface="Arial"/>
              <a:buNone/>
              <a:defRPr lang="en-US" sz="1400" dirty="0">
                <a:solidFill>
                  <a:schemeClr val="tx1"/>
                </a:solidFill>
                <a:latin typeface="Work Sans"/>
              </a:defRPr>
            </a:pPr>
            <a:r>
              <a:rPr lang="en-US" sz="1400" dirty="0">
                <a:solidFill>
                  <a:schemeClr val="tx1"/>
                </a:solidFill>
                <a:latin typeface="Work Sans"/>
              </a:rPr>
              <a:t>      With different browsers or operating systems,which can result in customer dissatisfaction </a:t>
            </a:r>
          </a:p>
          <a:p>
            <a:pPr marL="0" indent="0" algn="l" rtl="0">
              <a:lnSpc>
                <a:spcPct val="100000"/>
              </a:lnSpc>
              <a:spcBef>
                <a:spcPts val="0"/>
              </a:spcBef>
              <a:spcAft>
                <a:spcPts val="0"/>
              </a:spcAft>
              <a:buFont typeface="Arial"/>
              <a:buNone/>
              <a:defRPr lang="en-US" sz="1400" dirty="0">
                <a:solidFill>
                  <a:schemeClr val="tx1"/>
                </a:solidFill>
                <a:latin typeface="Work Sans"/>
              </a:defRPr>
            </a:pPr>
            <a:r>
              <a:rPr lang="en-US" sz="1400" dirty="0">
                <a:solidFill>
                  <a:schemeClr val="tx1"/>
                </a:solidFill>
                <a:latin typeface="Work Sans"/>
              </a:rPr>
              <a:t>      and decreased revenue.</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Security Risks: The employee management system may be susceptible to hacking attacks</a:t>
            </a:r>
          </a:p>
          <a:p>
            <a:pPr marL="0" indent="0" algn="l" rtl="0">
              <a:lnSpc>
                <a:spcPct val="100000"/>
              </a:lnSpc>
              <a:spcBef>
                <a:spcPts val="0"/>
              </a:spcBef>
              <a:spcAft>
                <a:spcPts val="0"/>
              </a:spcAft>
              <a:buFont typeface="Arial"/>
              <a:buNone/>
              <a:defRPr lang="en-US" sz="1400" dirty="0">
                <a:solidFill>
                  <a:schemeClr val="tx1"/>
                </a:solidFill>
                <a:latin typeface="Work Sans"/>
              </a:defRPr>
            </a:pPr>
            <a:r>
              <a:rPr lang="en-US" sz="1400" dirty="0">
                <a:solidFill>
                  <a:schemeClr val="tx1"/>
                </a:solidFill>
                <a:latin typeface="Work Sans"/>
              </a:rPr>
              <a:t>      Or data breaches, resulting in the loss of confidential customer information.</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Schedule Risks:</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Delay in Development: The development team may face delays in delivering the project, </a:t>
            </a:r>
          </a:p>
          <a:p>
            <a:pPr marL="0" indent="0" algn="l" rtl="0">
              <a:lnSpc>
                <a:spcPct val="100000"/>
              </a:lnSpc>
              <a:spcBef>
                <a:spcPts val="0"/>
              </a:spcBef>
              <a:spcAft>
                <a:spcPts val="0"/>
              </a:spcAft>
              <a:buFont typeface="Arial"/>
              <a:buNone/>
              <a:defRPr lang="en-US" sz="1400" dirty="0">
                <a:solidFill>
                  <a:schemeClr val="tx1"/>
                </a:solidFill>
                <a:latin typeface="Work Sans"/>
              </a:defRPr>
            </a:pPr>
            <a:r>
              <a:rPr lang="en-US" sz="1400" dirty="0">
                <a:solidFill>
                  <a:schemeClr val="tx1"/>
                </a:solidFill>
                <a:latin typeface="Work Sans"/>
              </a:rPr>
              <a:t>      resulting in missed deadlines and potential loss of revenue.</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Delay in Launch: The launch of the employee management system may be delayed due to </a:t>
            </a:r>
          </a:p>
          <a:p>
            <a:pPr marL="0" indent="0" algn="l" rtl="0">
              <a:lnSpc>
                <a:spcPct val="100000"/>
              </a:lnSpc>
              <a:spcBef>
                <a:spcPts val="0"/>
              </a:spcBef>
              <a:spcAft>
                <a:spcPts val="0"/>
              </a:spcAft>
              <a:buFont typeface="Arial"/>
              <a:buNone/>
              <a:defRPr lang="en-US" sz="1400" dirty="0">
                <a:solidFill>
                  <a:schemeClr val="tx1"/>
                </a:solidFill>
                <a:latin typeface="Work Sans"/>
              </a:defRPr>
            </a:pPr>
            <a:r>
              <a:rPr lang="en-US" sz="1400" dirty="0">
                <a:solidFill>
                  <a:schemeClr val="tx1"/>
                </a:solidFill>
                <a:latin typeface="Work Sans"/>
              </a:rPr>
              <a:t>      technical issues or changes in requirements, resulting in customer dissatisfaction and </a:t>
            </a:r>
          </a:p>
          <a:p>
            <a:pPr marL="0" indent="0" algn="l" rtl="0">
              <a:lnSpc>
                <a:spcPct val="100000"/>
              </a:lnSpc>
              <a:spcBef>
                <a:spcPts val="0"/>
              </a:spcBef>
              <a:spcAft>
                <a:spcPts val="0"/>
              </a:spcAft>
              <a:buFont typeface="Arial"/>
              <a:buNone/>
              <a:defRPr lang="en-US" sz="1400" dirty="0">
                <a:solidFill>
                  <a:schemeClr val="tx1"/>
                </a:solidFill>
                <a:latin typeface="Work Sans"/>
              </a:defRPr>
            </a:pPr>
            <a:r>
              <a:rPr lang="en-US" sz="1400" dirty="0">
                <a:solidFill>
                  <a:schemeClr val="tx1"/>
                </a:solidFill>
                <a:latin typeface="Work Sans"/>
              </a:rPr>
              <a:t>      decreased revenue.</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Cost Risks:</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Over Budget: The development costs of the employee management system may exceed</a:t>
            </a:r>
          </a:p>
          <a:p>
            <a:pPr marL="0" indent="0" algn="l" rtl="0">
              <a:lnSpc>
                <a:spcPct val="100000"/>
              </a:lnSpc>
              <a:spcBef>
                <a:spcPts val="0"/>
              </a:spcBef>
              <a:spcAft>
                <a:spcPts val="0"/>
              </a:spcAft>
              <a:buFont typeface="Arial"/>
              <a:buNone/>
              <a:defRPr lang="en-US" sz="1400" dirty="0">
                <a:solidFill>
                  <a:schemeClr val="tx1"/>
                </a:solidFill>
                <a:latin typeface="Work Sans"/>
              </a:defRPr>
            </a:pPr>
            <a:r>
              <a:rPr lang="en-US" sz="1400" dirty="0">
                <a:solidFill>
                  <a:schemeClr val="tx1"/>
                </a:solidFill>
                <a:latin typeface="Work Sans"/>
              </a:rPr>
              <a:t>      the budget, resulting in financial losses for the Company.</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Unexpected Expenses: The online food delivery system may incur unexpected expenses,</a:t>
            </a:r>
          </a:p>
          <a:p>
            <a:pPr marL="0" indent="0" algn="l" rtl="0">
              <a:lnSpc>
                <a:spcPct val="100000"/>
              </a:lnSpc>
              <a:spcBef>
                <a:spcPts val="0"/>
              </a:spcBef>
              <a:spcAft>
                <a:spcPts val="0"/>
              </a:spcAft>
              <a:buFont typeface="Arial"/>
              <a:buNone/>
              <a:defRPr lang="en-US" sz="1400" dirty="0">
                <a:solidFill>
                  <a:schemeClr val="tx1"/>
                </a:solidFill>
                <a:latin typeface="Work Sans"/>
              </a:defRPr>
            </a:pPr>
            <a:r>
              <a:rPr lang="en-US" sz="1400" dirty="0">
                <a:solidFill>
                  <a:schemeClr val="tx1"/>
                </a:solidFill>
                <a:latin typeface="Work Sans"/>
              </a:rPr>
              <a:t>     such as server maintenance or license fees, resulting in increased costs and </a:t>
            </a:r>
          </a:p>
          <a:p>
            <a:pPr marL="0" indent="0" algn="l" rtl="0">
              <a:lnSpc>
                <a:spcPct val="100000"/>
              </a:lnSpc>
              <a:spcBef>
                <a:spcPts val="0"/>
              </a:spcBef>
              <a:spcAft>
                <a:spcPts val="0"/>
              </a:spcAft>
              <a:buFont typeface="Arial"/>
              <a:buNone/>
              <a:defRPr lang="en-US" sz="1400" dirty="0">
                <a:solidFill>
                  <a:schemeClr val="tx1"/>
                </a:solidFill>
                <a:latin typeface="Work Sans"/>
              </a:defRPr>
            </a:pPr>
            <a:r>
              <a:rPr lang="en-US" sz="1400" dirty="0">
                <a:solidFill>
                  <a:schemeClr val="tx1"/>
                </a:solidFill>
                <a:latin typeface="Work Sans"/>
              </a:rPr>
              <a:t>     reduced profits.</a:t>
            </a:r>
          </a:p>
        </p:txBody>
      </p:sp>
    </p:spTree>
    <p:extLst>
      <p:ext uri="{58457FD6-B0FF-41F3-89EE-B4B9B75E045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4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D1875918-1C9C-4598-B3C0-036131233C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B4D77A-A870-4A62-BCD8-2B31A1EFF573}"/>
              </a:ext>
            </a:extLst>
          </p:cNvPr>
          <p:cNvSpPr>
            <a:spLocks noGrp="1"/>
          </p:cNvSpPr>
          <p:nvPr>
            <p:ph type="title" idx="10"/>
          </p:nvPr>
        </p:nvSpPr>
        <p:spPr>
          <a:xfrm>
            <a:off x="154038" y="106946"/>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11)Risk Analysis</a:t>
            </a:r>
          </a:p>
        </p:txBody>
      </p:sp>
      <p:sp>
        <p:nvSpPr>
          <p:cNvPr id="3" name="Slide Number Placeholder 5">
            <a:extLst>
              <a:ext uri="{F2B6505F-9DA2-433C-971D-FB1F46F4B0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816E9F-8D71-4E87-81E1-7DE452423504}"/>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16D33373-758D-47B3-8A0F-4E22666CA5BC}" type="slidenum">
              <a:rPr/>
              <a:pPr/>
              <a:t>14</a:t>
            </a:fld>
            <a:endParaRPr lang="en-US" dirty="0"/>
          </a:p>
        </p:txBody>
      </p:sp>
      <p:sp>
        <p:nvSpPr>
          <p:cNvPr id="4" name="TextBox 3">
            <a:extLst>
              <a:ext uri="{59ED4A77-ACA4-4421-8771-967E5AD749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0A6CA4-6728-40C7-BD8E-86239C0F318F}"/>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F4315276-5081-467D-A174-D0E1E58072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4482CE-C41B-49D9-A5D1-BDB5DB0DD489}"/>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81B413A3-B4CA-47FA-B6A8-923647F7BF4F}" type="slidenum">
              <a:rPr/>
              <a:pPr algn="ctr"/>
              <a:t>14</a:t>
            </a:fld>
            <a:endParaRPr lang="en-US" dirty="0"/>
          </a:p>
        </p:txBody>
      </p:sp>
      <p:sp>
        <p:nvSpPr>
          <p:cNvPr id="6" name="TextBox 5">
            <a:extLst>
              <a:ext uri="{B4CA8EEC-A52F-4702-94F7-BFDEC7DB509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59649C-719B-402E-8982-49041678C431}"/>
              </a:ext>
            </a:extLst>
          </p:cNvPr>
          <p:cNvSpPr txBox="1"/>
          <p:nvPr/>
        </p:nvSpPr>
        <p:spPr>
          <a:xfrm>
            <a:off x="357987" y="537505"/>
            <a:ext cx="8427406" cy="7953794"/>
          </a:xfrm>
          <a:prstGeom prst="rect">
            <a:avLst/>
          </a:prstGeom>
        </p:spPr>
        <p:txBody>
          <a:bodyPr vert="horz" lIns="95250" tIns="47625" rIns="95250" bIns="47625" rtlCol="0">
            <a:no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Organizational Risks:</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Lack of Communication: Poor communication between team members can lead to misaligned objectives, missed deadlines, and increased Costs.</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Changes in Stakeholders: Changes in stakeholders can lead to changes in requirements or project goals, resulting in increased costs and delayed timelines.</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People Risks:</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Skill Shortage: The development team may lack the required skills to complete the project, resulting in increased costs and missed deadlines.</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Employee Turnover: Key team members may leave the project, resulting in reduced productivity and increased costs.</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Requirements Risks:</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Changes in Requirements: Changes in requirements can lead to increased development costs, missed deadlines, and a decrease in customer satisfaction.</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Unclear Requirements: Unclear or incomplete requirements can lead to misaligned objectives, increased development costs, and a decrease in customer satisfaction.</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Business Risks:</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Competition: The employee management system may face stiff competition from established players in the market, resulting in decreased market share and revenue.</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dirty="0">
                <a:solidFill>
                  <a:schemeClr val="tx1"/>
                </a:solidFill>
                <a:latin typeface="Work Sans"/>
              </a:rPr>
              <a:t>Regulatory Changes: Changes in government regulations can affect the operations of the employee management system, resulting in increased costs and decreased revenue.</a:t>
            </a:r>
          </a:p>
        </p:txBody>
      </p:sp>
    </p:spTree>
    <p:extLst>
      <p:ext uri="{E14ABBDF-75D9-4C57-93D7-1E537AE6053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4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4663EDD7-1677-43FC-BA3E-BCF6DD7F2E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9F8A0C-EE40-4C94-B570-40AFCEE38456}"/>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12)Identification Of Methodology</a:t>
            </a:r>
          </a:p>
        </p:txBody>
      </p:sp>
      <p:sp>
        <p:nvSpPr>
          <p:cNvPr id="3" name="Slide Number Placeholder 5">
            <a:extLst>
              <a:ext uri="{E76C43B4-FB4D-4B64-B2FC-214BF76A20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2FBC8B-A860-4FF8-BD85-093B7A3C7EE3}"/>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6DF0BA0A-74A1-480F-911B-F27CD7B0F765}" type="slidenum">
              <a:rPr/>
              <a:pPr/>
              <a:t>15</a:t>
            </a:fld>
            <a:endParaRPr lang="en-US" dirty="0"/>
          </a:p>
        </p:txBody>
      </p:sp>
      <p:sp>
        <p:nvSpPr>
          <p:cNvPr id="4" name="TextBox 3">
            <a:extLst>
              <a:ext uri="{4F138321-437D-4EC8-9C64-ADD73DB62E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CA1154-5731-4663-918F-0EE5B565B20C}"/>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341260C2-A9C8-4E3B-9CCB-3FAEA68B35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B2456F-DA35-460D-86A4-E441E2F445CD}"/>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DD71A557-F0E2-43FE-8286-E21761B8564A}" type="slidenum">
              <a:rPr/>
              <a:pPr algn="ctr"/>
              <a:t>15</a:t>
            </a:fld>
            <a:endParaRPr lang="en-US" dirty="0"/>
          </a:p>
        </p:txBody>
      </p:sp>
      <p:sp>
        <p:nvSpPr>
          <p:cNvPr id="6" name="TextBox 5">
            <a:extLst>
              <a:ext uri="{C739C3D6-BF9C-4647-9815-CD7D1717CF6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1C4409-E7A2-4D83-8DEB-69D9463F7405}"/>
              </a:ext>
            </a:extLst>
          </p:cNvPr>
          <p:cNvSpPr txBox="1"/>
          <p:nvPr/>
        </p:nvSpPr>
        <p:spPr>
          <a:xfrm>
            <a:off x="219703" y="608933"/>
            <a:ext cx="9036805" cy="4455099"/>
          </a:xfrm>
          <a:prstGeom prst="rect">
            <a:avLst/>
          </a:prstGeom>
        </p:spPr>
        <p:txBody>
          <a:bodyPr vert="horz" lIns="95250" tIns="47625" rIns="95250" bIns="47625" rtlCol="0">
            <a:noAutofit/>
          </a:bodyPr>
          <a:lstStyle/>
          <a:p>
            <a:pPr marL="342900" indent="-342900" algn="just"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Agile methodology</a:t>
            </a:r>
            <a:r>
              <a:rPr lang="en-US" sz="1400" dirty="0">
                <a:solidFill>
                  <a:schemeClr val="tx1"/>
                </a:solidFill>
                <a:latin typeface="Work Sans"/>
              </a:rPr>
              <a:t> is an iterative and incremental project management approach that is widely used for software development projects. The agile methodology involves breaking </a:t>
            </a:r>
          </a:p>
          <a:p>
            <a:pPr marL="0" indent="0" algn="just" rtl="0">
              <a:lnSpc>
                <a:spcPct val="100000"/>
              </a:lnSpc>
              <a:spcBef>
                <a:spcPts val="0"/>
              </a:spcBef>
              <a:spcAft>
                <a:spcPts val="0"/>
              </a:spcAft>
              <a:buFont typeface="Wingdings"/>
              <a:buNone/>
              <a:defRPr lang="en-US" sz="1400" dirty="0">
                <a:solidFill>
                  <a:schemeClr val="tx1"/>
                </a:solidFill>
                <a:latin typeface="Work Sans"/>
              </a:defRPr>
            </a:pPr>
            <a:r>
              <a:rPr lang="en-US" sz="1400" dirty="0">
                <a:solidFill>
                  <a:schemeClr val="tx1"/>
                </a:solidFill>
                <a:latin typeface="Work Sans"/>
              </a:rPr>
              <a:t>     down the project into small and manageable parts, known as sprints. Each sprint has a </a:t>
            </a:r>
          </a:p>
          <a:p>
            <a:pPr marL="0" indent="0" algn="just" rtl="0">
              <a:lnSpc>
                <a:spcPct val="100000"/>
              </a:lnSpc>
              <a:spcBef>
                <a:spcPts val="0"/>
              </a:spcBef>
              <a:spcAft>
                <a:spcPts val="0"/>
              </a:spcAft>
              <a:buFont typeface="Wingdings"/>
              <a:buNone/>
              <a:defRPr lang="en-US" sz="1400" dirty="0">
                <a:solidFill>
                  <a:schemeClr val="tx1"/>
                </a:solidFill>
                <a:latin typeface="Work Sans"/>
              </a:defRPr>
            </a:pPr>
            <a:r>
              <a:rPr lang="en-US" sz="1400" dirty="0">
                <a:solidFill>
                  <a:schemeClr val="tx1"/>
                </a:solidFill>
                <a:latin typeface="Work Sans"/>
              </a:rPr>
              <a:t>    defined duration and is focused on delivering a specific set of features. The agile methodology   used for the employee management system project involved the following steps:</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Sprint Planning:</a:t>
            </a:r>
          </a:p>
          <a:p>
            <a:pPr marL="0" indent="0" algn="just" rtl="0">
              <a:lnSpc>
                <a:spcPct val="100000"/>
              </a:lnSpc>
              <a:spcBef>
                <a:spcPts val="0"/>
              </a:spcBef>
              <a:spcAft>
                <a:spcPts val="0"/>
              </a:spcAft>
              <a:buFont typeface="Wingdings"/>
              <a:buNone/>
              <a:defRPr lang="en-US" sz="1400" dirty="0">
                <a:solidFill>
                  <a:schemeClr val="tx1"/>
                </a:solidFill>
                <a:latin typeface="Work Sans"/>
              </a:defRPr>
            </a:pPr>
            <a:r>
              <a:rPr lang="en-US" sz="1400" dirty="0">
                <a:solidFill>
                  <a:schemeClr val="tx1"/>
                </a:solidFill>
                <a:latin typeface="Work Sans"/>
              </a:rPr>
              <a:t>      The first step in the agile methodology was to plan the sprint. A sprint is a fixed duration of          time during which a set of features is developed. The sprint planning involved identifying the features to be developed during the sprint, defining the scope, and estimating the effort required   to complete the features.</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Sprint Execution:</a:t>
            </a:r>
            <a:r>
              <a:rPr lang="en-US" sz="1400" dirty="0">
                <a:solidFill>
                  <a:schemeClr val="tx1"/>
                </a:solidFill>
                <a:latin typeface="Work Sans"/>
              </a:rPr>
              <a:t/>
            </a:r>
            <a:br>
              <a:rPr lang="en-US" sz="1400" dirty="0">
                <a:solidFill>
                  <a:schemeClr val="tx1"/>
                </a:solidFill>
                <a:latin typeface="Work Sans"/>
              </a:rPr>
            </a:br>
            <a:r>
              <a:rPr lang="en-US" sz="1400" dirty="0">
                <a:solidFill>
                  <a:schemeClr val="tx1"/>
                </a:solidFill>
                <a:latin typeface="Work Sans"/>
              </a:rPr>
              <a:t>The second step in the agile methodology was to execute the sprint. The sprint execution involved developing the features identified during the sprint planning. The development was done using the spring boot, react and </a:t>
            </a:r>
            <a:r>
              <a:rPr lang="en-US" sz="1400" dirty="0" err="1">
                <a:solidFill>
                  <a:schemeClr val="tx1"/>
                </a:solidFill>
                <a:latin typeface="Work Sans"/>
              </a:rPr>
              <a:t>mysql</a:t>
            </a:r>
            <a:r>
              <a:rPr lang="en-US" sz="1400" dirty="0">
                <a:solidFill>
                  <a:schemeClr val="tx1"/>
                </a:solidFill>
                <a:latin typeface="Work Sans"/>
              </a:rPr>
              <a:t>.</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Daily Stand-Up Meetings:</a:t>
            </a:r>
            <a:r>
              <a:rPr lang="en-US" sz="1400" dirty="0">
                <a:solidFill>
                  <a:schemeClr val="tx1"/>
                </a:solidFill>
                <a:latin typeface="Work Sans"/>
              </a:rPr>
              <a:t/>
            </a:r>
            <a:br>
              <a:rPr lang="en-US" sz="1400" dirty="0">
                <a:solidFill>
                  <a:schemeClr val="tx1"/>
                </a:solidFill>
                <a:latin typeface="Work Sans"/>
              </a:rPr>
            </a:br>
            <a:r>
              <a:rPr lang="en-US" sz="1400" dirty="0">
                <a:solidFill>
                  <a:schemeClr val="tx1"/>
                </a:solidFill>
                <a:latin typeface="Work Sans"/>
              </a:rPr>
              <a:t>The third step in the agile methodology was to hold daily stand-up meetings. These meetings were used to discuss the progress made during the print, identify any roadblocks, and plan the tasks for the next day. The daily stand-up meetings ensured that the development team was on track and any issues could be addressed promptly.</a:t>
            </a:r>
          </a:p>
        </p:txBody>
      </p:sp>
    </p:spTree>
    <p:extLst>
      <p:ext uri="{259F36A0-1625-4A79-B1D2-D57FEA29100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5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87ADC45-3D3A-4511-8850-0267021B09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D46A94-DC16-4F88-B2F1-13F811224E09}"/>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12)Identification Of Methodology</a:t>
            </a:r>
          </a:p>
        </p:txBody>
      </p:sp>
      <p:sp>
        <p:nvSpPr>
          <p:cNvPr id="3" name="Slide Number Placeholder 5">
            <a:extLst>
              <a:ext uri="{E56F3EA5-6A41-4B0D-9504-67EA48C0D2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B200E9-9A14-405A-A855-088F5581B86E}"/>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0CE6E91F-66F9-476A-9067-E5C4A0A29B0D}" type="slidenum">
              <a:rPr/>
              <a:pPr/>
              <a:t>16</a:t>
            </a:fld>
            <a:endParaRPr lang="en-US" dirty="0"/>
          </a:p>
        </p:txBody>
      </p:sp>
      <p:sp>
        <p:nvSpPr>
          <p:cNvPr id="4" name="TextBox 3">
            <a:extLst>
              <a:ext uri="{884E8964-D005-45E4-963F-8911DFFD66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9D1779-3179-4084-9977-796D76594AA2}"/>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EB9E5664-0F6F-4504-A827-9CAA599742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48FED5-3606-4771-B4AF-A8A96504DF29}"/>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BB603577-34C7-40F6-8F8C-81CA10EAB57D}" type="slidenum">
              <a:rPr/>
              <a:pPr algn="ctr"/>
              <a:t>16</a:t>
            </a:fld>
            <a:endParaRPr lang="en-US" dirty="0"/>
          </a:p>
        </p:txBody>
      </p:sp>
      <p:sp>
        <p:nvSpPr>
          <p:cNvPr id="6" name="TextBox 5">
            <a:extLst>
              <a:ext uri="{C185A863-FF5F-4721-8A56-AB19EFBABF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101EC3-299B-40CE-8F05-2E4BE83840BC}"/>
              </a:ext>
            </a:extLst>
          </p:cNvPr>
          <p:cNvSpPr txBox="1"/>
          <p:nvPr/>
        </p:nvSpPr>
        <p:spPr>
          <a:xfrm>
            <a:off x="219703" y="912380"/>
            <a:ext cx="8956310" cy="6963765"/>
          </a:xfrm>
          <a:prstGeom prst="rect">
            <a:avLst/>
          </a:prstGeom>
        </p:spPr>
        <p:txBody>
          <a:bodyPr vert="horz" lIns="95250" tIns="47625" rIns="95250" bIns="47625" rtlCol="0">
            <a:no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Sprint Review:</a:t>
            </a:r>
          </a:p>
          <a:p>
            <a:pPr marL="0" indent="0" algn="l" rtl="0">
              <a:lnSpc>
                <a:spcPct val="100000"/>
              </a:lnSpc>
              <a:spcBef>
                <a:spcPts val="0"/>
              </a:spcBef>
              <a:spcAft>
                <a:spcPts val="0"/>
              </a:spcAft>
              <a:buFont typeface="Wingdings"/>
              <a:buNone/>
              <a:defRPr lang="en-US" sz="1400" dirty="0">
                <a:solidFill>
                  <a:schemeClr val="tx1"/>
                </a:solidFill>
                <a:latin typeface="Work Sans"/>
              </a:defRPr>
            </a:pPr>
            <a:r>
              <a:rPr lang="en-US" sz="1400" dirty="0">
                <a:solidFill>
                  <a:schemeClr val="tx1"/>
                </a:solidFill>
                <a:latin typeface="Work Sans"/>
              </a:rPr>
              <a:t>      The fourth step in the agile methodology was to conduct a sprint review. The sprint review     involved reviewing the features developed during the sprint and seeking feedback from stakeholders. The feedback obtained during the sprint review was used to refine the features    developed during the sprint and ensure that the project was on track.</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Sprint Retrospective:</a:t>
            </a:r>
            <a:r>
              <a:rPr lang="en-US" sz="1400" dirty="0">
                <a:solidFill>
                  <a:schemeClr val="tx1"/>
                </a:solidFill>
                <a:latin typeface="Work Sans"/>
              </a:rPr>
              <a:t/>
            </a:r>
            <a:br>
              <a:rPr lang="en-US" sz="1400" dirty="0">
                <a:solidFill>
                  <a:schemeClr val="tx1"/>
                </a:solidFill>
                <a:latin typeface="Work Sans"/>
              </a:rPr>
            </a:br>
            <a:r>
              <a:rPr lang="en-US" sz="1400" dirty="0">
                <a:solidFill>
                  <a:schemeClr val="tx1"/>
                </a:solidFill>
                <a:latin typeface="Work Sans"/>
              </a:rPr>
              <a:t>The final step in the agile methodology was to conduct a sprint retrospective. The sprint </a:t>
            </a:r>
          </a:p>
          <a:p>
            <a:pPr marL="0" indent="0" algn="l" rtl="0">
              <a:lnSpc>
                <a:spcPct val="100000"/>
              </a:lnSpc>
              <a:spcBef>
                <a:spcPts val="0"/>
              </a:spcBef>
              <a:spcAft>
                <a:spcPts val="0"/>
              </a:spcAft>
              <a:buFont typeface="Wingdings"/>
              <a:buNone/>
              <a:defRPr lang="en-US" sz="1400" dirty="0">
                <a:solidFill>
                  <a:schemeClr val="tx1"/>
                </a:solidFill>
                <a:latin typeface="Work Sans"/>
              </a:defRPr>
            </a:pPr>
            <a:r>
              <a:rPr lang="en-US" sz="1400" dirty="0">
                <a:solidFill>
                  <a:schemeClr val="tx1"/>
                </a:solidFill>
                <a:latin typeface="Work Sans"/>
              </a:rPr>
              <a:t>      retrospective involved reflecting on the sprint and identifying areas for improvement. The</a:t>
            </a:r>
          </a:p>
          <a:p>
            <a:pPr marL="0" indent="0" algn="l" rtl="0">
              <a:lnSpc>
                <a:spcPct val="100000"/>
              </a:lnSpc>
              <a:spcBef>
                <a:spcPts val="0"/>
              </a:spcBef>
              <a:spcAft>
                <a:spcPts val="0"/>
              </a:spcAft>
              <a:buFont typeface="Wingdings"/>
              <a:buNone/>
              <a:defRPr lang="en-US" sz="1400" dirty="0">
                <a:solidFill>
                  <a:schemeClr val="tx1"/>
                </a:solidFill>
                <a:latin typeface="Work Sans"/>
              </a:defRPr>
            </a:pPr>
            <a:r>
              <a:rPr lang="en-US" sz="1400" dirty="0">
                <a:solidFill>
                  <a:schemeClr val="tx1"/>
                </a:solidFill>
                <a:latin typeface="Work Sans"/>
              </a:rPr>
              <a:t>      feedback obtained during the sprint retrospective was used to improve the development </a:t>
            </a:r>
          </a:p>
          <a:p>
            <a:pPr marL="0" indent="0" algn="l" rtl="0">
              <a:lnSpc>
                <a:spcPct val="100000"/>
              </a:lnSpc>
              <a:spcBef>
                <a:spcPts val="0"/>
              </a:spcBef>
              <a:spcAft>
                <a:spcPts val="0"/>
              </a:spcAft>
              <a:buFont typeface="Wingdings"/>
              <a:buNone/>
              <a:defRPr lang="en-US" sz="1400" dirty="0">
                <a:solidFill>
                  <a:schemeClr val="tx1"/>
                </a:solidFill>
                <a:latin typeface="Work Sans"/>
              </a:defRPr>
            </a:pPr>
            <a:r>
              <a:rPr lang="en-US" sz="1400" dirty="0">
                <a:solidFill>
                  <a:schemeClr val="tx1"/>
                </a:solidFill>
                <a:latin typeface="Work Sans"/>
              </a:rPr>
              <a:t>      process for the next sprint.</a:t>
            </a:r>
          </a:p>
          <a:p>
            <a:pPr algn="l" rtl="0">
              <a:lnSpc>
                <a:spcPct val="100000"/>
              </a:lnSpc>
              <a:spcBef>
                <a:spcPts val="0"/>
              </a:spcBef>
              <a:spcAft>
                <a:spcPts val="0"/>
              </a:spcAft>
              <a:defRPr lang="en-US" sz="1400" dirty="0">
                <a:solidFill>
                  <a:schemeClr val="tx1"/>
                </a:solidFill>
                <a:latin typeface="Work Sans"/>
              </a:defRPr>
            </a:pPr>
            <a:endParaRPr/>
          </a:p>
          <a:p>
            <a:pPr algn="l" rtl="0">
              <a:lnSpc>
                <a:spcPct val="100000"/>
              </a:lnSpc>
              <a:spcBef>
                <a:spcPts val="0"/>
              </a:spcBef>
              <a:spcAft>
                <a:spcPts val="0"/>
              </a:spcAft>
              <a:defRPr lang="en-US" sz="1400" dirty="0">
                <a:solidFill>
                  <a:schemeClr val="tx1"/>
                </a:solidFill>
                <a:latin typeface="Work Sans"/>
              </a:defRPr>
            </a:pPr>
            <a:endParaRPr/>
          </a:p>
          <a:p>
            <a:pPr algn="l" rtl="0">
              <a:lnSpc>
                <a:spcPct val="100000"/>
              </a:lnSpc>
              <a:spcBef>
                <a:spcPts val="0"/>
              </a:spcBef>
              <a:spcAft>
                <a:spcPts val="0"/>
              </a:spcAft>
              <a:defRPr lang="en-US" sz="1400" dirty="0">
                <a:solidFill>
                  <a:schemeClr val="tx1"/>
                </a:solidFill>
                <a:latin typeface="Work Sans"/>
              </a:defRPr>
            </a:pPr>
            <a:r>
              <a:rPr lang="en-US" sz="1400" dirty="0">
                <a:solidFill>
                  <a:schemeClr val="tx1"/>
                </a:solidFill>
                <a:latin typeface="Work Sans"/>
              </a:rPr>
              <a:t>      </a:t>
            </a:r>
            <a:br>
              <a:rPr lang="en-US" sz="1400" dirty="0">
                <a:solidFill>
                  <a:schemeClr val="tx1"/>
                </a:solidFill>
                <a:latin typeface="Work Sans"/>
              </a:rPr>
            </a:br>
            <a:endParaRPr lang="en-US" sz="1400" dirty="0">
              <a:solidFill>
                <a:schemeClr val="tx1"/>
              </a:solidFill>
              <a:latin typeface="Work Sans"/>
            </a:endParaRPr>
          </a:p>
        </p:txBody>
      </p:sp>
    </p:spTree>
    <p:extLst>
      <p:ext uri="{4AF55F86-E6B8-460C-ACAF-615A8FBFBDB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5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618542F2-FE1D-49A3-90F3-B25FC650E1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D4C96E-C3A8-4103-BF4B-F07F4FB054FD}"/>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12)Identification Of Methodology</a:t>
            </a:r>
          </a:p>
        </p:txBody>
      </p:sp>
      <p:sp>
        <p:nvSpPr>
          <p:cNvPr id="3" name="Slide Number Placeholder 5">
            <a:extLst>
              <a:ext uri="{99946E94-DD32-431B-8721-B7A21957E7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85B2DC-4312-482C-88EF-10B33C2FD36E}"/>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155FD025-30D1-4ECA-BEC2-6DF557208468}" type="slidenum">
              <a:rPr/>
              <a:pPr/>
              <a:t>17</a:t>
            </a:fld>
            <a:endParaRPr lang="en-US" dirty="0"/>
          </a:p>
        </p:txBody>
      </p:sp>
      <p:sp>
        <p:nvSpPr>
          <p:cNvPr id="4" name="TextBox 3">
            <a:extLst>
              <a:ext uri="{F562AB7C-672D-4FA9-87BC-652FA841AC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4C9EA1-0DE1-4A28-B31F-2A08D2DAE029}"/>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2F6F2828-9E23-407A-B6A1-6AD86E34EE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039848-B0F1-4C1F-A738-4E274525E584}"/>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0D58765E-BDCE-4457-ABE0-B55DD3DCD4A3}" type="slidenum">
              <a:rPr/>
              <a:pPr algn="ctr"/>
              <a:t>17</a:t>
            </a:fld>
            <a:endParaRPr lang="en-US" dirty="0"/>
          </a:p>
        </p:txBody>
      </p:sp>
      <p:sp>
        <p:nvSpPr>
          <p:cNvPr id="6" name="TextBox 5">
            <a:extLst>
              <a:ext uri="{09C84A85-A83C-468D-A151-2F229896DF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54C25B-17C9-49B3-A772-E5282615A3D1}"/>
              </a:ext>
            </a:extLst>
          </p:cNvPr>
          <p:cNvSpPr txBox="1"/>
          <p:nvPr/>
        </p:nvSpPr>
        <p:spPr>
          <a:xfrm>
            <a:off x="457200" y="738511"/>
            <a:ext cx="8686800" cy="4013892"/>
          </a:xfrm>
          <a:prstGeom prst="rect">
            <a:avLst/>
          </a:prstGeom>
        </p:spPr>
        <p:txBody>
          <a:bodyPr vert="horz" lIns="95250" tIns="47625" rIns="95250" bIns="47625" rtlCol="0">
            <a:no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Advantages of Agile Methodology:</a:t>
            </a:r>
            <a:r>
              <a:rPr lang="en-US" sz="1400" dirty="0">
                <a:solidFill>
                  <a:schemeClr val="tx1"/>
                </a:solidFill>
                <a:latin typeface="Work Sans"/>
              </a:rPr>
              <a:t/>
            </a:r>
            <a:br>
              <a:rPr lang="en-US" sz="1400" dirty="0">
                <a:solidFill>
                  <a:schemeClr val="tx1"/>
                </a:solidFill>
                <a:latin typeface="Work Sans"/>
              </a:rPr>
            </a:br>
            <a:r>
              <a:rPr lang="en-US" sz="1400" dirty="0">
                <a:solidFill>
                  <a:schemeClr val="tx1"/>
                </a:solidFill>
                <a:latin typeface="Work Sans"/>
              </a:rPr>
              <a:t>The use of agile methodology for the Employee Management System project provided </a:t>
            </a:r>
          </a:p>
          <a:p>
            <a:pPr marL="0" indent="0" algn="l" rtl="0">
              <a:lnSpc>
                <a:spcPct val="100000"/>
              </a:lnSpc>
              <a:spcBef>
                <a:spcPts val="0"/>
              </a:spcBef>
              <a:spcAft>
                <a:spcPts val="0"/>
              </a:spcAft>
              <a:buFont typeface="Wingdings"/>
              <a:buNone/>
              <a:defRPr lang="en-US" sz="1400" dirty="0">
                <a:solidFill>
                  <a:schemeClr val="tx1"/>
                </a:solidFill>
                <a:latin typeface="Work Sans"/>
              </a:defRPr>
            </a:pPr>
            <a:r>
              <a:rPr lang="en-US" sz="1400" dirty="0">
                <a:solidFill>
                  <a:schemeClr val="tx1"/>
                </a:solidFill>
                <a:latin typeface="Work Sans"/>
              </a:rPr>
              <a:t>      several advantages. These advantages include:</a:t>
            </a:r>
          </a:p>
          <a:p>
            <a:pPr marL="0" indent="0" algn="l" rtl="0">
              <a:lnSpc>
                <a:spcPct val="100000"/>
              </a:lnSpc>
              <a:spcBef>
                <a:spcPts val="0"/>
              </a:spcBef>
              <a:spcAft>
                <a:spcPts val="0"/>
              </a:spcAft>
              <a:buFont typeface="Wingdings"/>
              <a:buNone/>
              <a:defRPr lang="en-US" sz="1400" dirty="0">
                <a:solidFill>
                  <a:schemeClr val="tx1"/>
                </a:solidFill>
                <a:latin typeface="Work Sans"/>
              </a:defRPr>
            </a:pPr>
            <a:endParaRP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b="1" dirty="0">
                <a:solidFill>
                  <a:schemeClr val="tx1"/>
                </a:solidFill>
                <a:latin typeface="Work Sans"/>
              </a:rPr>
              <a:t>Flexibility:</a:t>
            </a:r>
            <a:r>
              <a:rPr lang="en-US" sz="1400" dirty="0">
                <a:solidFill>
                  <a:schemeClr val="tx1"/>
                </a:solidFill>
                <a:latin typeface="Work Sans"/>
              </a:rPr>
              <a:t> The agile methodology allowed the development team to be flexible and adapt </a:t>
            </a:r>
          </a:p>
          <a:p>
            <a:pPr marL="0" indent="0" algn="l" rtl="0">
              <a:lnSpc>
                <a:spcPct val="100000"/>
              </a:lnSpc>
              <a:spcBef>
                <a:spcPts val="0"/>
              </a:spcBef>
              <a:spcAft>
                <a:spcPts val="0"/>
              </a:spcAft>
              <a:buFont typeface="Arial"/>
              <a:buNone/>
              <a:defRPr lang="en-US" sz="1400" dirty="0">
                <a:solidFill>
                  <a:schemeClr val="tx1"/>
                </a:solidFill>
                <a:latin typeface="Work Sans"/>
              </a:defRPr>
            </a:pPr>
            <a:r>
              <a:rPr lang="en-US" sz="1400" dirty="0">
                <a:solidFill>
                  <a:schemeClr val="tx1"/>
                </a:solidFill>
                <a:latin typeface="Work Sans"/>
              </a:rPr>
              <a:t>      to changes during the development process. </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b="1" dirty="0">
                <a:solidFill>
                  <a:schemeClr val="tx1"/>
                </a:solidFill>
                <a:latin typeface="Work Sans"/>
              </a:rPr>
              <a:t>Collaboration:</a:t>
            </a:r>
            <a:r>
              <a:rPr lang="en-US" sz="1400" dirty="0">
                <a:solidFill>
                  <a:schemeClr val="tx1"/>
                </a:solidFill>
                <a:latin typeface="Work Sans"/>
              </a:rPr>
              <a:t> The daily stand-up meetings and sprint review allowed for better collaboration between the development team and Stakeholders.</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b="1" dirty="0">
                <a:solidFill>
                  <a:schemeClr val="tx1"/>
                </a:solidFill>
                <a:latin typeface="Work Sans"/>
              </a:rPr>
              <a:t>Faster Time-to-Market:</a:t>
            </a:r>
            <a:r>
              <a:rPr lang="en-US" sz="1400" dirty="0">
                <a:solidFill>
                  <a:schemeClr val="tx1"/>
                </a:solidFill>
                <a:latin typeface="Work Sans"/>
              </a:rPr>
              <a:t> The iterative and incremental development approach enabled the development team to deliver features faster, resulting in a faster time-to-market.</a:t>
            </a: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Arial"/>
              <a:buChar char="•"/>
              <a:defRPr lang="en-US" sz="1400" dirty="0">
                <a:solidFill>
                  <a:schemeClr val="tx1"/>
                </a:solidFill>
                <a:latin typeface="Work Sans"/>
              </a:defRPr>
            </a:pPr>
            <a:r>
              <a:rPr lang="en-US" sz="1400" b="1" dirty="0">
                <a:solidFill>
                  <a:schemeClr val="tx1"/>
                </a:solidFill>
                <a:latin typeface="Work Sans"/>
              </a:rPr>
              <a:t>Continuous Improvement:</a:t>
            </a:r>
            <a:r>
              <a:rPr lang="en-US" sz="1400" dirty="0">
                <a:solidFill>
                  <a:schemeClr val="tx1"/>
                </a:solidFill>
                <a:latin typeface="Work Sans"/>
              </a:rPr>
              <a:t> The sprint retrospective allowed for continuous improvement of the development process, resulting in a more efficient and effective development process.</a:t>
            </a:r>
          </a:p>
        </p:txBody>
      </p:sp>
    </p:spTree>
    <p:extLst>
      <p:ext uri="{45A2FDBB-D91F-49B6-81F3-61913C3B12D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5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9E85DBF8-01AF-4B9E-B3A5-A8B8ABDB04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6480AB-F619-49AD-8220-71A9D6799EBA}"/>
              </a:ext>
            </a:extLst>
          </p:cNvPr>
          <p:cNvSpPr>
            <a:spLocks noGrp="1"/>
          </p:cNvSpPr>
          <p:nvPr>
            <p:ph type="title" idx="10"/>
          </p:nvPr>
        </p:nvSpPr>
        <p:spPr>
          <a:xfrm>
            <a:off x="2073573" y="1768459"/>
            <a:ext cx="4996862" cy="994171"/>
          </a:xfrm>
          <a:prstGeom prst="round2DiagRect">
            <a:avLst/>
          </a:prstGeom>
          <a:pattFill>
            <a:fgClr>
              <a:schemeClr val="bg1"/>
            </a:fgClr>
            <a:bgClr>
              <a:schemeClr val="accent2"/>
            </a:bgClr>
          </a:pattFill>
          <a:ln w="9525" cap="flat">
            <a:solidFill>
              <a:schemeClr val="tx1"/>
            </a:solidFill>
            <a:prstDash val="solid"/>
            <a:round/>
          </a:ln>
          <a:effectLst>
            <a:outerShdw blurRad="50800" dist="95250" dir="2700000">
              <a:srgbClr val="3F3F3F">
                <a:alpha val="39999"/>
              </a:srgbClr>
            </a:outerShdw>
          </a:effectLst>
        </p:spPr>
        <p:txBody>
          <a:bodyPr rtlCol="0"/>
          <a:lstStyle/>
          <a:p>
            <a:pPr algn="ctr"/>
            <a:r>
              <a:rPr lang="en-US" sz="6000" b="1" cap="all" dirty="0">
                <a:latin typeface="+mj-lt"/>
              </a:rPr>
              <a:t>T</a:t>
            </a:r>
            <a:r>
              <a:rPr lang="en-US" sz="6000" b="1" cap="none" dirty="0">
                <a:latin typeface="+mj-lt"/>
              </a:rPr>
              <a:t>hank</a:t>
            </a:r>
            <a:r>
              <a:rPr lang="en-US" sz="6000" cap="all" dirty="0"/>
              <a:t> </a:t>
            </a:r>
            <a:r>
              <a:rPr lang="en-US" sz="6000" b="1" cap="all" dirty="0">
                <a:latin typeface="+mj-lt"/>
              </a:rPr>
              <a:t>Y</a:t>
            </a:r>
            <a:r>
              <a:rPr lang="en-US" sz="6000" b="1" cap="none" dirty="0">
                <a:latin typeface="+mj-lt"/>
              </a:rPr>
              <a:t>ou</a:t>
            </a:r>
          </a:p>
        </p:txBody>
      </p:sp>
      <p:sp>
        <p:nvSpPr>
          <p:cNvPr id="3" name="Slide Number Placeholder 5">
            <a:extLst>
              <a:ext uri="{FF214F80-5B51-4CC6-9834-0CCF2387855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D8357A-4429-4DDE-950D-48AF4FAF78BA}"/>
              </a:ext>
            </a:extLst>
          </p:cNvPr>
          <p:cNvSpPr>
            <a:spLocks noGrp="1"/>
          </p:cNvSpPr>
          <p:nvPr>
            <p:ph type="sldNum" sz="quarter" idx="13"/>
          </p:nvPr>
        </p:nvSpPr>
        <p:spPr/>
        <p:txBody>
          <a:bodyPr rtlCol="0"/>
          <a:lstStyle/>
          <a:p>
            <a:fld id="{9D2485FF-FD20-4264-B1B5-D36A6B62FD0F}" type="slidenum">
              <a:rPr/>
              <a:pPr/>
              <a:t>18</a:t>
            </a:fld>
            <a:endParaRPr lang="en-US" dirty="0"/>
          </a:p>
        </p:txBody>
      </p:sp>
    </p:spTree>
    <p:extLst>
      <p:ext uri="{4DE9AFC6-8CA0-49EA-99F5-28D115CB9B1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60"/>
      </p:ext>
    </p:extLst>
  </p:cSld>
  <p:clrMapOvr>
    <a:masterClrMapping/>
  </p:clrMapOvr>
  <p:transition>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CBBCCF10-ED34-4D99-A7B2-9BF9A9040A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5E0EEF-B17A-4206-9D60-0E220786670C}"/>
              </a:ext>
            </a:extLst>
          </p:cNvPr>
          <p:cNvSpPr>
            <a:spLocks noGrp="1"/>
          </p:cNvSpPr>
          <p:nvPr>
            <p:ph type="title" idx="10"/>
          </p:nvPr>
        </p:nvSpPr>
        <p:spPr>
          <a:xfrm>
            <a:off x="1925964" y="179984"/>
            <a:ext cx="4832642" cy="523579"/>
          </a:xfrm>
          <a:prstGeom prst="snip2Diag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0"/>
          </a:gradFill>
          <a:ln w="0" cap="flat">
            <a:noFill/>
            <a:prstDash val="solid"/>
            <a:miter lim="800000"/>
          </a:ln>
        </p:spPr>
        <p:txBody>
          <a:bodyPr vert="horz" rtlCol="0">
            <a:normAutofit fontScale="90000"/>
          </a:bodyPr>
          <a:lstStyle/>
          <a:p>
            <a:pPr algn="ctr"/>
            <a:r>
              <a:rPr lang="en-US" sz="3200" b="1" dirty="0">
                <a:latin typeface="+mj-lt"/>
              </a:rPr>
              <a:t>Content</a:t>
            </a:r>
          </a:p>
        </p:txBody>
      </p:sp>
      <p:sp>
        <p:nvSpPr>
          <p:cNvPr id="3" name="Content Placeholder 2">
            <a:extLst>
              <a:ext uri="{01EC03A9-D8AA-4AEE-9B00-1CAE851F7F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B45069-4AE6-4F78-AEA4-47DAC30E00F5}"/>
              </a:ext>
            </a:extLst>
          </p:cNvPr>
          <p:cNvSpPr>
            <a:spLocks noGrp="1"/>
          </p:cNvSpPr>
          <p:nvPr>
            <p:ph type="body" idx="11"/>
          </p:nvPr>
        </p:nvSpPr>
        <p:spPr>
          <a:xfrm>
            <a:off x="628650" y="891882"/>
            <a:ext cx="7886700" cy="3588086"/>
          </a:xfrm>
        </p:spPr>
        <p:txBody>
          <a:bodyPr vert="horz" rtlCol="0">
            <a:normAutofit fontScale="85000" lnSpcReduction="20000"/>
          </a:bodyPr>
          <a:lstStyle/>
          <a:p>
            <a:pPr marL="342900" indent="-342900">
              <a:buFont typeface="Wingdings"/>
              <a:buChar char=""/>
            </a:pPr>
            <a:r>
              <a:rPr lang="en-US" dirty="0"/>
              <a:t>Problem Statement</a:t>
            </a:r>
          </a:p>
          <a:p>
            <a:pPr marL="342900" indent="-342900">
              <a:buFont typeface="Wingdings"/>
              <a:buChar char=""/>
            </a:pPr>
            <a:r>
              <a:rPr lang="en-US" dirty="0"/>
              <a:t>Objectives</a:t>
            </a:r>
          </a:p>
          <a:p>
            <a:pPr marL="342900" indent="-342900">
              <a:buFont typeface="Wingdings"/>
              <a:buChar char=""/>
            </a:pPr>
            <a:r>
              <a:rPr lang="en-US" dirty="0"/>
              <a:t>Description</a:t>
            </a:r>
          </a:p>
          <a:p>
            <a:pPr marL="342900" indent="-342900">
              <a:buFont typeface="Wingdings"/>
              <a:buChar char=""/>
            </a:pPr>
            <a:r>
              <a:rPr lang="en-US" dirty="0"/>
              <a:t>Deliverables</a:t>
            </a:r>
          </a:p>
          <a:p>
            <a:pPr marL="342900" indent="-342900">
              <a:buFont typeface="Wingdings"/>
              <a:buChar char=""/>
            </a:pPr>
            <a:r>
              <a:rPr lang="en-US" dirty="0"/>
              <a:t>Key Milestones</a:t>
            </a:r>
          </a:p>
          <a:p>
            <a:pPr marL="342900" indent="-342900">
              <a:buFont typeface="Wingdings"/>
              <a:buChar char=""/>
            </a:pPr>
            <a:r>
              <a:rPr lang="en-US" dirty="0"/>
              <a:t>Constraints</a:t>
            </a:r>
          </a:p>
          <a:p>
            <a:pPr marL="342900" indent="-342900">
              <a:buFont typeface="Wingdings"/>
              <a:buChar char=""/>
            </a:pPr>
            <a:r>
              <a:rPr lang="en-US" dirty="0"/>
              <a:t>Work Breakdown Structure</a:t>
            </a:r>
          </a:p>
          <a:p>
            <a:pPr marL="342900" indent="-342900">
              <a:buFont typeface="Wingdings"/>
              <a:buChar char=""/>
            </a:pPr>
            <a:r>
              <a:rPr lang="en-US" dirty="0"/>
              <a:t>E-R Diagram</a:t>
            </a:r>
          </a:p>
          <a:p>
            <a:pPr marL="342900" indent="-342900">
              <a:buFont typeface="Wingdings"/>
              <a:buChar char=""/>
            </a:pPr>
            <a:r>
              <a:rPr lang="en-US" dirty="0"/>
              <a:t>Time-line Schedule</a:t>
            </a:r>
          </a:p>
          <a:p>
            <a:pPr marL="342900" indent="-342900">
              <a:buFont typeface="Wingdings"/>
              <a:buChar char=""/>
            </a:pPr>
            <a:r>
              <a:rPr lang="en-US" dirty="0"/>
              <a:t>Cost Breakdown Structure</a:t>
            </a:r>
          </a:p>
          <a:p>
            <a:pPr marL="342900" indent="-342900">
              <a:buFont typeface="Wingdings"/>
              <a:buChar char=""/>
            </a:pPr>
            <a:r>
              <a:rPr lang="en-US" dirty="0"/>
              <a:t>Risk Analysis</a:t>
            </a:r>
          </a:p>
          <a:p>
            <a:pPr marL="342900" indent="-342900">
              <a:buFont typeface="Wingdings"/>
              <a:buChar char=""/>
            </a:pPr>
            <a:r>
              <a:rPr lang="en-US" dirty="0"/>
              <a:t>Identification of Methodology</a:t>
            </a:r>
          </a:p>
          <a:p>
            <a:pPr marL="342900" indent="-342900">
              <a:buFont typeface="Wingdings"/>
              <a:buChar char=""/>
            </a:pPr>
            <a:endParaRPr lang="en-US" dirty="0"/>
          </a:p>
        </p:txBody>
      </p:sp>
      <p:sp>
        <p:nvSpPr>
          <p:cNvPr id="4" name="TextBox 3">
            <a:extLst>
              <a:ext uri="{770E4024-8CF9-4279-8B91-EA702CEACB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CB128C-0083-4468-ACF8-09915FD8C6A6}"/>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A956E2FA-A2E0-4CED-B395-7C567B0E9A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BC2F1A-A404-4A42-B89C-D51A17F856F9}"/>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64BFB4CD-FCA7-4538-91D0-19E5514EB3E1}" type="slidenum">
              <a:rPr/>
              <a:pPr algn="ctr"/>
              <a:t>2</a:t>
            </a:fld>
            <a:endParaRPr lang="en-US" dirty="0"/>
          </a:p>
        </p:txBody>
      </p:sp>
    </p:spTree>
    <p:extLst>
      <p:ext uri="{0DBBF771-6797-44C4-8647-1AFA5CA2E53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9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BB4826FE-FB5F-4343-BD9E-76BD6E4E0A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F2B859-F347-402D-A994-8CBD7E57BDBB}"/>
              </a:ext>
            </a:extLst>
          </p:cNvPr>
          <p:cNvSpPr>
            <a:spLocks noGrp="1"/>
          </p:cNvSpPr>
          <p:nvPr>
            <p:ph type="title" idx="10"/>
          </p:nvPr>
        </p:nvSpPr>
        <p:spPr>
          <a:xfrm>
            <a:off x="319097" y="209245"/>
            <a:ext cx="8505806"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342900" indent="-342900" algn="ctr">
              <a:buFont typeface="Arial"/>
              <a:buAutoNum type="arabicParenR"/>
            </a:pPr>
            <a:r>
              <a:rPr lang="en-US" dirty="0"/>
              <a:t>Problem Statement</a:t>
            </a:r>
          </a:p>
        </p:txBody>
      </p:sp>
      <p:sp>
        <p:nvSpPr>
          <p:cNvPr id="3" name="Slide Number Placeholder 5">
            <a:extLst>
              <a:ext uri="{CE863A32-24F1-416B-9C90-F969793FFC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59E80E-A431-47BB-A903-AE8F10FCC32C}"/>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3632B68F-A834-4CF2-BEAE-FFD15C46DC77}" type="slidenum">
              <a:rPr/>
              <a:pPr/>
              <a:t>3</a:t>
            </a:fld>
            <a:endParaRPr lang="en-US" dirty="0"/>
          </a:p>
        </p:txBody>
      </p:sp>
      <p:sp>
        <p:nvSpPr>
          <p:cNvPr id="4" name="TextBox 3">
            <a:extLst>
              <a:ext uri="{717482FE-FF7E-459E-A816-6DDFB7C7A5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779D4A6-0EDC-4FC1-9493-02A41EC09ADC}"/>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693DDAA5-8F42-4B65-8A9F-EEBF58F5C6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831F7B-EFF8-4E7D-97D9-F5DC3745E144}"/>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18B673EE-04D7-4996-A917-2C82C807F1D6}" type="slidenum">
              <a:rPr/>
              <a:pPr algn="ctr"/>
              <a:t>3</a:t>
            </a:fld>
            <a:endParaRPr lang="en-US" dirty="0"/>
          </a:p>
        </p:txBody>
      </p:sp>
      <p:sp>
        <p:nvSpPr>
          <p:cNvPr id="6" name="TextBox 5">
            <a:extLst>
              <a:ext uri="{A6270A65-8D75-45C6-B21D-432F631A4E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1A202D-E3FD-4CC9-8091-00FD4BDA686D}"/>
              </a:ext>
            </a:extLst>
          </p:cNvPr>
          <p:cNvSpPr txBox="1"/>
          <p:nvPr/>
        </p:nvSpPr>
        <p:spPr>
          <a:xfrm>
            <a:off x="849953" y="932335"/>
            <a:ext cx="7444102" cy="1826237"/>
          </a:xfrm>
          <a:prstGeom prst="rect">
            <a:avLst/>
          </a:prstGeom>
        </p:spPr>
        <p:txBody>
          <a:bodyPr vert="horz" lIns="95250" tIns="47625" rIns="95250" bIns="47625" rtlCol="0">
            <a:noAutofit/>
          </a:bodyPr>
          <a:lstStyle/>
          <a:p>
            <a:pPr>
              <a:defRPr lang="en-US" sz="1400" dirty="0"/>
            </a:pPr>
            <a:r>
              <a:rPr lang="en-US" sz="1400" b="0" dirty="0">
                <a:solidFill>
                  <a:schemeClr val="tx1"/>
                </a:solidFill>
                <a:latin typeface="Work Sans"/>
              </a:rPr>
              <a:t>Develop an Employee Database Management System that</a:t>
            </a:r>
            <a:br>
              <a:rPr lang="en-US" sz="1400" b="0" dirty="0">
                <a:solidFill>
                  <a:schemeClr val="tx1"/>
                </a:solidFill>
                <a:latin typeface="Work Sans"/>
              </a:rPr>
            </a:br>
            <a:r>
              <a:rPr lang="en-US" sz="1400" b="0" dirty="0">
                <a:solidFill>
                  <a:schemeClr val="tx1"/>
                </a:solidFill>
                <a:latin typeface="Work Sans"/>
              </a:rPr>
              <a:t>efficiently organizes and manages employee information, including personal</a:t>
            </a:r>
            <a:br>
              <a:rPr lang="en-US" sz="1400" b="0" dirty="0">
                <a:solidFill>
                  <a:schemeClr val="tx1"/>
                </a:solidFill>
                <a:latin typeface="Work Sans"/>
              </a:rPr>
            </a:br>
            <a:r>
              <a:rPr lang="en-US" sz="1400" b="0" dirty="0">
                <a:solidFill>
                  <a:schemeClr val="tx1"/>
                </a:solidFill>
                <a:latin typeface="Work Sans"/>
              </a:rPr>
              <a:t>details, job roles, qualification, dependents’ details, nominee details, leave</a:t>
            </a:r>
            <a:br>
              <a:rPr lang="en-US" sz="1400" b="0" dirty="0">
                <a:solidFill>
                  <a:schemeClr val="tx1"/>
                </a:solidFill>
                <a:latin typeface="Work Sans"/>
              </a:rPr>
            </a:br>
            <a:r>
              <a:rPr lang="en-US" sz="1400" b="0" dirty="0">
                <a:solidFill>
                  <a:schemeClr val="tx1"/>
                </a:solidFill>
                <a:latin typeface="Work Sans"/>
              </a:rPr>
              <a:t>management and salary slip generation. The system should prioritize data</a:t>
            </a:r>
            <a:br>
              <a:rPr lang="en-US" sz="1400" b="0" dirty="0">
                <a:solidFill>
                  <a:schemeClr val="tx1"/>
                </a:solidFill>
                <a:latin typeface="Work Sans"/>
              </a:rPr>
            </a:br>
            <a:r>
              <a:rPr lang="en-US" sz="1400" b="0" dirty="0">
                <a:solidFill>
                  <a:schemeClr val="tx1"/>
                </a:solidFill>
                <a:latin typeface="Work Sans"/>
              </a:rPr>
              <a:t>security, user accessibility, and streamline administrative tasks to enhance</a:t>
            </a:r>
            <a:br>
              <a:rPr lang="en-US" sz="1400" b="0" dirty="0">
                <a:solidFill>
                  <a:schemeClr val="tx1"/>
                </a:solidFill>
                <a:latin typeface="Work Sans"/>
              </a:rPr>
            </a:br>
            <a:r>
              <a:rPr lang="en-US" sz="1400" b="0" dirty="0">
                <a:solidFill>
                  <a:schemeClr val="tx1"/>
                </a:solidFill>
                <a:latin typeface="Work Sans"/>
              </a:rPr>
              <a:t>overall workforce management.</a:t>
            </a:r>
          </a:p>
        </p:txBody>
      </p:sp>
    </p:spTree>
    <p:extLst>
      <p:ext uri="{260CE4C4-4FDE-4E3C-9A1F-D3318FE95B4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9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2C8F0394-A3FB-489D-9D4F-06A6C978FF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A03E2D-8869-408F-B2CE-4651536748AA}"/>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2)Objectives</a:t>
            </a:r>
          </a:p>
        </p:txBody>
      </p:sp>
      <p:sp>
        <p:nvSpPr>
          <p:cNvPr id="3" name="Slide Number Placeholder 5">
            <a:extLst>
              <a:ext uri="{739111BC-09F3-4C9E-B49E-2F69A27333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FB741E-6578-4CB8-8A5C-A1E2EB808BD0}"/>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EB32F598-E19B-41AF-B0BC-6EF773DFE344}" type="slidenum">
              <a:rPr/>
              <a:pPr/>
              <a:t>4</a:t>
            </a:fld>
            <a:endParaRPr lang="en-US" dirty="0"/>
          </a:p>
        </p:txBody>
      </p:sp>
      <p:sp>
        <p:nvSpPr>
          <p:cNvPr id="4" name="TextBox 3">
            <a:extLst>
              <a:ext uri="{BF967FCB-D473-466B-B1C0-C67FEB2E08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73DE79-E6CC-4B7B-8127-610C0EF6217E}"/>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FE64ADE7-27CF-4C82-BB1C-B01C0082B8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76EDB6-1E96-4C91-AB6B-1FD952F2E79B}"/>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40E5DD81-D623-40E4-9C07-F2B0330AAB9B}" type="slidenum">
              <a:rPr/>
              <a:pPr algn="ctr"/>
              <a:t>4</a:t>
            </a:fld>
            <a:endParaRPr lang="en-US" dirty="0"/>
          </a:p>
        </p:txBody>
      </p:sp>
      <p:sp>
        <p:nvSpPr>
          <p:cNvPr id="6" name="TextBox 5">
            <a:extLst>
              <a:ext uri="{9FF07AC7-16C3-4E01-A4E8-5CCF10C84E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3F5048-5AFE-44F0-A4AF-F0BCFBD5E3C1}"/>
              </a:ext>
            </a:extLst>
          </p:cNvPr>
          <p:cNvSpPr txBox="1"/>
          <p:nvPr/>
        </p:nvSpPr>
        <p:spPr>
          <a:xfrm>
            <a:off x="391125" y="943070"/>
            <a:ext cx="8361750" cy="3702682"/>
          </a:xfrm>
          <a:prstGeom prst="rect">
            <a:avLst/>
          </a:prstGeom>
        </p:spPr>
        <p:txBody>
          <a:bodyPr vert="horz" lIns="95250" tIns="47625" rIns="95250" bIns="47625" rtlCol="0">
            <a:no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Efficient Data Organization</a:t>
            </a:r>
            <a:r>
              <a:rPr lang="en-US" sz="1400" dirty="0">
                <a:solidFill>
                  <a:schemeClr val="tx1"/>
                </a:solidFill>
                <a:latin typeface="Work Sans"/>
              </a:rPr>
              <a:t>: Ensure systematic storage and retrieval of employee information, including</a:t>
            </a:r>
            <a:br>
              <a:rPr lang="en-US" sz="1400" dirty="0">
                <a:solidFill>
                  <a:schemeClr val="tx1"/>
                </a:solidFill>
                <a:latin typeface="Work Sans"/>
              </a:rPr>
            </a:br>
            <a:r>
              <a:rPr lang="en-US" sz="1400" dirty="0">
                <a:solidFill>
                  <a:schemeClr val="tx1"/>
                </a:solidFill>
                <a:latin typeface="Work Sans"/>
              </a:rPr>
              <a:t>personal details, job roles, qualification, dependents’ details and nominee</a:t>
            </a:r>
            <a:br>
              <a:rPr lang="en-US" sz="1400" dirty="0">
                <a:solidFill>
                  <a:schemeClr val="tx1"/>
                </a:solidFill>
                <a:latin typeface="Work Sans"/>
              </a:rPr>
            </a:br>
            <a:r>
              <a:rPr lang="en-US" sz="1400" dirty="0">
                <a:solidFill>
                  <a:schemeClr val="tx1"/>
                </a:solidFill>
                <a:latin typeface="Work Sans"/>
              </a:rPr>
              <a:t>details.</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Streamlined Record Keeping:</a:t>
            </a:r>
            <a:r>
              <a:rPr lang="en-US" sz="1400" dirty="0">
                <a:solidFill>
                  <a:schemeClr val="tx1"/>
                </a:solidFill>
                <a:latin typeface="Work Sans"/>
              </a:rPr>
              <a:t> Facilitate easy maintenance and update of employee records, reducing</a:t>
            </a:r>
            <a:br>
              <a:rPr lang="en-US" sz="1400" dirty="0">
                <a:solidFill>
                  <a:schemeClr val="tx1"/>
                </a:solidFill>
                <a:latin typeface="Work Sans"/>
              </a:rPr>
            </a:br>
            <a:r>
              <a:rPr lang="en-US" sz="1400" dirty="0">
                <a:solidFill>
                  <a:schemeClr val="tx1"/>
                </a:solidFill>
                <a:latin typeface="Work Sans"/>
              </a:rPr>
              <a:t>manual paperwork and enhancing accuracy.</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Improved Accessibility:</a:t>
            </a:r>
            <a:r>
              <a:rPr lang="en-US" sz="1400" dirty="0">
                <a:solidFill>
                  <a:schemeClr val="tx1"/>
                </a:solidFill>
                <a:latin typeface="Work Sans"/>
              </a:rPr>
              <a:t> Enable authorized personnel to access relevant employee data promptly,</a:t>
            </a:r>
            <a:br>
              <a:rPr lang="en-US" sz="1400" dirty="0">
                <a:solidFill>
                  <a:schemeClr val="tx1"/>
                </a:solidFill>
                <a:latin typeface="Work Sans"/>
              </a:rPr>
            </a:br>
            <a:r>
              <a:rPr lang="en-US" sz="1400" dirty="0">
                <a:solidFill>
                  <a:schemeClr val="tx1"/>
                </a:solidFill>
                <a:latin typeface="Work Sans"/>
              </a:rPr>
              <a:t>fostering quick decision-making and efficient human resource management.</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Enhanced Security Measures:</a:t>
            </a:r>
            <a:r>
              <a:rPr lang="en-US" sz="1400" dirty="0">
                <a:solidFill>
                  <a:schemeClr val="tx1"/>
                </a:solidFill>
                <a:latin typeface="Work Sans"/>
              </a:rPr>
              <a:t> Implement robust security protocols to safeguard sensitive employee</a:t>
            </a:r>
            <a:br>
              <a:rPr lang="en-US" sz="1400" dirty="0">
                <a:solidFill>
                  <a:schemeClr val="tx1"/>
                </a:solidFill>
                <a:latin typeface="Work Sans"/>
              </a:rPr>
            </a:br>
            <a:r>
              <a:rPr lang="en-US" sz="1400" dirty="0">
                <a:solidFill>
                  <a:schemeClr val="tx1"/>
                </a:solidFill>
                <a:latin typeface="Work Sans"/>
              </a:rPr>
              <a:t>information and maintain compliance with data protection regulations.</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Automated Processes:</a:t>
            </a:r>
            <a:r>
              <a:rPr lang="en-US" sz="1400" dirty="0">
                <a:solidFill>
                  <a:schemeClr val="tx1"/>
                </a:solidFill>
                <a:latin typeface="Work Sans"/>
              </a:rPr>
              <a:t/>
            </a:r>
            <a:br>
              <a:rPr lang="en-US" sz="1400" dirty="0">
                <a:solidFill>
                  <a:schemeClr val="tx1"/>
                </a:solidFill>
                <a:latin typeface="Work Sans"/>
              </a:rPr>
            </a:br>
            <a:r>
              <a:rPr lang="en-US" sz="1400" dirty="0">
                <a:solidFill>
                  <a:schemeClr val="tx1"/>
                </a:solidFill>
                <a:latin typeface="Work Sans"/>
              </a:rPr>
              <a:t>Integrate automation for routine administrative tasks such as leave management,</a:t>
            </a:r>
            <a:br>
              <a:rPr lang="en-US" sz="1400" dirty="0">
                <a:solidFill>
                  <a:schemeClr val="tx1"/>
                </a:solidFill>
                <a:latin typeface="Work Sans"/>
              </a:rPr>
            </a:br>
            <a:r>
              <a:rPr lang="en-US" sz="1400" dirty="0">
                <a:solidFill>
                  <a:schemeClr val="tx1"/>
                </a:solidFill>
                <a:latin typeface="Work Sans"/>
              </a:rPr>
              <a:t>and salary slip generation, reducing manual workload.</a:t>
            </a:r>
          </a:p>
        </p:txBody>
      </p:sp>
    </p:spTree>
    <p:extLst>
      <p:ext uri="{1F757303-690F-4FC3-BC03-406F646285D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89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243FB03B-8F6B-4EDC-A0BE-0ED61092E7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7CCD66-E378-43D1-B208-BAD99D424180}"/>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3)Description</a:t>
            </a:r>
          </a:p>
        </p:txBody>
      </p:sp>
      <p:sp>
        <p:nvSpPr>
          <p:cNvPr id="3" name="Slide Number Placeholder 5">
            <a:extLst>
              <a:ext uri="{CD41314F-2D76-4BC9-98D9-FB33184208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A1746C-2CDB-4F00-82F9-D9B2911DF7F6}"/>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9F121F1F-1156-46CE-B4E6-B67B5410D7CF}" type="slidenum">
              <a:rPr/>
              <a:pPr/>
              <a:t>5</a:t>
            </a:fld>
            <a:endParaRPr lang="en-US" dirty="0"/>
          </a:p>
        </p:txBody>
      </p:sp>
      <p:sp>
        <p:nvSpPr>
          <p:cNvPr id="4" name="TextBox 3">
            <a:extLst>
              <a:ext uri="{FDB0DA43-2CA2-4E1F-BF62-977058F1FC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08EFE2-632D-4865-93E9-39335211964B}"/>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1E0AA280-7C5B-4200-BE83-B7AD509CB4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85559C-34C5-420D-8117-E37853AC6033}"/>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F5F8D169-44C3-4B75-9650-AB36E3CC0488}" type="slidenum">
              <a:rPr/>
              <a:pPr algn="ctr"/>
              <a:t>5</a:t>
            </a:fld>
            <a:endParaRPr lang="en-US" dirty="0"/>
          </a:p>
        </p:txBody>
      </p:sp>
      <p:sp>
        <p:nvSpPr>
          <p:cNvPr id="6" name="TextBox 5">
            <a:extLst>
              <a:ext uri="{0161F93F-B3AD-4F3D-BDA9-C6FC7226E2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81BF11-C366-487D-A982-58FBA1A828C1}"/>
              </a:ext>
            </a:extLst>
          </p:cNvPr>
          <p:cNvSpPr txBox="1"/>
          <p:nvPr/>
        </p:nvSpPr>
        <p:spPr>
          <a:xfrm>
            <a:off x="854964" y="882053"/>
            <a:ext cx="7434072" cy="4361307"/>
          </a:xfrm>
          <a:prstGeom prst="rect">
            <a:avLst/>
          </a:prstGeom>
        </p:spPr>
        <p:txBody>
          <a:bodyPr vert="horz" lIns="95250" tIns="47625" rIns="95250" bIns="47625" rtlCol="0">
            <a:noAutofit/>
          </a:bodyPr>
          <a:lstStyle/>
          <a:p>
            <a:pPr>
              <a:defRPr lang="en-US" sz="1400" dirty="0"/>
            </a:pPr>
            <a:r>
              <a:rPr lang="en-US" sz="1400" dirty="0">
                <a:solidFill>
                  <a:schemeClr val="tx1"/>
                </a:solidFill>
                <a:latin typeface="Work Sans"/>
              </a:rPr>
              <a:t>The Employee Database Management System (EDBMS) is a comprehensive</a:t>
            </a:r>
            <a:br>
              <a:rPr lang="en-US" sz="1400" dirty="0">
                <a:solidFill>
                  <a:schemeClr val="tx1"/>
                </a:solidFill>
                <a:latin typeface="Work Sans"/>
              </a:rPr>
            </a:br>
            <a:r>
              <a:rPr lang="en-US" sz="1400" dirty="0">
                <a:solidFill>
                  <a:schemeClr val="tx1"/>
                </a:solidFill>
                <a:latin typeface="Work Sans"/>
              </a:rPr>
              <a:t>software solution designed to efficiently handle various aspects of employee</a:t>
            </a:r>
            <a:br>
              <a:rPr lang="en-US" sz="1400" dirty="0">
                <a:solidFill>
                  <a:schemeClr val="tx1"/>
                </a:solidFill>
                <a:latin typeface="Work Sans"/>
              </a:rPr>
            </a:br>
            <a:r>
              <a:rPr lang="en-US" sz="1400" dirty="0">
                <a:solidFill>
                  <a:schemeClr val="tx1"/>
                </a:solidFill>
                <a:latin typeface="Work Sans"/>
              </a:rPr>
              <a:t>information within an organization such as college. This project aims enhance</a:t>
            </a:r>
            <a:br>
              <a:rPr lang="en-US" sz="1400" dirty="0">
                <a:solidFill>
                  <a:schemeClr val="tx1"/>
                </a:solidFill>
                <a:latin typeface="Work Sans"/>
              </a:rPr>
            </a:br>
            <a:r>
              <a:rPr lang="en-US" sz="1400" dirty="0">
                <a:solidFill>
                  <a:schemeClr val="tx1"/>
                </a:solidFill>
                <a:latin typeface="Work Sans"/>
              </a:rPr>
              <a:t>data accuracy, and provide valuable insights for effective decision-making.</a:t>
            </a:r>
          </a:p>
        </p:txBody>
      </p:sp>
    </p:spTree>
    <p:extLst>
      <p:ext uri="{3EB8F4A1-9D17-4AA1-8289-D5E58305FD5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01"/>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43F64EC4-A097-4235-9A35-5CED08D8BD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68E85D-7DBC-4C46-8482-99B03862AD10}"/>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4)Deliverables</a:t>
            </a:r>
          </a:p>
        </p:txBody>
      </p:sp>
      <p:sp>
        <p:nvSpPr>
          <p:cNvPr id="3" name="Slide Number Placeholder 5">
            <a:extLst>
              <a:ext uri="{39407890-CC2A-4683-A020-E6997A53DE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6378E3-40DA-4BCB-A6B9-96C88D21AAEB}"/>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BB91E69D-87E9-426D-93CA-100C334CCA08}" type="slidenum">
              <a:rPr/>
              <a:pPr/>
              <a:t>6</a:t>
            </a:fld>
            <a:endParaRPr lang="en-US" dirty="0"/>
          </a:p>
        </p:txBody>
      </p:sp>
      <p:sp>
        <p:nvSpPr>
          <p:cNvPr id="4" name="TextBox 3">
            <a:extLst>
              <a:ext uri="{6B5668AC-6907-4460-8FF1-EFA5C69420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28D1DB-5A74-42FE-A0FB-CD41A8A3CE4A}"/>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DBB71644-B5F4-4B86-9CBD-B8B8019CA0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79295C-6423-466A-BE53-B19FFACDC4AF}"/>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D34C879E-B6F8-475A-8A7F-AEBA022E1912}" type="slidenum">
              <a:rPr/>
              <a:pPr algn="ctr"/>
              <a:t>6</a:t>
            </a:fld>
            <a:endParaRPr lang="en-US" dirty="0"/>
          </a:p>
        </p:txBody>
      </p:sp>
      <p:sp>
        <p:nvSpPr>
          <p:cNvPr id="6" name="TextBox 5">
            <a:extLst>
              <a:ext uri="{B697901C-602E-4428-8272-EF160BAF70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890168-09D9-4AC7-AD3D-B49D8FBE48D0}"/>
              </a:ext>
            </a:extLst>
          </p:cNvPr>
          <p:cNvSpPr txBox="1"/>
          <p:nvPr/>
        </p:nvSpPr>
        <p:spPr>
          <a:xfrm>
            <a:off x="744826" y="803271"/>
            <a:ext cx="7560459" cy="4463424"/>
          </a:xfrm>
          <a:prstGeom prst="rect">
            <a:avLst/>
          </a:prstGeom>
        </p:spPr>
        <p:txBody>
          <a:bodyPr vert="horz" lIns="95250" tIns="47625" rIns="95250" bIns="47625" rtlCol="0">
            <a:no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Database Design and Schema</a:t>
            </a:r>
            <a:r>
              <a:rPr lang="en-US" sz="1400" dirty="0">
                <a:solidFill>
                  <a:schemeClr val="tx1"/>
                </a:solidFill>
                <a:latin typeface="Work Sans"/>
              </a:rPr>
              <a:t>:Includes the</a:t>
            </a:r>
            <a:br>
              <a:rPr lang="en-US" sz="1400" dirty="0">
                <a:solidFill>
                  <a:schemeClr val="tx1"/>
                </a:solidFill>
                <a:latin typeface="Work Sans"/>
              </a:rPr>
            </a:br>
            <a:r>
              <a:rPr lang="en-US" sz="1400" dirty="0">
                <a:solidFill>
                  <a:schemeClr val="tx1"/>
                </a:solidFill>
                <a:latin typeface="Work Sans"/>
              </a:rPr>
              <a:t>Entity-Relationship Diagram (ERD) and data schema defining the structure of the</a:t>
            </a:r>
            <a:br>
              <a:rPr lang="en-US" sz="1400" dirty="0">
                <a:solidFill>
                  <a:schemeClr val="tx1"/>
                </a:solidFill>
                <a:latin typeface="Work Sans"/>
              </a:rPr>
            </a:br>
            <a:r>
              <a:rPr lang="en-US" sz="1400" dirty="0">
                <a:solidFill>
                  <a:schemeClr val="tx1"/>
                </a:solidFill>
                <a:latin typeface="Work Sans"/>
              </a:rPr>
              <a:t>employee database.</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User Interface (UI) Design</a:t>
            </a:r>
            <a:r>
              <a:rPr lang="en-US" sz="1400" dirty="0">
                <a:solidFill>
                  <a:schemeClr val="tx1"/>
                </a:solidFill>
                <a:latin typeface="Work Sans"/>
              </a:rPr>
              <a:t>:Mockups or</a:t>
            </a:r>
            <a:br>
              <a:rPr lang="en-US" sz="1400" dirty="0">
                <a:solidFill>
                  <a:schemeClr val="tx1"/>
                </a:solidFill>
                <a:latin typeface="Work Sans"/>
              </a:rPr>
            </a:br>
            <a:r>
              <a:rPr lang="en-US" sz="1400" dirty="0">
                <a:solidFill>
                  <a:schemeClr val="tx1"/>
                </a:solidFill>
                <a:latin typeface="Work Sans"/>
              </a:rPr>
              <a:t>wireframes illustrating the visual representation of the system, ensuring a</a:t>
            </a:r>
            <a:br>
              <a:rPr lang="en-US" sz="1400" dirty="0">
                <a:solidFill>
                  <a:schemeClr val="tx1"/>
                </a:solidFill>
                <a:latin typeface="Work Sans"/>
              </a:rPr>
            </a:br>
            <a:r>
              <a:rPr lang="en-US" sz="1400" dirty="0">
                <a:solidFill>
                  <a:schemeClr val="tx1"/>
                </a:solidFill>
                <a:latin typeface="Work Sans"/>
              </a:rPr>
              <a:t>user-friendly interface.</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Backend Development Code</a:t>
            </a:r>
            <a:r>
              <a:rPr lang="en-US" sz="1400" dirty="0">
                <a:solidFill>
                  <a:schemeClr val="tx1"/>
                </a:solidFill>
                <a:latin typeface="Work Sans"/>
              </a:rPr>
              <a:t>:Source code for the</a:t>
            </a:r>
            <a:br>
              <a:rPr lang="en-US" sz="1400" dirty="0">
                <a:solidFill>
                  <a:schemeClr val="tx1"/>
                </a:solidFill>
                <a:latin typeface="Work Sans"/>
              </a:rPr>
            </a:br>
            <a:r>
              <a:rPr lang="en-US" sz="1400" dirty="0">
                <a:solidFill>
                  <a:schemeClr val="tx1"/>
                </a:solidFill>
                <a:latin typeface="Work Sans"/>
              </a:rPr>
              <a:t>backend, encompassing database interactions, business logic, and security</a:t>
            </a:r>
            <a:br>
              <a:rPr lang="en-US" sz="1400" dirty="0">
                <a:solidFill>
                  <a:schemeClr val="tx1"/>
                </a:solidFill>
                <a:latin typeface="Work Sans"/>
              </a:rPr>
            </a:br>
            <a:r>
              <a:rPr lang="en-US" sz="1400" dirty="0">
                <a:solidFill>
                  <a:schemeClr val="tx1"/>
                </a:solidFill>
                <a:latin typeface="Work Sans"/>
              </a:rPr>
              <a:t>features.</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Authentication and Authorization Setup</a:t>
            </a:r>
            <a:r>
              <a:rPr lang="en-US" sz="1400" dirty="0">
                <a:solidFill>
                  <a:schemeClr val="tx1"/>
                </a:solidFill>
                <a:latin typeface="Work Sans"/>
              </a:rPr>
              <a:t>:Implementation</a:t>
            </a:r>
            <a:br>
              <a:rPr lang="en-US" sz="1400" dirty="0">
                <a:solidFill>
                  <a:schemeClr val="tx1"/>
                </a:solidFill>
                <a:latin typeface="Work Sans"/>
              </a:rPr>
            </a:br>
            <a:r>
              <a:rPr lang="en-US" sz="1400" dirty="0">
                <a:solidFill>
                  <a:schemeClr val="tx1"/>
                </a:solidFill>
                <a:latin typeface="Work Sans"/>
              </a:rPr>
              <a:t>of secure login mechanisms and role-based access control to safeguard data</a:t>
            </a:r>
            <a:br>
              <a:rPr lang="en-US" sz="1400" dirty="0">
                <a:solidFill>
                  <a:schemeClr val="tx1"/>
                </a:solidFill>
                <a:latin typeface="Work Sans"/>
              </a:rPr>
            </a:br>
            <a:r>
              <a:rPr lang="en-US" sz="1400" dirty="0">
                <a:solidFill>
                  <a:schemeClr val="tx1"/>
                </a:solidFill>
                <a:latin typeface="Work Sans"/>
              </a:rPr>
              <a:t>integrity.</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400" b="1" dirty="0">
                <a:solidFill>
                  <a:schemeClr val="tx1"/>
                </a:solidFill>
                <a:latin typeface="Work Sans"/>
              </a:rPr>
              <a:t>Testing Documentation</a:t>
            </a:r>
            <a:r>
              <a:rPr lang="en-US" sz="1400" dirty="0">
                <a:solidFill>
                  <a:schemeClr val="tx1"/>
                </a:solidFill>
                <a:latin typeface="Work Sans"/>
              </a:rPr>
              <a:t>:Test plans, test cases,</a:t>
            </a:r>
            <a:br>
              <a:rPr lang="en-US" sz="1400" dirty="0">
                <a:solidFill>
                  <a:schemeClr val="tx1"/>
                </a:solidFill>
                <a:latin typeface="Work Sans"/>
              </a:rPr>
            </a:br>
            <a:r>
              <a:rPr lang="en-US" sz="1400" dirty="0">
                <a:solidFill>
                  <a:schemeClr val="tx1"/>
                </a:solidFill>
                <a:latin typeface="Work Sans"/>
              </a:rPr>
              <a:t>and test results to ensure the system's functionality, security, and</a:t>
            </a:r>
            <a:br>
              <a:rPr lang="en-US" sz="1400" dirty="0">
                <a:solidFill>
                  <a:schemeClr val="tx1"/>
                </a:solidFill>
                <a:latin typeface="Work Sans"/>
              </a:rPr>
            </a:br>
            <a:r>
              <a:rPr lang="en-US" sz="1400" dirty="0">
                <a:solidFill>
                  <a:schemeClr val="tx1"/>
                </a:solidFill>
                <a:latin typeface="Work Sans"/>
              </a:rPr>
              <a:t>reliability meet requirements.</a:t>
            </a:r>
          </a:p>
        </p:txBody>
      </p:sp>
    </p:spTree>
    <p:extLst>
      <p:ext uri="{DF5104BF-21B9-4D7A-90A3-0B83346F5C1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0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AF343C07-ACB1-4D5C-B378-2266AD6BAF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040F7A-1F71-43B7-A7F7-C32657BBE051}"/>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5)Key Milestones</a:t>
            </a:r>
          </a:p>
        </p:txBody>
      </p:sp>
      <p:sp>
        <p:nvSpPr>
          <p:cNvPr id="3" name="Slide Number Placeholder 5">
            <a:extLst>
              <a:ext uri="{9A4CED8D-8F13-40FB-8DC3-E2877D1B67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B669D4-45FA-4523-815F-4EDAA8658EC1}"/>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18455788-C790-4267-B799-3B0322FC7C63}" type="slidenum">
              <a:rPr/>
              <a:pPr/>
              <a:t>7</a:t>
            </a:fld>
            <a:endParaRPr lang="en-US" dirty="0"/>
          </a:p>
        </p:txBody>
      </p:sp>
      <p:sp>
        <p:nvSpPr>
          <p:cNvPr id="4" name="TextBox 3">
            <a:extLst>
              <a:ext uri="{0BA612D1-165C-4369-B23A-FE99507D05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8C06E5-49C3-4EBC-9DEA-4DBC3AE5207C}"/>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17B505CA-1861-4A9D-B33A-EC1C2A98B4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147A6F-DE30-42E1-ADB5-811FE7D3C7A7}"/>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3C7C99AA-3045-4AE7-BAF7-0A0A51514C76}" type="slidenum">
              <a:rPr/>
              <a:pPr algn="ctr"/>
              <a:t>7</a:t>
            </a:fld>
            <a:endParaRPr lang="en-US" dirty="0"/>
          </a:p>
        </p:txBody>
      </p:sp>
      <p:sp>
        <p:nvSpPr>
          <p:cNvPr id="6" name="TextBox 5">
            <a:extLst>
              <a:ext uri="{84B4FCDF-967C-4539-9054-77D146D940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0DD492-2432-462F-95FD-56C07E4D4ED8}"/>
              </a:ext>
            </a:extLst>
          </p:cNvPr>
          <p:cNvSpPr txBox="1"/>
          <p:nvPr/>
        </p:nvSpPr>
        <p:spPr>
          <a:xfrm>
            <a:off x="974902" y="953300"/>
            <a:ext cx="8537315" cy="3651456"/>
          </a:xfrm>
          <a:prstGeom prst="rect">
            <a:avLst/>
          </a:prstGeom>
        </p:spPr>
        <p:txBody>
          <a:bodyPr vert="horz" lIns="95250" tIns="47625" rIns="95250" bIns="47625" rtlCol="0">
            <a:no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800" b="1" dirty="0">
                <a:solidFill>
                  <a:schemeClr val="tx1"/>
                </a:solidFill>
                <a:latin typeface="Work Sans"/>
              </a:rPr>
              <a:t>Requirements Definition</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800" b="1" dirty="0">
                <a:solidFill>
                  <a:schemeClr val="tx1"/>
                </a:solidFill>
                <a:latin typeface="Work Sans"/>
              </a:rPr>
              <a:t>Database Design and Schema Finalization</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800" b="1" dirty="0">
                <a:solidFill>
                  <a:schemeClr val="tx1"/>
                </a:solidFill>
                <a:latin typeface="Work Sans"/>
              </a:rPr>
              <a:t>Development and Integration</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800" b="1" dirty="0">
                <a:solidFill>
                  <a:schemeClr val="tx1"/>
                </a:solidFill>
                <a:latin typeface="Work Sans"/>
              </a:rPr>
              <a:t>Security Implementation</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800" b="1" dirty="0">
                <a:solidFill>
                  <a:schemeClr val="tx1"/>
                </a:solidFill>
                <a:latin typeface="Work Sans"/>
              </a:rPr>
              <a:t>Testing and Quality Assurance</a:t>
            </a:r>
          </a:p>
        </p:txBody>
      </p:sp>
    </p:spTree>
    <p:extLst>
      <p:ext uri="{896E8C51-4B02-45B0-A397-4143BB6B429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0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B73ACD95-EA2D-452D-A6C0-9B9A24BC77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C8C127-E253-4C2D-97C2-5B0F9FC534E6}"/>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6)Constraints</a:t>
            </a:r>
          </a:p>
        </p:txBody>
      </p:sp>
      <p:sp>
        <p:nvSpPr>
          <p:cNvPr id="3" name="Slide Number Placeholder 5">
            <a:extLst>
              <a:ext uri="{EF7EA3AD-F3FA-487C-B35D-9E21EAA542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10604C-4796-4DB4-98FC-F9A3CF463BF0}"/>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CFE21FF5-DF84-46F9-BDAF-CEAE5F817DA4}" type="slidenum">
              <a:rPr/>
              <a:pPr/>
              <a:t>8</a:t>
            </a:fld>
            <a:endParaRPr lang="en-US" dirty="0"/>
          </a:p>
        </p:txBody>
      </p:sp>
      <p:sp>
        <p:nvSpPr>
          <p:cNvPr id="4" name="TextBox 3">
            <a:extLst>
              <a:ext uri="{2AF18BC2-364F-4554-BC3C-B52B367BD4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311EFA-9206-4F5A-819F-8C04E9679473}"/>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5" name="TextBox 4">
            <a:extLst>
              <a:ext uri="{7AA8F85E-A867-4E12-A907-A7DF0EC0E9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FFD699-7A1C-4D40-BCF9-A11D0CD7AF58}"/>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D86EB006-3910-40EF-902E-887C45DFD3AE}" type="slidenum">
              <a:rPr/>
              <a:pPr algn="ctr"/>
              <a:t>8</a:t>
            </a:fld>
            <a:endParaRPr lang="en-US" dirty="0"/>
          </a:p>
        </p:txBody>
      </p:sp>
      <p:sp>
        <p:nvSpPr>
          <p:cNvPr id="6" name="TextBox 5">
            <a:extLst>
              <a:ext uri="{A9D15AF6-4C87-446C-8C36-0D602118AC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BDD76D-5916-4795-9D7A-5CCCFE5ED492}"/>
              </a:ext>
            </a:extLst>
          </p:cNvPr>
          <p:cNvSpPr txBox="1"/>
          <p:nvPr/>
        </p:nvSpPr>
        <p:spPr>
          <a:xfrm>
            <a:off x="621458" y="972159"/>
            <a:ext cx="8229600" cy="3721398"/>
          </a:xfrm>
          <a:prstGeom prst="rect">
            <a:avLst/>
          </a:prstGeom>
        </p:spPr>
        <p:txBody>
          <a:bodyPr vert="horz" lIns="95250" tIns="47625" rIns="95250" bIns="47625" rtlCol="0">
            <a:noAutofit/>
          </a:bodyPr>
          <a:lstStyle/>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800" b="1" dirty="0">
                <a:solidFill>
                  <a:schemeClr val="tx1"/>
                </a:solidFill>
                <a:latin typeface="Work Sans"/>
              </a:rPr>
              <a:t>Data Privacy and Compliance</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800" b="1" dirty="0">
                <a:solidFill>
                  <a:schemeClr val="tx1"/>
                </a:solidFill>
                <a:latin typeface="Work Sans"/>
              </a:rPr>
              <a:t>Security Measures</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800" dirty="0">
                <a:solidFill>
                  <a:schemeClr val="tx1"/>
                </a:solidFill>
                <a:latin typeface="Work Sans"/>
              </a:rPr>
              <a:t> </a:t>
            </a:r>
            <a:r>
              <a:rPr lang="en-US" sz="1800" b="1" dirty="0">
                <a:solidFill>
                  <a:schemeClr val="tx1"/>
                </a:solidFill>
                <a:latin typeface="Work Sans"/>
              </a:rPr>
              <a:t>Integration Challenges</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800" b="1" dirty="0">
                <a:solidFill>
                  <a:schemeClr val="tx1"/>
                </a:solidFill>
                <a:latin typeface="Work Sans"/>
              </a:rPr>
              <a:t>Resource Limitations</a:t>
            </a: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endParaRPr/>
          </a:p>
          <a:p>
            <a:pPr marL="342900" indent="-342900" algn="l" rtl="0">
              <a:lnSpc>
                <a:spcPct val="100000"/>
              </a:lnSpc>
              <a:spcBef>
                <a:spcPts val="0"/>
              </a:spcBef>
              <a:spcAft>
                <a:spcPts val="0"/>
              </a:spcAft>
              <a:buFont typeface="Wingdings"/>
              <a:buChar char=""/>
              <a:defRPr lang="en-US" sz="1400" dirty="0">
                <a:solidFill>
                  <a:schemeClr val="tx1"/>
                </a:solidFill>
                <a:latin typeface="Work Sans"/>
              </a:defRPr>
            </a:pPr>
            <a:r>
              <a:rPr lang="en-US" sz="1800" dirty="0">
                <a:solidFill>
                  <a:schemeClr val="tx1"/>
                </a:solidFill>
                <a:latin typeface="Work Sans"/>
              </a:rPr>
              <a:t> </a:t>
            </a:r>
            <a:r>
              <a:rPr lang="en-US" sz="1800" b="1" dirty="0">
                <a:solidFill>
                  <a:schemeClr val="tx1"/>
                </a:solidFill>
                <a:latin typeface="Work Sans"/>
              </a:rPr>
              <a:t>Legacy Systems and Data Migration</a:t>
            </a:r>
          </a:p>
        </p:txBody>
      </p:sp>
    </p:spTree>
    <p:extLst>
      <p:ext uri="{EB93A2B7-12D2-45BB-A02C-591D14AC2F3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0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pic>
        <p:nvPicPr>
          <p:cNvPr id="2" name="Picture 1">
            <a:extLst>
              <a:ext uri="{0F8FA1C8-9F2F-4A87-958C-FC345C1374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E4FC7B-D98F-4BFA-A227-4A1871DF04E9}"/>
              </a:ext>
            </a:extLst>
          </p:cNvPr>
          <p:cNvPicPr>
            <a:picLocks noChangeAspect="1"/>
          </p:cNvPicPr>
          <p:nvPr/>
        </p:nvPicPr>
        <p:blipFill>
          <a:blip r:embed="rId2">
            <a:lum/>
            <a:extLst>
              <a:ext uri="{0FE4D8BB-373C-441D-96B4-8BE27E00B56D}">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4476FA47-2D13-4FE7-95F6-8C180B85007A}">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1562100" y="742654"/>
            <a:ext cx="5448300" cy="3843560"/>
          </a:xfrm>
          <a:prstGeom prst="rect">
            <a:avLst/>
          </a:prstGeom>
          <a:noFill/>
          <a:ln w="19050" cap="flat">
            <a:noFill/>
            <a:prstDash val="solid"/>
            <a:round/>
          </a:ln>
          <a:effectLst>
            <a:outerShdw blurRad="50800" dist="38100" dir="2700000">
              <a:srgbClr val="3F3F3F">
                <a:alpha val="100000"/>
                <a:lumMod val="75000"/>
                <a:lumOff val="25000"/>
              </a:srgbClr>
            </a:outerShdw>
          </a:effectLst>
        </p:spPr>
      </p:pic>
      <p:sp>
        <p:nvSpPr>
          <p:cNvPr id="3" name="Title 1">
            <a:extLst>
              <a:ext uri="{272D0715-958F-4C0F-9251-FD8AFB79EC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E749BF-D87A-4615-9DF0-76DA14D8173D}"/>
              </a:ext>
            </a:extLst>
          </p:cNvPr>
          <p:cNvSpPr>
            <a:spLocks noGrp="1"/>
          </p:cNvSpPr>
          <p:nvPr>
            <p:ph type="title" idx="10"/>
          </p:nvPr>
        </p:nvSpPr>
        <p:spPr>
          <a:xfrm>
            <a:off x="219703" y="178374"/>
            <a:ext cx="8631355" cy="430558"/>
          </a:xfrm>
          <a:prstGeom prst="round2Diag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0"/>
          </a:gradFill>
          <a:ln w="9525" cap="flat">
            <a:solidFill>
              <a:schemeClr val="accent6">
                <a:shade val="95000"/>
                <a:satMod val="104999"/>
              </a:schemeClr>
            </a:solidFill>
            <a:prstDash val="solid"/>
            <a:miter lim="800000"/>
          </a:ln>
        </p:spPr>
        <p:txBody>
          <a:bodyPr rtlCol="0"/>
          <a:lstStyle/>
          <a:p>
            <a:pPr marL="0" indent="0" algn="ctr">
              <a:buFont typeface="Arial"/>
              <a:buNone/>
            </a:pPr>
            <a:r>
              <a:rPr lang="en-US" dirty="0"/>
              <a:t>7)Work Breakdown Structure</a:t>
            </a:r>
          </a:p>
        </p:txBody>
      </p:sp>
      <p:sp>
        <p:nvSpPr>
          <p:cNvPr id="4" name="Slide Number Placeholder 5">
            <a:extLst>
              <a:ext uri="{23A85885-259A-4E12-AFCD-3485C93002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2DB337-54E4-4ED6-B6A0-F30CBF9360EC}"/>
              </a:ext>
            </a:extLst>
          </p:cNvPr>
          <p:cNvSpPr>
            <a:spLocks noGrp="1"/>
          </p:cNvSpPr>
          <p:nvPr>
            <p:ph type="sldNum" sz="quarter" idx="13"/>
          </p:nvPr>
        </p:nvSpPr>
        <p:spPr>
          <a:xfrm>
            <a:off x="7479190" y="4693560"/>
            <a:ext cx="517424" cy="196639"/>
          </a:xfrm>
        </p:spPr>
        <p:txBody>
          <a:bodyPr vert="horz" lIns="0" tIns="0" rIns="0" bIns="0" rtlCol="0"/>
          <a:lstStyle>
            <a:lvl1pPr lvl="0" algn="ctr">
              <a:defRPr lang="en-US" sz="1200" dirty="0">
                <a:solidFill>
                  <a:schemeClr val="bg1"/>
                </a:solidFill>
              </a:defRPr>
            </a:lvl1pPr>
          </a:lstStyle>
          <a:p>
            <a:fld id="{DE759978-D620-4355-AF1D-7D8DD60A4E73}" type="slidenum">
              <a:rPr/>
              <a:pPr/>
              <a:t>9</a:t>
            </a:fld>
            <a:endParaRPr lang="en-US" dirty="0"/>
          </a:p>
        </p:txBody>
      </p:sp>
      <p:sp>
        <p:nvSpPr>
          <p:cNvPr id="5" name="TextBox 4">
            <a:extLst>
              <a:ext uri="{36D5A31B-E0E6-4865-A2BD-485777C84C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B48914-3A82-4467-9D90-809ADE56E614}"/>
              </a:ext>
            </a:extLst>
          </p:cNvPr>
          <p:cNvSpPr txBox="1">
            <a:spLocks noGrp="1"/>
          </p:cNvSpPr>
          <p:nvPr/>
        </p:nvSpPr>
        <p:spPr>
          <a:xfrm>
            <a:off x="0" y="4870932"/>
            <a:ext cx="7527950" cy="273843"/>
          </a:xfrm>
          <a:prstGeom prst="rect">
            <a:avLst/>
          </a:prstGeom>
          <a:solidFill>
            <a:schemeClr val="bg2"/>
          </a:solidFill>
          <a:ln w="9525" cap="flat">
            <a:noFill/>
            <a:prstDash val="solid"/>
            <a:miter lim="800000"/>
          </a:ln>
        </p:spPr>
        <p:txBody>
          <a:bodyPr vert="horz" lIns="91440" tIns="45720" rIns="91440" bIns="45720" rtlCol="0" anchor="ctr"/>
          <a:lstStyle>
            <a:lvl1pPr lvl="0" algn="ctr">
              <a:defRPr lang="en-US" sz="1200" dirty="0">
                <a:solidFill>
                  <a:schemeClr val="tx1">
                    <a:tint val="75000"/>
                  </a:schemeClr>
                </a:solidFill>
                <a:latin typeface="+mn-lt"/>
              </a:defRPr>
            </a:lvl1pPr>
          </a:lstStyle>
          <a:p>
            <a:pPr algn="l"/>
            <a:r>
              <a:rPr lang="en-US" b="1" dirty="0">
                <a:solidFill>
                  <a:schemeClr val="tx1"/>
                </a:solidFill>
                <a:latin typeface="+mj-lt"/>
              </a:rPr>
              <a:t>Employee Management System</a:t>
            </a:r>
          </a:p>
        </p:txBody>
      </p:sp>
      <p:sp>
        <p:nvSpPr>
          <p:cNvPr id="6" name="TextBox 5">
            <a:extLst>
              <a:ext uri="{1AAE9648-68F7-4976-A393-94D6FFB7D2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8EA708-4161-487F-975B-F3C29270CE10}"/>
              </a:ext>
            </a:extLst>
          </p:cNvPr>
          <p:cNvSpPr txBox="1">
            <a:spLocks noGrp="1"/>
          </p:cNvSpPr>
          <p:nvPr/>
        </p:nvSpPr>
        <p:spPr>
          <a:xfrm>
            <a:off x="7163695" y="4867275"/>
            <a:ext cx="1980304" cy="270186"/>
          </a:xfrm>
          <a:prstGeom prst="rect">
            <a:avLst/>
          </a:prstGeom>
          <a:solidFill>
            <a:schemeClr val="accent5"/>
          </a:solidFill>
          <a:ln w="0" cap="flat">
            <a:solidFill>
              <a:srgbClr val="FFFFFF"/>
            </a:solidFill>
            <a:prstDash val="solid"/>
            <a:miter lim="800000"/>
          </a:ln>
          <a:effectLst>
            <a:outerShdw blurRad="101600" dir="2700000">
              <a:srgbClr val="3F3F3F">
                <a:alpha val="50000"/>
              </a:srgbClr>
            </a:outerShdw>
          </a:effectLst>
        </p:spPr>
        <p:txBody>
          <a:bodyPr vert="horz" lIns="91440" tIns="45720" rIns="91440" bIns="45720" rtlCol="0" anchor="ctr"/>
          <a:lstStyle>
            <a:lvl1pPr lvl="0" algn="r">
              <a:defRPr lang="en-US" sz="1200" dirty="0">
                <a:solidFill>
                  <a:schemeClr val="bg1"/>
                </a:solidFill>
                <a:latin typeface="+mn-lt"/>
              </a:defRPr>
            </a:lvl1pPr>
          </a:lstStyle>
          <a:p>
            <a:pPr algn="ctr"/>
            <a:fld id="{4CE606E7-1749-4855-81D0-2AD8ED7B5046}" type="slidenum">
              <a:rPr/>
              <a:pPr algn="ctr"/>
              <a:t>9</a:t>
            </a:fld>
            <a:endParaRPr lang="en-US" dirty="0"/>
          </a:p>
        </p:txBody>
      </p:sp>
    </p:spTree>
    <p:extLst>
      <p:ext uri="{F478E10C-C119-4139-AD4E-6164869F89F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06633869909"/>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ebfont2" val="Work Sans-demi_bold"/>
</p:tagLst>
</file>

<file path=ppt/tags/tag2.xml><?xml version="1.0" encoding="utf-8"?>
<p:tagLst xmlns:a="http://schemas.openxmlformats.org/drawingml/2006/main" xmlns:r="http://schemas.openxmlformats.org/officeDocument/2006/relationships" xmlns:p="http://schemas.openxmlformats.org/presentationml/2006/main">
  <p:tag name="fontWeight:8:0:0" val="6"/>
  <p:tag name="fontWeight:7:0:0" val="6"/>
</p:tagLst>
</file>

<file path=ppt/theme/theme1.xml><?xml version="1.0" encoding="utf-8"?>
<a:theme xmlns:a="http://schemas.openxmlformats.org/drawingml/2006/main" name="Office Theme">
  <a:themeElements>
    <a:clrScheme name="Custom 48">
      <a:dk1>
        <a:srgbClr val="000000"/>
      </a:dk1>
      <a:lt1>
        <a:srgbClr val="FFFFFF"/>
      </a:lt1>
      <a:dk2>
        <a:srgbClr val="005636"/>
      </a:dk2>
      <a:lt2>
        <a:srgbClr val="FFC500"/>
      </a:lt2>
      <a:accent1>
        <a:srgbClr val="02693A"/>
      </a:accent1>
      <a:accent2>
        <a:srgbClr val="9CFFAA"/>
      </a:accent2>
      <a:accent3>
        <a:srgbClr val="F0860A"/>
      </a:accent3>
      <a:accent4>
        <a:srgbClr val="7F7F7F"/>
      </a:accent4>
      <a:accent5>
        <a:srgbClr val="B3B3B3"/>
      </a:accent5>
      <a:accent6>
        <a:srgbClr val="122F2D"/>
      </a:accent6>
      <a:hlink>
        <a:srgbClr val="0563C1"/>
      </a:hlink>
      <a:folHlink>
        <a:srgbClr val="445369"/>
      </a:folHlink>
    </a:clrScheme>
    <a:fontScheme name="Teachers - Chapter Review">
      <a:majorFont>
        <a:latin typeface="Work Sans"/>
        <a:ea typeface=""/>
        <a:cs typeface=""/>
      </a:majorFont>
      <a:minorFont>
        <a:latin typeface="Work Sans"/>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vert="horz" rtlCol="0" anchor="ctr"/>
      <a:lstStyle>
        <a:lvl1pPr lvl="0" algn="ct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Custom 48">
      <a:dk1>
        <a:srgbClr val="000000"/>
      </a:dk1>
      <a:lt1>
        <a:srgbClr val="FFFFFF"/>
      </a:lt1>
      <a:dk2>
        <a:srgbClr val="005636"/>
      </a:dk2>
      <a:lt2>
        <a:srgbClr val="FFC500"/>
      </a:lt2>
      <a:accent1>
        <a:srgbClr val="02693A"/>
      </a:accent1>
      <a:accent2>
        <a:srgbClr val="9CFFAA"/>
      </a:accent2>
      <a:accent3>
        <a:srgbClr val="F0860A"/>
      </a:accent3>
      <a:accent4>
        <a:srgbClr val="7F7F7F"/>
      </a:accent4>
      <a:accent5>
        <a:srgbClr val="B3B3B3"/>
      </a:accent5>
      <a:accent6>
        <a:srgbClr val="122F2D"/>
      </a:accent6>
      <a:hlink>
        <a:srgbClr val="0563C1"/>
      </a:hlink>
      <a:folHlink>
        <a:srgbClr val="445369"/>
      </a:folHlink>
    </a:clrScheme>
    <a:fontScheme name="Teachers - Chapter Review">
      <a:majorFont>
        <a:latin typeface="Work Sans"/>
        <a:ea typeface=""/>
        <a:cs typeface=""/>
      </a:majorFont>
      <a:minorFont>
        <a:latin typeface="Work Sans"/>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vert="horz" rtlCol="0" anchor="ctr"/>
      <a:lstStyle>
        <a:lvl1pPr lvl="0" algn="ct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0</TotalTime>
  <Words>873</Words>
  <Application>Zoho Show</Application>
  <PresentationFormat>On-screen Show (16:9)</PresentationFormat>
  <Paragraphs>188</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4" baseType="lpstr">
      <vt:lpstr>Arial</vt:lpstr>
      <vt:lpstr>Work Sans</vt:lpstr>
      <vt:lpstr>Wingdings</vt:lpstr>
      <vt:lpstr>Work Sans-demi_bold</vt:lpstr>
      <vt:lpstr>Office Theme</vt:lpstr>
      <vt:lpstr>Employee Management System</vt:lpstr>
      <vt:lpstr>Content</vt:lpstr>
      <vt:lpstr>Problem Statement</vt:lpstr>
      <vt:lpstr>2)Objectives</vt:lpstr>
      <vt:lpstr>3)Description</vt:lpstr>
      <vt:lpstr>4)Deliverables</vt:lpstr>
      <vt:lpstr>5)Key Milestones</vt:lpstr>
      <vt:lpstr>6)Constraints</vt:lpstr>
      <vt:lpstr>7)Work Breakdown Structure</vt:lpstr>
      <vt:lpstr>8)E-R Diagram</vt:lpstr>
      <vt:lpstr>9)Time-Line Schedule</vt:lpstr>
      <vt:lpstr>10)Cost Breakdown Structure</vt:lpstr>
      <vt:lpstr>11)Risk Analysis</vt:lpstr>
      <vt:lpstr>11)Risk Analysis</vt:lpstr>
      <vt:lpstr>12)Identification Of Methodology</vt:lpstr>
      <vt:lpstr>12)Identification Of Methodology</vt:lpstr>
      <vt:lpstr>12)Identification Of Methodology</vt:lpstr>
      <vt:lpstr>Thank You</vt:lpstr>
      <vt:lpstr>Untitled slideshow_1</vt:lpstr>
    </vt:vector>
  </TitlesOfParts>
  <Company>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HP</cp:lastModifiedBy>
  <cp:revision>2</cp:revision>
  <dcterms:created xsi:type="dcterms:W3CDTF">2024-01-30T12:58:31Z</dcterms:created>
  <dcterms:modified xsi:type="dcterms:W3CDTF">2024-01-30T17:06:03Z</dcterms:modified>
</cp:coreProperties>
</file>